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5" r:id="rId6"/>
    <p:sldId id="260" r:id="rId7"/>
    <p:sldId id="266" r:id="rId8"/>
    <p:sldId id="261" r:id="rId9"/>
    <p:sldId id="262" r:id="rId10"/>
    <p:sldId id="263" r:id="rId11"/>
  </p:sldIdLst>
  <p:sldSz cx="9144000" cy="6858000" type="screen4x3"/>
  <p:notesSz cx="9236075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6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02714" cy="351589"/>
          </a:xfrm>
          <a:prstGeom prst="rect">
            <a:avLst/>
          </a:prstGeom>
        </p:spPr>
        <p:txBody>
          <a:bodyPr vert="horz" lIns="90324" tIns="45162" rIns="90324" bIns="451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1290" y="1"/>
            <a:ext cx="4002714" cy="351589"/>
          </a:xfrm>
          <a:prstGeom prst="rect">
            <a:avLst/>
          </a:prstGeom>
        </p:spPr>
        <p:txBody>
          <a:bodyPr vert="horz" lIns="90324" tIns="45162" rIns="90324" bIns="45162" rtlCol="0"/>
          <a:lstStyle>
            <a:lvl1pPr algn="r">
              <a:defRPr sz="1200"/>
            </a:lvl1pPr>
          </a:lstStyle>
          <a:p>
            <a:fld id="{C5A2A054-33C5-494C-9016-37D2EA85CB29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811"/>
            <a:ext cx="4002714" cy="351589"/>
          </a:xfrm>
          <a:prstGeom prst="rect">
            <a:avLst/>
          </a:prstGeom>
        </p:spPr>
        <p:txBody>
          <a:bodyPr vert="horz" lIns="90324" tIns="45162" rIns="90324" bIns="451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1290" y="6658811"/>
            <a:ext cx="4002714" cy="351589"/>
          </a:xfrm>
          <a:prstGeom prst="rect">
            <a:avLst/>
          </a:prstGeom>
        </p:spPr>
        <p:txBody>
          <a:bodyPr vert="horz" lIns="90324" tIns="45162" rIns="90324" bIns="45162" rtlCol="0" anchor="b"/>
          <a:lstStyle>
            <a:lvl1pPr algn="r">
              <a:defRPr sz="1200"/>
            </a:lvl1pPr>
          </a:lstStyle>
          <a:p>
            <a:fld id="{940B7A80-A85E-4E35-9633-35C2F9C90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261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2300" cy="350520"/>
          </a:xfrm>
          <a:prstGeom prst="rect">
            <a:avLst/>
          </a:prstGeom>
        </p:spPr>
        <p:txBody>
          <a:bodyPr vert="horz" lIns="92827" tIns="46413" rIns="92827" bIns="4641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1640" y="0"/>
            <a:ext cx="4002300" cy="350520"/>
          </a:xfrm>
          <a:prstGeom prst="rect">
            <a:avLst/>
          </a:prstGeom>
        </p:spPr>
        <p:txBody>
          <a:bodyPr vert="horz" lIns="92827" tIns="46413" rIns="92827" bIns="46413" rtlCol="0"/>
          <a:lstStyle>
            <a:lvl1pPr algn="r">
              <a:defRPr sz="1200"/>
            </a:lvl1pPr>
          </a:lstStyle>
          <a:p>
            <a:fld id="{C08368C7-4B8A-4420-9C5F-63A9AB890F0F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67025" y="527050"/>
            <a:ext cx="3502025" cy="26273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27" tIns="46413" rIns="92827" bIns="4641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608" y="3329940"/>
            <a:ext cx="7388860" cy="3154680"/>
          </a:xfrm>
          <a:prstGeom prst="rect">
            <a:avLst/>
          </a:prstGeom>
        </p:spPr>
        <p:txBody>
          <a:bodyPr vert="horz" lIns="92827" tIns="46413" rIns="92827" bIns="4641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8663"/>
            <a:ext cx="4002300" cy="350520"/>
          </a:xfrm>
          <a:prstGeom prst="rect">
            <a:avLst/>
          </a:prstGeom>
        </p:spPr>
        <p:txBody>
          <a:bodyPr vert="horz" lIns="92827" tIns="46413" rIns="92827" bIns="4641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1640" y="6658663"/>
            <a:ext cx="4002300" cy="350520"/>
          </a:xfrm>
          <a:prstGeom prst="rect">
            <a:avLst/>
          </a:prstGeom>
        </p:spPr>
        <p:txBody>
          <a:bodyPr vert="horz" lIns="92827" tIns="46413" rIns="92827" bIns="46413" rtlCol="0" anchor="b"/>
          <a:lstStyle>
            <a:lvl1pPr algn="r">
              <a:defRPr sz="1200"/>
            </a:lvl1pPr>
          </a:lstStyle>
          <a:p>
            <a:fld id="{44B5C191-2E2D-4120-9BF3-84CD43497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679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B5C191-2E2D-4120-9BF3-84CD4349768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7200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B5C191-2E2D-4120-9BF3-84CD4349768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661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AA805-90FA-4A17-AD0A-8C15CFDD4EE7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29B6A-B61E-4794-9E35-87D7494F8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287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AA805-90FA-4A17-AD0A-8C15CFDD4EE7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29B6A-B61E-4794-9E35-87D7494F8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450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AA805-90FA-4A17-AD0A-8C15CFDD4EE7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29B6A-B61E-4794-9E35-87D7494F8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587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AA805-90FA-4A17-AD0A-8C15CFDD4EE7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29B6A-B61E-4794-9E35-87D7494F8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22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AA805-90FA-4A17-AD0A-8C15CFDD4EE7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29B6A-B61E-4794-9E35-87D7494F8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85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AA805-90FA-4A17-AD0A-8C15CFDD4EE7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29B6A-B61E-4794-9E35-87D7494F8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767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AA805-90FA-4A17-AD0A-8C15CFDD4EE7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29B6A-B61E-4794-9E35-87D7494F8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37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AA805-90FA-4A17-AD0A-8C15CFDD4EE7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29B6A-B61E-4794-9E35-87D7494F8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01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AA805-90FA-4A17-AD0A-8C15CFDD4EE7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29B6A-B61E-4794-9E35-87D7494F8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321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AA805-90FA-4A17-AD0A-8C15CFDD4EE7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29B6A-B61E-4794-9E35-87D7494F8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429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AA805-90FA-4A17-AD0A-8C15CFDD4EE7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29B6A-B61E-4794-9E35-87D7494F8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695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AA805-90FA-4A17-AD0A-8C15CFDD4EE7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29B6A-B61E-4794-9E35-87D7494F8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594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Shape 9"/>
          <p:cNvSpPr>
            <a:spLocks noChangeArrowheads="1"/>
          </p:cNvSpPr>
          <p:nvPr/>
        </p:nvSpPr>
        <p:spPr bwMode="auto">
          <a:xfrm>
            <a:off x="0" y="533400"/>
            <a:ext cx="9144000" cy="6324600"/>
          </a:xfrm>
          <a:prstGeom prst="irregularSeal2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685800" y="609600"/>
            <a:ext cx="7772400" cy="5715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sz="4800" b="1" dirty="0" smtClean="0"/>
              <a:t>and</a:t>
            </a:r>
            <a:endParaRPr lang="en-US" altLang="en-US" sz="4800" b="1" dirty="0"/>
          </a:p>
        </p:txBody>
      </p:sp>
      <p:sp>
        <p:nvSpPr>
          <p:cNvPr id="9" name="WordArt 6"/>
          <p:cNvSpPr>
            <a:spLocks noChangeArrowheads="1" noChangeShapeType="1" noTextEdit="1"/>
          </p:cNvSpPr>
          <p:nvPr/>
        </p:nvSpPr>
        <p:spPr bwMode="auto">
          <a:xfrm>
            <a:off x="2133600" y="0"/>
            <a:ext cx="4748213" cy="3200400"/>
          </a:xfrm>
          <a:prstGeom prst="rect">
            <a:avLst/>
          </a:prstGeom>
        </p:spPr>
        <p:txBody>
          <a:bodyPr wrap="none" fromWordArt="1">
            <a:prstTxWarp prst="textInflateTop">
              <a:avLst>
                <a:gd name="adj" fmla="val 31917"/>
              </a:avLst>
            </a:prstTxWarp>
          </a:bodyPr>
          <a:lstStyle/>
          <a:p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99"/>
                </a:solidFill>
                <a:latin typeface="Arial Black"/>
              </a:rPr>
              <a:t>Work</a:t>
            </a:r>
          </a:p>
        </p:txBody>
      </p:sp>
      <p:sp>
        <p:nvSpPr>
          <p:cNvPr id="10" name="WordArt 7"/>
          <p:cNvSpPr>
            <a:spLocks noChangeArrowheads="1" noChangeShapeType="1" noTextEdit="1"/>
          </p:cNvSpPr>
          <p:nvPr/>
        </p:nvSpPr>
        <p:spPr bwMode="auto">
          <a:xfrm>
            <a:off x="1828800" y="3886200"/>
            <a:ext cx="5486400" cy="2614613"/>
          </a:xfrm>
          <a:prstGeom prst="rect">
            <a:avLst/>
          </a:prstGeom>
        </p:spPr>
        <p:txBody>
          <a:bodyPr wrap="none" fromWordArt="1">
            <a:prstTxWarp prst="textInflateBottom">
              <a:avLst>
                <a:gd name="adj" fmla="val 68083"/>
              </a:avLst>
            </a:prstTxWarp>
          </a:bodyPr>
          <a:lstStyle/>
          <a:p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Power</a:t>
            </a:r>
          </a:p>
        </p:txBody>
      </p:sp>
    </p:spTree>
    <p:extLst>
      <p:ext uri="{BB962C8B-B14F-4D97-AF65-F5344CB8AC3E}">
        <p14:creationId xmlns:p14="http://schemas.microsoft.com/office/powerpoint/2010/main" val="1820169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oar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6" presetClass="emph" presetSubtype="0" accel="50000" decel="50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6" presetClass="emph" presetSubtype="0" accel="50000" decel="50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oar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8" grpId="0"/>
      <p:bldP spid="9" grpId="0" animBg="1"/>
      <p:bldP spid="9" grpId="1" animBg="1"/>
      <p:bldP spid="10" grpId="0" animBg="1"/>
      <p:bldP spid="10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772400" cy="990600"/>
          </a:xfrm>
        </p:spPr>
        <p:txBody>
          <a:bodyPr/>
          <a:lstStyle/>
          <a:p>
            <a:pPr algn="l"/>
            <a:r>
              <a:rPr lang="en-US" altLang="en-US" dirty="0" smtClean="0">
                <a:solidFill>
                  <a:schemeClr val="tx2"/>
                </a:solidFill>
                <a:latin typeface="Eras Bold ITC" panose="020B0907030504020204" pitchFamily="34" charset="0"/>
              </a:rPr>
              <a:t>Some problems…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914400" y="1143000"/>
            <a:ext cx="5486400" cy="5181600"/>
          </a:xfrm>
        </p:spPr>
        <p:txBody>
          <a:bodyPr>
            <a:normAutofit/>
          </a:bodyPr>
          <a:lstStyle/>
          <a:p>
            <a:pPr marL="514350" indent="-514350">
              <a:buFont typeface="Times New Roman" pitchFamily="18" charset="0"/>
              <a:buAutoNum type="arabicPeriod"/>
            </a:pPr>
            <a:r>
              <a:rPr lang="en-US" altLang="en-US" sz="2800" dirty="0" smtClean="0">
                <a:latin typeface="Eras Medium ITC" panose="020B0602030504020804" pitchFamily="34" charset="0"/>
              </a:rPr>
              <a:t>What work is done by friction if the block is pushed at 3m/s by a 10N force for 3m?</a:t>
            </a:r>
          </a:p>
          <a:p>
            <a:pPr marL="514350" indent="-514350">
              <a:buFont typeface="Times New Roman" pitchFamily="18" charset="0"/>
              <a:buAutoNum type="arabicPeriod"/>
            </a:pPr>
            <a:endParaRPr lang="en-US" altLang="en-US" sz="2800" dirty="0">
              <a:latin typeface="Eras Medium ITC" panose="020B0602030504020804" pitchFamily="34" charset="0"/>
            </a:endParaRPr>
          </a:p>
          <a:p>
            <a:pPr marL="514350" indent="-514350">
              <a:buFont typeface="Times New Roman" pitchFamily="18" charset="0"/>
              <a:buAutoNum type="arabicPeriod"/>
            </a:pPr>
            <a:endParaRPr lang="en-US" altLang="en-US" sz="2800" dirty="0" smtClean="0">
              <a:latin typeface="Eras Medium ITC" panose="020B0602030504020804" pitchFamily="34" charset="0"/>
            </a:endParaRPr>
          </a:p>
          <a:p>
            <a:pPr marL="514350" indent="-514350">
              <a:buFont typeface="Times New Roman" pitchFamily="18" charset="0"/>
              <a:buAutoNum type="arabicPeriod"/>
            </a:pPr>
            <a:endParaRPr lang="en-US" altLang="en-US" sz="2800" dirty="0" smtClean="0">
              <a:latin typeface="Eras Medium ITC" panose="020B06020305040208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dirty="0" smtClean="0"/>
              <a:t>2. </a:t>
            </a:r>
            <a:r>
              <a:rPr lang="en-US" altLang="en-US" sz="2800" dirty="0" smtClean="0">
                <a:latin typeface="Eras Medium ITC" panose="020B0602030504020804" pitchFamily="34" charset="0"/>
              </a:rPr>
              <a:t>A </a:t>
            </a:r>
            <a:r>
              <a:rPr lang="en-US" altLang="en-US" sz="2800" dirty="0">
                <a:latin typeface="Eras Medium ITC" panose="020B0602030504020804" pitchFamily="34" charset="0"/>
              </a:rPr>
              <a:t>machine has a power rating of 400watts. How far can it lift a rock in 20 seconds if it applies 100N of force</a:t>
            </a:r>
            <a:r>
              <a:rPr lang="en-US" altLang="en-US" sz="2800" dirty="0" smtClean="0">
                <a:latin typeface="Eras Medium ITC" panose="020B0602030504020804" pitchFamily="34" charset="0"/>
              </a:rPr>
              <a:t>?</a:t>
            </a:r>
            <a:endParaRPr lang="en-US" altLang="en-US" sz="2800" dirty="0">
              <a:latin typeface="Eras Medium ITC" panose="020B0602030504020804" pitchFamily="34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581400" y="2895600"/>
            <a:ext cx="1143000" cy="609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100kg</a:t>
            </a:r>
          </a:p>
        </p:txBody>
      </p:sp>
      <p:cxnSp>
        <p:nvCxnSpPr>
          <p:cNvPr id="10" name="Straight Connector 5"/>
          <p:cNvCxnSpPr>
            <a:cxnSpLocks noChangeShapeType="1"/>
          </p:cNvCxnSpPr>
          <p:nvPr/>
        </p:nvCxnSpPr>
        <p:spPr bwMode="auto">
          <a:xfrm>
            <a:off x="685800" y="3505200"/>
            <a:ext cx="5867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" name="Straight Arrow Connector 7"/>
          <p:cNvCxnSpPr>
            <a:cxnSpLocks noChangeShapeType="1"/>
            <a:stCxn id="9" idx="3"/>
          </p:cNvCxnSpPr>
          <p:nvPr/>
        </p:nvCxnSpPr>
        <p:spPr bwMode="auto">
          <a:xfrm>
            <a:off x="4724400" y="3200400"/>
            <a:ext cx="7620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5181600" y="2590800"/>
            <a:ext cx="5048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err="1"/>
              <a:t>F</a:t>
            </a:r>
            <a:r>
              <a:rPr lang="en-US" altLang="en-US" baseline="-25000" dirty="0" err="1"/>
              <a:t>p</a:t>
            </a:r>
            <a:endParaRPr lang="en-US" altLang="en-US" dirty="0"/>
          </a:p>
        </p:txBody>
      </p:sp>
      <p:pic>
        <p:nvPicPr>
          <p:cNvPr id="19" name="Picture 3" descr="C:\Documents and Settings\administrator\Local Settings\Temporary Internet Files\Content.IE5\MGTOIUE7\MC90029031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810000"/>
            <a:ext cx="1600200" cy="2415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6" descr="data:image/jpeg;base64,/9j/4AAQSkZJRgABAQAAAQABAAD/2wCEAAkGBxQSEhUUExQWFBQVGBcWFxgXFBYVFxgZFRQWFxUXFxUYHSggGhwlGxccITEhJyorLi4uFx8zODMsNygtLysBCgoKDg0OFBAQFCwcFBwrLCwrLDcsKyssLC4sKywsLCwrLCwsLCwsLDc0MiwsLCssLCwrKywsKywsLDcrKys3K//AABEIAOUA3AMBIgACEQEDEQH/xAAcAAEAAQUBAQAAAAAAAAAAAAAAAwIEBQYHAQj/xABBEAACAQIDBQUFBwIEBgMBAAABAgMAEQQSIQUGMUFhBxMiUXEyQlKBkRQjgqGxwdFicggzQ1MWF3OS4fAkosIV/8QAFwEBAQEBAAAAAAAAAAAAAAAAAAECA//EABwRAQEBAQACAwAAAAAAAAAAAAABEQISMQMhIv/aAAwDAQACEQMRAD8A7jSlKBSlKBSlKBSlKBSlKBSlKBSlKBSlKBSlKBSlKBSlKBSlKBSlKBSlKBSlKBSlKBSlKBSlKBSlKBSlKBSlKBSlKBSlKBSlKBSlKBSlKBSlKBSlKBSlKBSlUDX0/WgqvS1e0oFKUoFKUoFKUoFK8rWds9oOzcKSsuLjzA2KoTKwPVYwSPnQbPXl61jZu/2AxAzR4gBeF3SSO/oXUada2LDYlJBeNldfNWDD6igltXtKUClKUClKUClKUClKUClKUClKolew68BQeHU25Dj/ABUlUothaqqBSlUnWgM4FUGQ8l+ptUgUCtY3z39wezF+/fNKRdYUs0hHIkXso6kjhpeg2EyN8P5/+KDFDmCvrw+tcJxnb/OW+6wkSryzyM7W9VCgV6vb9KRZsFGT0mYfllNB3sG9Y/a+28PhUZ55kjVVLHMwDWA5LxJ6CuEP2k7XxkgXCYZo0J1WJHYkc80zex/cMvCvNndj+JxDGbG4gRO5LMqjvnudTmbMFB9C1NFrvVv1j9tznC4JXSE5rRKwVnUcWme4AH9N7agam1Xm5/YzI7Bsc/dqLExRsGc9GkF1X5X9RXRt0N0cPsyJliuzv7cjWztbgNPZUeQ/Otrgjyi3PifWs6uNcbcPCZQqh0sLDK/C3DQgisHjNz8Thj3mFkLW+ElJPpezf+6V0OlNGi7G7QZYj3eLQvbQsBlkX+5dAfyrftnbXhnXNFIHHMD2h/cvEfOsJt7ZEOJUrIvitYSLYOv9rW19DcdK4zvDuDtDZ0pxeBmkmtqWQkTqOJDpwkXQXte/NQKumPooyHkv1NqpMj/D+f8A4rj+4PbYshWHaIWNjYCdRZCTp94vuf3DToorsqMCAQbg6gjUEHgQaqIRigPaBX8xU6sDqNaFb1bPAV1TTzHI0F1SooJgw8iOI8qloFKUoFKUoFQnV/QX+dTVBhtSx62+goJ6UpQeGvaUoNa7RN5Ds7ATYhQDIAFjB4Z3OVSRzA426V8/7gbrSbYxUk+Kd2jUhpnv4pHbggbloNbcAABa4rOdt2+P27EJgMN444nsxXXvJz4Qq+YW5HUk+Qrpu427owGDjg0L+3KR70jWza8wNFHRRUtWLvZm7uFw6hYcPEgHMRqWPqxBJ+ZrIiJRwUfQVXSsqXpSlBSou4Hlqflw/Or2rTBas59BV3QKolawquoJzrQRV7Uc0yopZ2CqNSzEKoHmSdBWNwu8+DkYJHi8O7ngqzRkn0F9flQc+7XdwVdHxuGQCRLtMiiwdfekA+IcT5i54jWr/D/voxZtnzyXFs2GzHUW9uIE8dPEBys3SuqmuIdonZrJh5Di8ArGMNnMcdxJCwN80dtSgOumq+guLKlj6MpXHOzjtljlVYNosI5QLLObCN7cO8+Buvsnpz6/BOrqGRldTwKkMD6EVpEGIXKc4+fUVdK1xcc68dbi1Q4I6EeRt+9BcUpSgUpSg8NQ4PgfU1Oat8GfaHkf1oLilKUCuc9tW+v2DC9zE1sTiQVUg6xx8Hk6HXKOpJ92ugY3FJFG8kjBUjUuzHgFUXJPyFfK2Nmm2/tUkXAlay3FxDAnAnlouvVm60Gy9h+6mdzjpV8EZKwg8395/RQbDqT8Ndsvy51bbLwEeHijhiGWONQqjoOZPMniT5k1h9mbBmGMfF4mcSHI0UMaJkSONmDG9ySzHKNfXjpbDTIbxbaiwWHfETE5EHAaszHRVUeZP88BWl4fAbe2mFlEkezsO4zIoN5cp1UkgZr26r6VfdpWCGIk2ZC2scmNQOORABuD8iw+ddK2pFI0MiwuI5SjCNyLhXKkIxHMA2rUiVziDs82rCM0e2Xd+OWWMuh6HO7WHW1Xm6e8kss0uDxkYhxsABYKbpKhtaWO/LUadR1A2HcDC4+LDFdoyLJP3jEMrZvAbZb2UC97/K3pWr7dIfeOHJ7UWCczEeTO4RT1uwP4hSwjcNn+9/d+wq7q3wC+G/mSf2/ariopVtJxNXNWsmpNuNQaNsPZabcxE82JLPgsLMYIIAxVHdAC80hU3a+YWHkbed82u6mw8WZMPHDhWkjusixFVlQg2NyhDAgi3rUfYeFGyYlHtrJOJRzDiZtD1y5fqKyuxtxcNhsdPj1LtPOWPiIyoHIL5ABxJHE3+Wt9stUwXfbJxsWBlkafB4nMMLI5u8Tr/ou3MagD1Fudt3rUe1mYSYrZWFTWY4pZ7DiscXtMfIcT+A+VbdWa1Go70dnWCxxLshilPGSKyknzZbZW9bX61oOK7HcZCScJi0I6mSFv/rmB+tdspU0xwPGbobcw6PL38uWNWcmPGPeyi5sA1zoOFbB2UdpOIBkXGOZ4wVAcgd4t78/fHrr15V1s1zTau4owwlnwy/dOxZox/p2GpX+i99OXpw1KljseDxSSoskbZkYXUjmPnU1c/wCzHbwK/ZXNmBLRdQdWX1BufQnyroFVClKUCraPSQj4h+lXNW2MXgw4jWguaxm19vYfDD72QKeSjxOfRRrWA3+3nbDokcJtJKM2bmicLjqTcdLGtG2Lu3PjCXvlQnWRyTmPOw4sfy60FPajvdPjsM2HwkbBHZQ4ALSyKDcKqrwF7EjW4HrWX7KdzjgMOXlW2Jm1fmUQezHfz5nrYe6K27YO78WFXwDM59p29o9B8I6D86v5I7cOFZtWI6UpUVqfaRE64eLExgs2CxEWKKjiyRkiQf8Aa1/RTW+7I2pFioUmhcPG4BUg+fI+RHAjlWNIrVMR2e4MszRd9hs5uww87xIT/YNB8gKsqWM5vvv7h9nplv32Kawiw6G7szaLmAuVW/PieQJrA7jbBmjEuIxZvjcYweXyjQexEPKw/Ye7er7d/czB4Ns8EN5Tf7xyZJNePib2b87WrZ4Yrep4/wAUtMVqLCw5V7SsVtreGDC2ErHMdQqi7W8zrYD1orKMbCrWPW/SrTA7chxKFomvl9oHRlJFwGHWsjhY8q9TqfU1BzzFbsY/B4qXE7KnjCzsXlw0wPdljckqfU390jhcippNtbxSjIuHwcB5yF81uoGdvzBrfJY+YqKrpjVN090DhpXxWJmbFY2UWaVuCr8MY5DlfTQWAA47XSlQKUFaZ2Y437ibDOxbEYbETJKCfEc0rMr68jci/Sg3B/IcToKvI0AAHIVRDFbU8f0qWg5BvFhDhcW4jJXKweMjTKDZlt6HT5V2XZGNE0McoNw6g/O3iHyNx8q1DfbdtsSBLFrKgsV4Z1vcAHzBJ9b1oUHaLJsi0LRd4rOS8bEo6DgxBPA3toRrrW2XeKVhd0958PtGATYdrjgynR0b4XXkfyPKs1QK8YXr2lBxXtTnMG0Y0fSOaEd23k6yPmT5hlPqetb9uZMGwUNuQKn1ViD/AD861n/ELsgS7PWcAZsNIpvzyS2RgPxZD+GsR2E7ymaKbDynxRsjK3mHBU36+AfWpSOr1hBvAUky4iF4EJskjEMh10zEaIT86zdYPe3HIsEkXtyyoVSNRmckiwbKNbDjfpUVmWjBqMwmqdmQd3DGh4oiKfVVAP6Vc0Vb9yaqEHmfpU1Kg8VAOFe0pVEeJnEaM7aKgLH0UXNa5uFg/tDS42ZQzu5WO4uFVRrlv/23/p6mou03bCYbAsXbL3jKnU8WIA5my/nXFcLvNtbEDLhHnSFbhVjORQLknx6a3NzrzqxPbqGG2d9k3hmy+HD4qJHI93vdcoHzRtOXeAV0avmzAbcxEMgjxzSCQapJIxY8bi7km+vA3r6L2fKXijYm5ZEYnzJUEmpRcVQ0YNV0oqAwmvO5NXFYLGbwdzjBBKAsTqCkmo8XAhjwtfTpp50GXEHmahg2VAkrTJFGszizSBFDsNPacC54D6VDt/a64WEyEZm0CLexYnhbpzrIRMSoJFiQCR5EjUUFVKV4zW40BmtWp757nYfaSESrllAskygZ1twB+Jf6T5m1jrWxu968qD5z3T2rNsLauSXRQ4ixCg+Fo2ItIPOwIcc+WlzX1QDevmvt8wwXGwuOLwC/4ZHAP00+Vd13AxZl2bg3Y3YwRXPmVQKT87XrbLYKVBjMXHEheV1jRdSzsFUepOlcr367aoIFMeAtPKdO8IPdJ1H+4fTTqeFBP2/7yRRYE4PMDPiChyg6rHHIr528gWQKPPXyNaz2C7HIhxGIYWWRkjTTj3eYuR0uwHqDWu7r7g4zasxxWMZ0jkOdpH/zZekangLCwJFgLWBtau7bPwMcESRRKEjjAVVHID9TzJ5kmpasVpMyaHxL+Y/mvdkYOGMHu9XbV3Y3kY+bE6/Lh5VJUbwA1lWQpVguccGv661WMQ/kp+ooLylWn2h/hH1NO9c8wPQfzQXZNQviBy1/SoCt+JJ9f4r2g5f2tRfasZgcKxJS0k0gGnh0A9PYI/FV1EqIFRcqgCyqLDQfCKxm8eJzbfK/BhVT5n7z/wDVV7R2eBIMRHEsmIACDM5UBCSGI5A2J5czWOnb4/WsV2kYESYQvbxRMGB52YhWHpqD8q6H2bbRZ9m4Vh4lEYQjmDGTGbH8Nahvat8HiP8Apsfpr+1ZTsMxOfZpX/bmkUehVH/VjWufTPyT9OlQ4lW4HXyOh+lS1j3hB5UUOODH56/rVc2Qq2x+z4p1yyorjlfl1BGo+VUDEP5KfqK9+0v8I+poLTA7t4WFgyRDMOBZme3pmJtWWq071z5D5fzVJW/Ek/p9KC4fEDlr+n1qEknjXle0ClKsts7TjwsEk8pskalj18lHUmwHU0HCe3HHiTaOQG4hiRD0Zi0h/JxXf+z3DGPZmCRtCIIiR5ZkDWPpevmXYGAl2xtRVYEmeUySkXssd80hvyAXQdcor65RAAABYAWA8gOFbZfPH+Ina8j42PDXIiiiVwt9C8ha7EczlAA8tfOrHsL2ZBNiZmmRZGiRWjDC4BL2LBTpcaa8r1sX+Irdly8WORSyZRDLYXykMTG56HMVv0Xzrme4eJmixiSQPkKglzxDJ7yMOYOg/MagUH1Kik8Kk7jrWkf80MNEq/aVaInQZRnU24mw8QHyNZ/ZO8sOLGbDTRS8yqnxD1U2YfMVnGmVaMiqVFzaqlxBI1Fj+VR4f/M/D+4qCtxbjXuQ2vTFC/0ryMMF1Nx+dqDyocWrlHEbBHKkIxXMFYjwsVuLgHW1TILmwr0Ib2oIMIjKiCRg7hQGYLlDMAMzBbnLc625VNUeMhlsO7Kqcy3LKWGTMM4ABHiK3seF6roOFbaxGXeSW5sCQmunHDKFHzNvrW6Vf9oPZ6u01WSMiLEJoJCDlZfhe2unI8v01iDcnbkQyrPhpQNAWYk/VkBPzJqdc63x34/Ve72yBcHiCSBeNgLm2raAepNZzsV2aYdmqzCxmkeUX+Gyop+eS/zrC4PsxxWJkV9p4lWjQ37mK9j0JyqF8rgE25jjXVYYAqAKAqKAFA0ACiwAHkAKSZE668qqoPKqxEajjQlweQvf6VWVTLavKnmQnhVtxIHn/wCmgrVb8Kk7jrVbEKKtnmflagkaIio69XHqATIQmUXJJstvO5rlPadv7MAsWAuqyHIZRcSEngsY92/xcfK1XDW7bb3ugw7GMHvZwNY0Iuvl3jcEv5atzANcw3xm2jtbLCixhQcywRF2LHkWdgAbfhAvWd7MuzLEZGkxt4Q7ZstwZXFufHLrfjc9BXX9lbGhwwtCgQHjbUn+5jqfnVxNan2Vdn67LhLSWfFSgd4w1CDiI0PlfUnmfQVvlKVUUSxhgVYBlIsQRcEHiCDxrV13C2f3jlcMkZIF+7vHzPJSB+VbXVtIcr35HQ0HPt5OxvCYohllmiYCwsVdPPVWF/zri++m4uM2RKGJZo7/AHeIizKAfJiNY26E68ia+sqpkQEEEAg6EEXB9RQfLWw+1nHwAK7JiFH+6vit/wBRSCfnetz3a7XWnmKthVFkJusp5Mo4FetdH2n2a7LxBvJg4wb3vGWh1690VBqx2f2WbNhlJjhYEqR/nSnS4/q6VMGnbwdr6wvkOFYkqDcTAcSR8HSsliO04Jh+8GGvaMNbvrchpfJW2Yrs52aSXbCq7AWuzyNoOha3OsnDurgsgX7LAVygWMSsLW4aimGuW7udrRneT/4oWwH+sW4k/wBAqHb/AGyvBJ3a4VToCT3pGp5ez5V1XBbr4KN2yYTDpoPZgjH6LV//APxMNe/2eG/n3SfxTByHdrtibEMyPhgCBmBEvEXsfc6ipNsdrscEmR8K+oDXWRToSQdCo8jXV02PBmJ7iK1rf5SfxWO2pubs+YjvMHAxOl+7Cm3qtjTDWhHtnwbEKkWJN+OSNWt0sWB+lZjZe/8Ah3Nz36KR/qRWt8gSaz3/AC+wCi0cHdj+l5APpmqyk7OMKXBzzAC9wJFtqLa3U3pi6g2hv1gEID4lULDTMkg4dctZLZ+8eEaJWGIiIy3uXUafOte2/wBjWFxFm7+dSoIH+WeP4BVKdkw+ziNMUR4CgLQhuIIubOKYa2WDb0LnwYiBh5CWM/o1T4efxgBwQ1ybEHlXJZ/8P849jGRN/dE6/oTUeyOxfHYfEI5lwzAZuDyg6qeRj/emGu1TX0tf6VDhwe8Onu/uK5LvL2VbSmKGJ4hlBv8AfMONre70qy2T2W7Ww8quzxMvBh37nQ/h5cflTDXZNqY6KEZpZEjUDi7qg+rEVoG8fa3gsOCsF8VIPgusYPWQjX8INUbQ7IJcWoEs8cZBurKGlIvxFjluD6+VZ/dvsd2dhbNIjYpxzmsUHpEAFI/uzUw1yzZp2ttzExy5SuHRwQbGPDoL2Nj/AKjWuPeOvIV27YW5MGHAYjvZgbiRh7J80X3fXj1rY44QLAAALooAsB8hUtVEOGYm9zex/apFHWosN73r+1T0ClKUCqXQEWNVUoLZQy8PEPzqQTf0mpaUFIuelROCGuBcWtU9KCiVbg15ATYAi1qkpQQR+23oK9ZmBOlx+leahybXBFT0FCsTytVM8dxpxHCpaUEKynmv0pJmtpp0qalBQdRwtVGHuBYjhU1KBUM6HQjiKmpQRLKfhNVstxrVVKC2CMnDUeX8VIJv6TUtKCgEnpVdKUEEQIJ00OtT0pQKUpQKUpQKUpQKUpQKUpQKUpQKUpQKUpQKUpQKUpQKUpQKUpQKUpQKUpQKUpQKUpQKUpQKUqy2jtWKAXlcIMrNcg2srIp1A83XTib9DQXtKxzbdw4YKZACX7sXDC7Z5EsDb4onH4eoqj/iHDaDvRcqWAytchUjc6Wv7MqG3PNQZSlWmL2lHEyo7WZ9QArNoCFLNlByrdgMxsNax0G8sVmaT7sKxT3nYt9qlwyWVV95o9LXPitbmQzlKxY3gw/g+80kIVTkewZpO6VXOWyMZBkytY5hbjUQ3nw+cLmbKY55TIUZYwuGaNZbuwHAyDUaeEi99KDM0rER7fjeaKKMM3eCUklXTJ3OTMGUrdWJkXRraG/leeXbUCs6tIF7oMzkhgihUDteS2UEIQxF721oMhSsS+8eHC5i5A8VwY5My92oZ8yZcy2Vg2oGhB4Ve4HHJMpaM3AJU3VlIIsbFWAI0IPUEHnQXNKoSZSWUMCy2zAHUXFxccriraXaAWdIcrZnR3DW8FkKggnz8Q0oLylYh9vLkdgj3WZYMpAUl2KAHxGwXxjU/wAXiXeVSIW7qTJMY1DeA2aVygSwa7FSLsVuAPFci5AZylYBN6o+6aQqVCmNQC8YY98+SMkFvACebW5+VXB20bQMsLMs5QCzxGxa5bg1mCqC5Kk6A2vwoMvSlKBSlKBSlKBSlKBSlKBVltPZUeIyCUEiNs4FyATlZbNbiPFex5hTxApSgx8+6eHeNI2DlY4jCp7xs2U5fEWvcvdbhuIzN8RqfE7uwSS96ynMGiYWYgBoC2Q5Rp71j5hVB4ClKCabZKs6uXkDDMLq5XMrSB8jW4gEADmBcX1N7DG7tRlfAzITLG5IJJ8OLbEkDXS7u3yNrEaUpQevulhyVJz3Vle5e93TEHEh9eDGUlja19AbgACeXd2BgqsGIWKaC2Y6x4goZVPzRSCLEWr2lBXBsONGzgv3lpAXLXYmURhmOlrgRIBpplryfYMT96GzlJw4kj7xgjd5GI3OUcLoLeV7m1zevKUFI3chs987NIJA7FvE/expGxJ88kaKPIKKv8Hg1iz5b+Ns7XN9cip+iClKC4qCTCq0iSG+ZA6rrpZ8ua4/CKUoLebZKMsi+ICVxI1j7wCDnpbwDQgg63q3w270cbo8bOvdosajMCMqkm3iBPiJ8RBBbS/AUpQe/wDD8Xiu0jMe7AZpCzKIXLxBSfJiTc3J53q4wmyo4zGVv92rqt2J/wAxlZ2PmxKjXqfM0pQX1KUoFKUoFKUo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1" name="Picture 20" descr="http://ec.l.thumbs.canstockphoto.com/canstock15573818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9474" y="5419106"/>
            <a:ext cx="959526" cy="5244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39456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2467" y="2057400"/>
            <a:ext cx="6856134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dirty="0" smtClean="0">
                <a:latin typeface="Eras Demi ITC" panose="020B0805030504020804" pitchFamily="34" charset="0"/>
              </a:rPr>
              <a:t>Work is defined as the product of the </a:t>
            </a:r>
            <a:r>
              <a:rPr lang="en-US" altLang="en-US" sz="2800" b="1" u="sng" dirty="0" smtClean="0">
                <a:solidFill>
                  <a:srgbClr val="002060"/>
                </a:solidFill>
                <a:latin typeface="Eras Demi ITC" panose="020B0805030504020804" pitchFamily="34" charset="0"/>
              </a:rPr>
              <a:t>applied force</a:t>
            </a:r>
            <a:r>
              <a:rPr lang="en-US" altLang="en-US" sz="2800" b="1" dirty="0" smtClean="0">
                <a:solidFill>
                  <a:srgbClr val="002060"/>
                </a:solidFill>
                <a:latin typeface="Eras Demi ITC" panose="020B0805030504020804" pitchFamily="34" charset="0"/>
              </a:rPr>
              <a:t> </a:t>
            </a:r>
            <a:r>
              <a:rPr lang="en-US" altLang="en-US" sz="2800" dirty="0" smtClean="0">
                <a:latin typeface="Eras Demi ITC" panose="020B0805030504020804" pitchFamily="34" charset="0"/>
              </a:rPr>
              <a:t>and the </a:t>
            </a:r>
            <a:r>
              <a:rPr lang="en-US" altLang="en-US" sz="2800" b="1" u="sng" dirty="0" smtClean="0">
                <a:solidFill>
                  <a:srgbClr val="002060"/>
                </a:solidFill>
                <a:latin typeface="Eras Demi ITC" panose="020B0805030504020804" pitchFamily="34" charset="0"/>
              </a:rPr>
              <a:t>displacement</a:t>
            </a:r>
            <a:r>
              <a:rPr lang="en-US" altLang="en-US" sz="2800" b="1" dirty="0" smtClean="0">
                <a:latin typeface="Eras Demi ITC" panose="020B0805030504020804" pitchFamily="34" charset="0"/>
              </a:rPr>
              <a:t> </a:t>
            </a:r>
            <a:r>
              <a:rPr lang="en-US" altLang="en-US" sz="2800" dirty="0" smtClean="0">
                <a:latin typeface="Eras Demi ITC" panose="020B0805030504020804" pitchFamily="34" charset="0"/>
              </a:rPr>
              <a:t>through which that force is exerted.</a:t>
            </a:r>
          </a:p>
          <a:p>
            <a:pPr algn="ctr">
              <a:spcBef>
                <a:spcPct val="50000"/>
              </a:spcBef>
            </a:pPr>
            <a:r>
              <a:rPr lang="en-US" altLang="en-US" sz="4800" b="1" dirty="0" smtClean="0">
                <a:latin typeface="Eras Bold ITC" panose="020B0907030504020204" pitchFamily="34" charset="0"/>
              </a:rPr>
              <a:t>W = </a:t>
            </a:r>
            <a:r>
              <a:rPr lang="en-US" altLang="en-US" sz="4800" b="1" dirty="0" smtClean="0">
                <a:latin typeface="Eras Bold ITC" panose="020B0907030504020204" pitchFamily="34" charset="0"/>
              </a:rPr>
              <a:t>F*d</a:t>
            </a:r>
            <a:endParaRPr lang="en-US" altLang="en-US" sz="4800" b="1" dirty="0">
              <a:latin typeface="Eras Bold ITC" panose="020B0907030504020204" pitchFamily="34" charset="0"/>
            </a:endParaRPr>
          </a:p>
        </p:txBody>
      </p: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228600" y="4472234"/>
            <a:ext cx="2058172" cy="1078327"/>
            <a:chOff x="576" y="3213"/>
            <a:chExt cx="1230" cy="733"/>
          </a:xfrm>
        </p:grpSpPr>
        <p:sp>
          <p:nvSpPr>
            <p:cNvPr id="6" name="Line 6"/>
            <p:cNvSpPr>
              <a:spLocks noChangeShapeType="1"/>
            </p:cNvSpPr>
            <p:nvPr/>
          </p:nvSpPr>
          <p:spPr bwMode="auto">
            <a:xfrm flipV="1">
              <a:off x="1440" y="3213"/>
              <a:ext cx="366" cy="435"/>
            </a:xfrm>
            <a:prstGeom prst="line">
              <a:avLst/>
            </a:prstGeom>
            <a:noFill/>
            <a:ln w="38100">
              <a:solidFill>
                <a:srgbClr val="FFC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576" y="3552"/>
              <a:ext cx="913" cy="3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altLang="en-US" sz="3200" dirty="0">
                  <a:solidFill>
                    <a:srgbClr val="002060"/>
                  </a:solidFill>
                  <a:latin typeface="Eras Demi ITC" panose="020B0805030504020804" pitchFamily="34" charset="0"/>
                </a:rPr>
                <a:t>WORK</a:t>
              </a:r>
            </a:p>
          </p:txBody>
        </p:sp>
      </p:grpSp>
      <p:grpSp>
        <p:nvGrpSpPr>
          <p:cNvPr id="8" name="Group 13"/>
          <p:cNvGrpSpPr>
            <a:grpSpLocks/>
          </p:cNvGrpSpPr>
          <p:nvPr/>
        </p:nvGrpSpPr>
        <p:grpSpPr bwMode="auto">
          <a:xfrm>
            <a:off x="3860416" y="4412142"/>
            <a:ext cx="2222500" cy="1117600"/>
            <a:chOff x="2496" y="3408"/>
            <a:chExt cx="1400" cy="704"/>
          </a:xfrm>
        </p:grpSpPr>
        <p:sp>
          <p:nvSpPr>
            <p:cNvPr id="9" name="Line 8"/>
            <p:cNvSpPr>
              <a:spLocks noChangeShapeType="1"/>
            </p:cNvSpPr>
            <p:nvPr/>
          </p:nvSpPr>
          <p:spPr bwMode="auto">
            <a:xfrm flipV="1">
              <a:off x="3024" y="3408"/>
              <a:ext cx="0" cy="336"/>
            </a:xfrm>
            <a:prstGeom prst="line">
              <a:avLst/>
            </a:prstGeom>
            <a:noFill/>
            <a:ln w="38100">
              <a:solidFill>
                <a:srgbClr val="FFC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2496" y="3744"/>
              <a:ext cx="1400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altLang="en-US" sz="3200" u="sng" dirty="0" smtClean="0">
                  <a:solidFill>
                    <a:srgbClr val="002060"/>
                  </a:solidFill>
                  <a:latin typeface="Eras Demi ITC" panose="020B0805030504020804" pitchFamily="34" charset="0"/>
                </a:rPr>
                <a:t>FORCE (N)</a:t>
              </a:r>
              <a:endParaRPr lang="en-US" altLang="en-US" sz="3200" u="sng" dirty="0">
                <a:solidFill>
                  <a:srgbClr val="002060"/>
                </a:solidFill>
                <a:latin typeface="Eras Demi ITC" panose="020B0805030504020804" pitchFamily="34" charset="0"/>
              </a:endParaRPr>
            </a:p>
          </p:txBody>
        </p:sp>
      </p:grpSp>
      <p:grpSp>
        <p:nvGrpSpPr>
          <p:cNvPr id="11" name="Group 14"/>
          <p:cNvGrpSpPr>
            <a:grpSpLocks/>
          </p:cNvGrpSpPr>
          <p:nvPr/>
        </p:nvGrpSpPr>
        <p:grpSpPr bwMode="auto">
          <a:xfrm>
            <a:off x="5470778" y="4482657"/>
            <a:ext cx="3656902" cy="1254125"/>
            <a:chOff x="3675" y="3297"/>
            <a:chExt cx="1749" cy="790"/>
          </a:xfrm>
        </p:grpSpPr>
        <p:sp>
          <p:nvSpPr>
            <p:cNvPr id="12" name="Line 10"/>
            <p:cNvSpPr>
              <a:spLocks noChangeShapeType="1"/>
            </p:cNvSpPr>
            <p:nvPr/>
          </p:nvSpPr>
          <p:spPr bwMode="auto">
            <a:xfrm flipH="1" flipV="1">
              <a:off x="3675" y="3297"/>
              <a:ext cx="309" cy="207"/>
            </a:xfrm>
            <a:prstGeom prst="line">
              <a:avLst/>
            </a:prstGeom>
            <a:noFill/>
            <a:ln w="38100">
              <a:solidFill>
                <a:srgbClr val="FFC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3984" y="3408"/>
              <a:ext cx="1440" cy="6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altLang="en-US" sz="3200" u="sng" dirty="0" smtClean="0">
                  <a:solidFill>
                    <a:srgbClr val="002060"/>
                  </a:solidFill>
                  <a:latin typeface="Eras Demi ITC" panose="020B0805030504020804" pitchFamily="34" charset="0"/>
                </a:rPr>
                <a:t>DISTANCE (m)</a:t>
              </a:r>
              <a:endParaRPr lang="en-US" altLang="en-US" sz="3200" u="sng" dirty="0">
                <a:solidFill>
                  <a:srgbClr val="002060"/>
                </a:solidFill>
                <a:latin typeface="Eras Demi ITC" panose="020B0805030504020804" pitchFamily="34" charset="0"/>
              </a:endParaRPr>
            </a:p>
          </p:txBody>
        </p:sp>
      </p:grpSp>
      <p:sp>
        <p:nvSpPr>
          <p:cNvPr id="16" name="WordArt 6"/>
          <p:cNvSpPr>
            <a:spLocks noChangeArrowheads="1" noChangeShapeType="1" noTextEdit="1"/>
          </p:cNvSpPr>
          <p:nvPr/>
        </p:nvSpPr>
        <p:spPr bwMode="auto">
          <a:xfrm>
            <a:off x="2286001" y="1"/>
            <a:ext cx="4267199" cy="1828800"/>
          </a:xfrm>
          <a:prstGeom prst="rect">
            <a:avLst/>
          </a:prstGeom>
        </p:spPr>
        <p:txBody>
          <a:bodyPr wrap="none" fromWordArt="1">
            <a:prstTxWarp prst="textInflateTop">
              <a:avLst>
                <a:gd name="adj" fmla="val 31917"/>
              </a:avLst>
            </a:prstTxWarp>
          </a:bodyPr>
          <a:lstStyle/>
          <a:p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99"/>
                </a:solidFill>
                <a:latin typeface="Arial Black"/>
              </a:rPr>
              <a:t>Work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128598" y="5798403"/>
            <a:ext cx="505138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en-US" sz="2400" dirty="0" smtClean="0">
                <a:latin typeface="Eras Demi ITC" panose="020B0805030504020804" pitchFamily="34" charset="0"/>
              </a:rPr>
              <a:t>The </a:t>
            </a:r>
            <a:r>
              <a:rPr lang="en-US" altLang="en-US" sz="2400" u="sng" dirty="0" smtClean="0">
                <a:latin typeface="Eras Demi ITC" panose="020B0805030504020804" pitchFamily="34" charset="0"/>
              </a:rPr>
              <a:t>Joule</a:t>
            </a:r>
            <a:r>
              <a:rPr lang="en-US" altLang="en-US" sz="2400" dirty="0" smtClean="0">
                <a:latin typeface="Eras Demi ITC" panose="020B0805030504020804" pitchFamily="34" charset="0"/>
              </a:rPr>
              <a:t> (</a:t>
            </a:r>
            <a:r>
              <a:rPr lang="en-US" altLang="en-US" sz="2400" u="sng" dirty="0" smtClean="0">
                <a:latin typeface="Eras Demi ITC" panose="020B0805030504020804" pitchFamily="34" charset="0"/>
              </a:rPr>
              <a:t>J</a:t>
            </a:r>
            <a:r>
              <a:rPr lang="en-US" altLang="en-US" sz="2400" dirty="0" smtClean="0">
                <a:latin typeface="Eras Demi ITC" panose="020B0805030504020804" pitchFamily="34" charset="0"/>
              </a:rPr>
              <a:t>) = 1 Newton * meter </a:t>
            </a:r>
          </a:p>
          <a:p>
            <a:pPr algn="ctr"/>
            <a:r>
              <a:rPr lang="en-US" altLang="en-US" sz="2400" dirty="0" smtClean="0">
                <a:latin typeface="Eras Demi ITC" panose="020B0805030504020804" pitchFamily="34" charset="0"/>
              </a:rPr>
              <a:t>is the unit of work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05245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838200" y="1828800"/>
            <a:ext cx="8305800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4000" dirty="0"/>
              <a:t>	How much work is done lifting a </a:t>
            </a:r>
            <a:r>
              <a:rPr lang="en-US" altLang="en-US" sz="4000" dirty="0" smtClean="0"/>
              <a:t>3 N </a:t>
            </a:r>
            <a:r>
              <a:rPr lang="en-US" altLang="en-US" sz="4000" dirty="0"/>
              <a:t>cabbage 2 meters into the air?</a:t>
            </a:r>
          </a:p>
          <a:p>
            <a:pPr>
              <a:spcBef>
                <a:spcPct val="50000"/>
              </a:spcBef>
            </a:pPr>
            <a:r>
              <a:rPr lang="en-US" altLang="en-US" sz="4000" b="1" dirty="0" smtClean="0">
                <a:solidFill>
                  <a:srgbClr val="000099"/>
                </a:solidFill>
                <a:cs typeface="Times New Roman" pitchFamily="18" charset="0"/>
              </a:rPr>
              <a:t>W =  </a:t>
            </a:r>
            <a:r>
              <a:rPr lang="en-US" altLang="en-US" sz="4000" b="1" dirty="0" err="1" smtClean="0">
                <a:solidFill>
                  <a:srgbClr val="000099"/>
                </a:solidFill>
                <a:cs typeface="Times New Roman" pitchFamily="18" charset="0"/>
              </a:rPr>
              <a:t>Fd</a:t>
            </a:r>
            <a:r>
              <a:rPr lang="en-US" altLang="en-US" sz="4000" b="1" dirty="0" smtClean="0">
                <a:solidFill>
                  <a:srgbClr val="000099"/>
                </a:solidFill>
                <a:cs typeface="Times New Roman" pitchFamily="18" charset="0"/>
              </a:rPr>
              <a:t> </a:t>
            </a:r>
            <a:r>
              <a:rPr lang="en-US" altLang="en-US" sz="4000" b="1" dirty="0">
                <a:solidFill>
                  <a:srgbClr val="000099"/>
                </a:solidFill>
                <a:cs typeface="Times New Roman" pitchFamily="18" charset="0"/>
              </a:rPr>
              <a:t>= </a:t>
            </a:r>
            <a:r>
              <a:rPr lang="en-US" altLang="en-US" sz="4000" b="1" dirty="0" smtClean="0">
                <a:solidFill>
                  <a:srgbClr val="000099"/>
                </a:solidFill>
                <a:cs typeface="Times New Roman" pitchFamily="18" charset="0"/>
              </a:rPr>
              <a:t>3N(2m</a:t>
            </a:r>
            <a:r>
              <a:rPr lang="en-US" altLang="en-US" sz="4000" b="1" dirty="0">
                <a:solidFill>
                  <a:srgbClr val="000099"/>
                </a:solidFill>
                <a:cs typeface="Times New Roman" pitchFamily="18" charset="0"/>
              </a:rPr>
              <a:t>) </a:t>
            </a:r>
            <a:r>
              <a:rPr lang="en-US" altLang="en-US" sz="4000" b="1" dirty="0" smtClean="0">
                <a:solidFill>
                  <a:srgbClr val="000099"/>
                </a:solidFill>
                <a:cs typeface="Times New Roman" pitchFamily="18" charset="0"/>
              </a:rPr>
              <a:t>= </a:t>
            </a:r>
            <a:r>
              <a:rPr lang="en-US" altLang="en-US" sz="4000" dirty="0" smtClean="0">
                <a:solidFill>
                  <a:srgbClr val="000099"/>
                </a:solidFill>
              </a:rPr>
              <a:t>6 </a:t>
            </a:r>
            <a:r>
              <a:rPr lang="en-US" altLang="en-US" sz="4000" dirty="0" err="1">
                <a:solidFill>
                  <a:srgbClr val="000099"/>
                </a:solidFill>
              </a:rPr>
              <a:t>N</a:t>
            </a:r>
            <a:r>
              <a:rPr lang="en-US" altLang="en-US" sz="4000" dirty="0" err="1">
                <a:solidFill>
                  <a:srgbClr val="000099"/>
                </a:solidFill>
                <a:cs typeface="Times New Roman" pitchFamily="18" charset="0"/>
              </a:rPr>
              <a:t>·m</a:t>
            </a:r>
            <a:r>
              <a:rPr lang="en-US" altLang="en-US" sz="4000" dirty="0">
                <a:solidFill>
                  <a:srgbClr val="000099"/>
                </a:solidFill>
                <a:cs typeface="Times New Roman" pitchFamily="18" charset="0"/>
              </a:rPr>
              <a:t> (or </a:t>
            </a:r>
            <a:r>
              <a:rPr lang="en-US" altLang="en-US" sz="4000" b="1" i="1" dirty="0" smtClean="0">
                <a:solidFill>
                  <a:srgbClr val="000099"/>
                </a:solidFill>
                <a:cs typeface="Times New Roman" pitchFamily="18" charset="0"/>
              </a:rPr>
              <a:t>joules</a:t>
            </a:r>
            <a:r>
              <a:rPr lang="en-US" altLang="en-US" sz="4000" b="1" dirty="0" smtClean="0">
                <a:solidFill>
                  <a:srgbClr val="000099"/>
                </a:solidFill>
                <a:cs typeface="Times New Roman" pitchFamily="18" charset="0"/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en-US" altLang="en-US" sz="4000" dirty="0" smtClean="0"/>
              <a:t>   How </a:t>
            </a:r>
            <a:r>
              <a:rPr lang="en-US" altLang="en-US" sz="4000" dirty="0"/>
              <a:t>much work is done by holding it there for 5 seconds?</a:t>
            </a:r>
          </a:p>
          <a:p>
            <a:pPr algn="l">
              <a:spcBef>
                <a:spcPct val="50000"/>
              </a:spcBef>
            </a:pPr>
            <a:r>
              <a:rPr lang="en-US" altLang="en-US" sz="4000" dirty="0"/>
              <a:t>				</a:t>
            </a:r>
            <a:r>
              <a:rPr lang="en-US" altLang="en-US" sz="4000" dirty="0">
                <a:solidFill>
                  <a:srgbClr val="000099"/>
                </a:solidFill>
              </a:rPr>
              <a:t>none (why?)</a:t>
            </a:r>
          </a:p>
        </p:txBody>
      </p:sp>
      <p:sp>
        <p:nvSpPr>
          <p:cNvPr id="5" name="WordArt 4"/>
          <p:cNvSpPr>
            <a:spLocks noChangeArrowheads="1" noChangeShapeType="1" noTextEdit="1"/>
          </p:cNvSpPr>
          <p:nvPr/>
        </p:nvSpPr>
        <p:spPr bwMode="auto">
          <a:xfrm>
            <a:off x="304800" y="-304800"/>
            <a:ext cx="4862513" cy="2590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Try These...</a:t>
            </a:r>
          </a:p>
        </p:txBody>
      </p:sp>
    </p:spTree>
    <p:extLst>
      <p:ext uri="{BB962C8B-B14F-4D97-AF65-F5344CB8AC3E}">
        <p14:creationId xmlns:p14="http://schemas.microsoft.com/office/powerpoint/2010/main" val="835328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ing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4"/>
          <p:cNvSpPr>
            <a:spLocks noChangeArrowheads="1" noChangeShapeType="1" noTextEdit="1"/>
          </p:cNvSpPr>
          <p:nvPr/>
        </p:nvSpPr>
        <p:spPr bwMode="auto">
          <a:xfrm>
            <a:off x="1524000" y="76201"/>
            <a:ext cx="3495675" cy="2286000"/>
          </a:xfrm>
          <a:prstGeom prst="rect">
            <a:avLst/>
          </a:prstGeom>
        </p:spPr>
        <p:txBody>
          <a:bodyPr wrap="none" fromWordArt="1">
            <a:prstTxWarp prst="textFadeRight">
              <a:avLst>
                <a:gd name="adj" fmla="val 33333"/>
              </a:avLst>
            </a:prstTxWarp>
          </a:bodyPr>
          <a:lstStyle/>
          <a:p>
            <a:r>
              <a:rPr lang="en-US" sz="3600" kern="10" dirty="0">
                <a:ln w="9525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Impact"/>
              </a:rPr>
              <a:t>*NOTE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09600" y="2188488"/>
            <a:ext cx="79248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 smtClean="0"/>
              <a:t>1.  Work </a:t>
            </a:r>
            <a:r>
              <a:rPr lang="en-US" altLang="en-US" sz="3200" dirty="0"/>
              <a:t>is only done on an object </a:t>
            </a:r>
            <a:r>
              <a:rPr lang="en-US" altLang="en-US" sz="3200" u="sng" dirty="0"/>
              <a:t>when </a:t>
            </a:r>
            <a:r>
              <a:rPr lang="en-US" altLang="en-US" sz="3200" u="sng" dirty="0" smtClean="0"/>
              <a:t>the </a:t>
            </a:r>
            <a:br>
              <a:rPr lang="en-US" altLang="en-US" sz="3200" u="sng" dirty="0" smtClean="0"/>
            </a:br>
            <a:r>
              <a:rPr lang="en-US" altLang="en-US" sz="3200" dirty="0" smtClean="0"/>
              <a:t>     </a:t>
            </a:r>
            <a:r>
              <a:rPr lang="en-US" altLang="en-US" sz="3200" u="sng" dirty="0" smtClean="0"/>
              <a:t>object is moved </a:t>
            </a:r>
            <a:r>
              <a:rPr lang="en-US" altLang="en-US" sz="3200" u="sng" dirty="0"/>
              <a:t>(displaced). </a:t>
            </a:r>
            <a:endParaRPr lang="en-US" altLang="en-US" sz="3200" u="sng" dirty="0" smtClean="0"/>
          </a:p>
          <a:p>
            <a:pPr>
              <a:spcBef>
                <a:spcPct val="50000"/>
              </a:spcBef>
            </a:pPr>
            <a:r>
              <a:rPr lang="en-US" altLang="en-US" sz="3200" i="1" dirty="0" smtClean="0"/>
              <a:t>Though your muscles are exerting a force to hold up the cabbage, there is no displacement of the </a:t>
            </a:r>
            <a:r>
              <a:rPr lang="en-US" altLang="en-US" sz="3200" b="1" i="1" dirty="0" smtClean="0"/>
              <a:t>object</a:t>
            </a:r>
            <a:r>
              <a:rPr lang="en-US" altLang="en-US" sz="3200" i="1" dirty="0" smtClean="0"/>
              <a:t>.</a:t>
            </a:r>
          </a:p>
          <a:p>
            <a:pPr>
              <a:spcBef>
                <a:spcPct val="50000"/>
              </a:spcBef>
            </a:pPr>
            <a:r>
              <a:rPr lang="en-US" altLang="en-US" sz="3200" dirty="0" smtClean="0"/>
              <a:t>2. In addition, work is only done when there is </a:t>
            </a:r>
            <a:br>
              <a:rPr lang="en-US" altLang="en-US" sz="3200" dirty="0" smtClean="0"/>
            </a:br>
            <a:r>
              <a:rPr lang="en-US" altLang="en-US" sz="3200" dirty="0" smtClean="0"/>
              <a:t>    a </a:t>
            </a:r>
            <a:r>
              <a:rPr lang="en-US" altLang="en-US" sz="3200" u="sng" dirty="0" smtClean="0"/>
              <a:t>component of the force in the direction of </a:t>
            </a:r>
            <a:br>
              <a:rPr lang="en-US" altLang="en-US" sz="3200" u="sng" dirty="0" smtClean="0"/>
            </a:br>
            <a:r>
              <a:rPr lang="en-US" altLang="en-US" sz="3200" dirty="0" smtClean="0"/>
              <a:t>    </a:t>
            </a:r>
            <a:r>
              <a:rPr lang="en-US" altLang="en-US" sz="3200" u="sng" dirty="0" smtClean="0"/>
              <a:t>the displacement</a:t>
            </a:r>
            <a:r>
              <a:rPr lang="en-US" altLang="en-US" sz="3200" dirty="0" smtClean="0"/>
              <a:t>.</a:t>
            </a:r>
            <a:endParaRPr lang="en-US" altLang="en-US" sz="3600" i="1" dirty="0"/>
          </a:p>
        </p:txBody>
      </p:sp>
      <p:sp>
        <p:nvSpPr>
          <p:cNvPr id="6" name="Music"/>
          <p:cNvSpPr>
            <a:spLocks noEditPoints="1" noChangeArrowheads="1"/>
          </p:cNvSpPr>
          <p:nvPr/>
        </p:nvSpPr>
        <p:spPr bwMode="auto">
          <a:xfrm>
            <a:off x="5715000" y="228600"/>
            <a:ext cx="1752600" cy="1752600"/>
          </a:xfrm>
          <a:custGeom>
            <a:avLst/>
            <a:gdLst>
              <a:gd name="T0" fmla="*/ 7352 w 21600"/>
              <a:gd name="T1" fmla="*/ 46 h 21600"/>
              <a:gd name="T2" fmla="*/ 7373 w 21600"/>
              <a:gd name="T3" fmla="*/ 9900 h 21600"/>
              <a:gd name="T4" fmla="*/ 21683 w 21600"/>
              <a:gd name="T5" fmla="*/ 10061 h 21600"/>
              <a:gd name="T6" fmla="*/ 7352 w 21600"/>
              <a:gd name="T7" fmla="*/ 46 h 21600"/>
              <a:gd name="T8" fmla="*/ 21600 w 21600"/>
              <a:gd name="T9" fmla="*/ 0 h 21600"/>
              <a:gd name="T10" fmla="*/ 7975 w 21600"/>
              <a:gd name="T11" fmla="*/ 923 h 21600"/>
              <a:gd name="T12" fmla="*/ 20935 w 21600"/>
              <a:gd name="T13" fmla="*/ 535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21600" h="21600">
                <a:moveTo>
                  <a:pt x="7352" y="46"/>
                </a:moveTo>
                <a:lnTo>
                  <a:pt x="7373" y="9900"/>
                </a:lnTo>
                <a:lnTo>
                  <a:pt x="7352" y="16107"/>
                </a:lnTo>
                <a:lnTo>
                  <a:pt x="7103" y="15969"/>
                </a:lnTo>
                <a:lnTo>
                  <a:pt x="6729" y="15692"/>
                </a:lnTo>
                <a:lnTo>
                  <a:pt x="6355" y="15553"/>
                </a:lnTo>
                <a:lnTo>
                  <a:pt x="5981" y="15415"/>
                </a:lnTo>
                <a:lnTo>
                  <a:pt x="5607" y="15276"/>
                </a:lnTo>
                <a:lnTo>
                  <a:pt x="5109" y="15138"/>
                </a:lnTo>
                <a:lnTo>
                  <a:pt x="4735" y="15138"/>
                </a:lnTo>
                <a:lnTo>
                  <a:pt x="4236" y="15138"/>
                </a:lnTo>
                <a:lnTo>
                  <a:pt x="3364" y="15138"/>
                </a:lnTo>
                <a:lnTo>
                  <a:pt x="2616" y="15276"/>
                </a:lnTo>
                <a:lnTo>
                  <a:pt x="1869" y="15692"/>
                </a:lnTo>
                <a:lnTo>
                  <a:pt x="1246" y="15969"/>
                </a:lnTo>
                <a:lnTo>
                  <a:pt x="747" y="16523"/>
                </a:lnTo>
                <a:lnTo>
                  <a:pt x="373" y="17076"/>
                </a:lnTo>
                <a:lnTo>
                  <a:pt x="124" y="17630"/>
                </a:lnTo>
                <a:lnTo>
                  <a:pt x="0" y="18323"/>
                </a:lnTo>
                <a:lnTo>
                  <a:pt x="124" y="19015"/>
                </a:lnTo>
                <a:lnTo>
                  <a:pt x="373" y="19569"/>
                </a:lnTo>
                <a:lnTo>
                  <a:pt x="747" y="20123"/>
                </a:lnTo>
                <a:lnTo>
                  <a:pt x="1246" y="20676"/>
                </a:lnTo>
                <a:lnTo>
                  <a:pt x="1869" y="21092"/>
                </a:lnTo>
                <a:lnTo>
                  <a:pt x="2616" y="21369"/>
                </a:lnTo>
                <a:lnTo>
                  <a:pt x="3364" y="21507"/>
                </a:lnTo>
                <a:lnTo>
                  <a:pt x="4236" y="21646"/>
                </a:lnTo>
                <a:lnTo>
                  <a:pt x="5109" y="21507"/>
                </a:lnTo>
                <a:lnTo>
                  <a:pt x="5856" y="21369"/>
                </a:lnTo>
                <a:lnTo>
                  <a:pt x="6604" y="21092"/>
                </a:lnTo>
                <a:lnTo>
                  <a:pt x="7227" y="20676"/>
                </a:lnTo>
                <a:lnTo>
                  <a:pt x="7726" y="20123"/>
                </a:lnTo>
                <a:lnTo>
                  <a:pt x="8100" y="19569"/>
                </a:lnTo>
                <a:lnTo>
                  <a:pt x="8349" y="19015"/>
                </a:lnTo>
                <a:lnTo>
                  <a:pt x="8473" y="18323"/>
                </a:lnTo>
                <a:lnTo>
                  <a:pt x="8473" y="6276"/>
                </a:lnTo>
                <a:lnTo>
                  <a:pt x="20561" y="6276"/>
                </a:lnTo>
                <a:lnTo>
                  <a:pt x="20561" y="16107"/>
                </a:lnTo>
                <a:lnTo>
                  <a:pt x="20187" y="15830"/>
                </a:lnTo>
                <a:lnTo>
                  <a:pt x="19938" y="15692"/>
                </a:lnTo>
                <a:lnTo>
                  <a:pt x="19564" y="15553"/>
                </a:lnTo>
                <a:lnTo>
                  <a:pt x="19190" y="15415"/>
                </a:lnTo>
                <a:lnTo>
                  <a:pt x="18692" y="15276"/>
                </a:lnTo>
                <a:lnTo>
                  <a:pt x="18318" y="15138"/>
                </a:lnTo>
                <a:lnTo>
                  <a:pt x="17944" y="15138"/>
                </a:lnTo>
                <a:lnTo>
                  <a:pt x="17446" y="15138"/>
                </a:lnTo>
                <a:lnTo>
                  <a:pt x="16573" y="15138"/>
                </a:lnTo>
                <a:lnTo>
                  <a:pt x="15826" y="15276"/>
                </a:lnTo>
                <a:lnTo>
                  <a:pt x="15078" y="15692"/>
                </a:lnTo>
                <a:lnTo>
                  <a:pt x="14455" y="15969"/>
                </a:lnTo>
                <a:lnTo>
                  <a:pt x="13956" y="16523"/>
                </a:lnTo>
                <a:lnTo>
                  <a:pt x="13583" y="17076"/>
                </a:lnTo>
                <a:lnTo>
                  <a:pt x="13333" y="17630"/>
                </a:lnTo>
                <a:lnTo>
                  <a:pt x="13209" y="18323"/>
                </a:lnTo>
                <a:lnTo>
                  <a:pt x="13333" y="19015"/>
                </a:lnTo>
                <a:lnTo>
                  <a:pt x="13583" y="19569"/>
                </a:lnTo>
                <a:lnTo>
                  <a:pt x="13956" y="20123"/>
                </a:lnTo>
                <a:lnTo>
                  <a:pt x="14455" y="20676"/>
                </a:lnTo>
                <a:lnTo>
                  <a:pt x="15078" y="21092"/>
                </a:lnTo>
                <a:lnTo>
                  <a:pt x="15826" y="21369"/>
                </a:lnTo>
                <a:lnTo>
                  <a:pt x="16573" y="21507"/>
                </a:lnTo>
                <a:lnTo>
                  <a:pt x="17446" y="21646"/>
                </a:lnTo>
                <a:lnTo>
                  <a:pt x="18318" y="21507"/>
                </a:lnTo>
                <a:lnTo>
                  <a:pt x="19066" y="21369"/>
                </a:lnTo>
                <a:lnTo>
                  <a:pt x="19813" y="21092"/>
                </a:lnTo>
                <a:lnTo>
                  <a:pt x="20436" y="20676"/>
                </a:lnTo>
                <a:lnTo>
                  <a:pt x="20935" y="20123"/>
                </a:lnTo>
                <a:lnTo>
                  <a:pt x="21309" y="19569"/>
                </a:lnTo>
                <a:lnTo>
                  <a:pt x="21558" y="19015"/>
                </a:lnTo>
                <a:lnTo>
                  <a:pt x="21683" y="18323"/>
                </a:lnTo>
                <a:lnTo>
                  <a:pt x="21683" y="10061"/>
                </a:lnTo>
                <a:lnTo>
                  <a:pt x="21683" y="46"/>
                </a:lnTo>
                <a:lnTo>
                  <a:pt x="7352" y="46"/>
                </a:lnTo>
                <a:close/>
              </a:path>
            </a:pathLst>
          </a:custGeom>
          <a:gradFill rotWithShape="1">
            <a:gsLst>
              <a:gs pos="0">
                <a:srgbClr val="DDDDDD">
                  <a:gamma/>
                  <a:shade val="46275"/>
                  <a:invGamma/>
                </a:srgbClr>
              </a:gs>
              <a:gs pos="50000">
                <a:srgbClr val="DDDDDD"/>
              </a:gs>
              <a:gs pos="100000">
                <a:srgbClr val="DDDDDD">
                  <a:gamma/>
                  <a:shade val="46275"/>
                  <a:invGamma/>
                </a:srgbClr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348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6" presetClass="emph" presetSubtype="0" autoRev="1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Scale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Jacquelyn\AppData\Local\Microsoft\Windows\Temporary Internet Files\Content.IE5\TM38KDSD\MC90025426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6735" y="334366"/>
            <a:ext cx="1376172" cy="1875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2140535" y="1524000"/>
            <a:ext cx="5410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3039060" y="657256"/>
            <a:ext cx="1158875" cy="1079470"/>
            <a:chOff x="3492500" y="2851150"/>
            <a:chExt cx="1006475" cy="1157288"/>
          </a:xfrm>
        </p:grpSpPr>
        <p:sp>
          <p:nvSpPr>
            <p:cNvPr id="8" name="AutoShape 5"/>
            <p:cNvSpPr>
              <a:spLocks noChangeAspect="1" noChangeArrowheads="1" noTextEdit="1"/>
            </p:cNvSpPr>
            <p:nvPr/>
          </p:nvSpPr>
          <p:spPr bwMode="auto">
            <a:xfrm>
              <a:off x="3492500" y="2851150"/>
              <a:ext cx="1006475" cy="1157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auto">
            <a:xfrm>
              <a:off x="3998913" y="3000375"/>
              <a:ext cx="309563" cy="568325"/>
            </a:xfrm>
            <a:custGeom>
              <a:avLst/>
              <a:gdLst>
                <a:gd name="T0" fmla="*/ 37 w 778"/>
                <a:gd name="T1" fmla="*/ 410 h 1430"/>
                <a:gd name="T2" fmla="*/ 51 w 778"/>
                <a:gd name="T3" fmla="*/ 375 h 1430"/>
                <a:gd name="T4" fmla="*/ 72 w 778"/>
                <a:gd name="T5" fmla="*/ 332 h 1430"/>
                <a:gd name="T6" fmla="*/ 101 w 778"/>
                <a:gd name="T7" fmla="*/ 287 h 1430"/>
                <a:gd name="T8" fmla="*/ 137 w 778"/>
                <a:gd name="T9" fmla="*/ 242 h 1430"/>
                <a:gd name="T10" fmla="*/ 181 w 778"/>
                <a:gd name="T11" fmla="*/ 196 h 1430"/>
                <a:gd name="T12" fmla="*/ 229 w 778"/>
                <a:gd name="T13" fmla="*/ 158 h 1430"/>
                <a:gd name="T14" fmla="*/ 285 w 778"/>
                <a:gd name="T15" fmla="*/ 127 h 1430"/>
                <a:gd name="T16" fmla="*/ 347 w 778"/>
                <a:gd name="T17" fmla="*/ 104 h 1430"/>
                <a:gd name="T18" fmla="*/ 413 w 778"/>
                <a:gd name="T19" fmla="*/ 96 h 1430"/>
                <a:gd name="T20" fmla="*/ 484 w 778"/>
                <a:gd name="T21" fmla="*/ 102 h 1430"/>
                <a:gd name="T22" fmla="*/ 541 w 778"/>
                <a:gd name="T23" fmla="*/ 116 h 1430"/>
                <a:gd name="T24" fmla="*/ 584 w 778"/>
                <a:gd name="T25" fmla="*/ 137 h 1430"/>
                <a:gd name="T26" fmla="*/ 615 w 778"/>
                <a:gd name="T27" fmla="*/ 164 h 1430"/>
                <a:gd name="T28" fmla="*/ 635 w 778"/>
                <a:gd name="T29" fmla="*/ 197 h 1430"/>
                <a:gd name="T30" fmla="*/ 647 w 778"/>
                <a:gd name="T31" fmla="*/ 234 h 1430"/>
                <a:gd name="T32" fmla="*/ 649 w 778"/>
                <a:gd name="T33" fmla="*/ 274 h 1430"/>
                <a:gd name="T34" fmla="*/ 646 w 778"/>
                <a:gd name="T35" fmla="*/ 315 h 1430"/>
                <a:gd name="T36" fmla="*/ 638 w 778"/>
                <a:gd name="T37" fmla="*/ 359 h 1430"/>
                <a:gd name="T38" fmla="*/ 626 w 778"/>
                <a:gd name="T39" fmla="*/ 401 h 1430"/>
                <a:gd name="T40" fmla="*/ 613 w 778"/>
                <a:gd name="T41" fmla="*/ 445 h 1430"/>
                <a:gd name="T42" fmla="*/ 284 w 778"/>
                <a:gd name="T43" fmla="*/ 909 h 1430"/>
                <a:gd name="T44" fmla="*/ 294 w 778"/>
                <a:gd name="T45" fmla="*/ 939 h 1430"/>
                <a:gd name="T46" fmla="*/ 306 w 778"/>
                <a:gd name="T47" fmla="*/ 976 h 1430"/>
                <a:gd name="T48" fmla="*/ 316 w 778"/>
                <a:gd name="T49" fmla="*/ 1015 h 1430"/>
                <a:gd name="T50" fmla="*/ 327 w 778"/>
                <a:gd name="T51" fmla="*/ 1057 h 1430"/>
                <a:gd name="T52" fmla="*/ 335 w 778"/>
                <a:gd name="T53" fmla="*/ 1094 h 1430"/>
                <a:gd name="T54" fmla="*/ 343 w 778"/>
                <a:gd name="T55" fmla="*/ 1128 h 1430"/>
                <a:gd name="T56" fmla="*/ 349 w 778"/>
                <a:gd name="T57" fmla="*/ 1163 h 1430"/>
                <a:gd name="T58" fmla="*/ 476 w 778"/>
                <a:gd name="T59" fmla="*/ 1387 h 1430"/>
                <a:gd name="T60" fmla="*/ 476 w 778"/>
                <a:gd name="T61" fmla="*/ 1356 h 1430"/>
                <a:gd name="T62" fmla="*/ 473 w 778"/>
                <a:gd name="T63" fmla="*/ 1309 h 1430"/>
                <a:gd name="T64" fmla="*/ 469 w 778"/>
                <a:gd name="T65" fmla="*/ 1275 h 1430"/>
                <a:gd name="T66" fmla="*/ 460 w 778"/>
                <a:gd name="T67" fmla="*/ 1232 h 1430"/>
                <a:gd name="T68" fmla="*/ 449 w 778"/>
                <a:gd name="T69" fmla="*/ 1188 h 1430"/>
                <a:gd name="T70" fmla="*/ 434 w 778"/>
                <a:gd name="T71" fmla="*/ 1138 h 1430"/>
                <a:gd name="T72" fmla="*/ 413 w 778"/>
                <a:gd name="T73" fmla="*/ 1086 h 1430"/>
                <a:gd name="T74" fmla="*/ 386 w 778"/>
                <a:gd name="T75" fmla="*/ 1031 h 1430"/>
                <a:gd name="T76" fmla="*/ 361 w 778"/>
                <a:gd name="T77" fmla="*/ 973 h 1430"/>
                <a:gd name="T78" fmla="*/ 369 w 778"/>
                <a:gd name="T79" fmla="*/ 911 h 1430"/>
                <a:gd name="T80" fmla="*/ 404 w 778"/>
                <a:gd name="T81" fmla="*/ 845 h 1430"/>
                <a:gd name="T82" fmla="*/ 456 w 778"/>
                <a:gd name="T83" fmla="*/ 775 h 1430"/>
                <a:gd name="T84" fmla="*/ 523 w 778"/>
                <a:gd name="T85" fmla="*/ 702 h 1430"/>
                <a:gd name="T86" fmla="*/ 594 w 778"/>
                <a:gd name="T87" fmla="*/ 626 h 1430"/>
                <a:gd name="T88" fmla="*/ 662 w 778"/>
                <a:gd name="T89" fmla="*/ 546 h 1430"/>
                <a:gd name="T90" fmla="*/ 720 w 778"/>
                <a:gd name="T91" fmla="*/ 465 h 1430"/>
                <a:gd name="T92" fmla="*/ 761 w 778"/>
                <a:gd name="T93" fmla="*/ 383 h 1430"/>
                <a:gd name="T94" fmla="*/ 778 w 778"/>
                <a:gd name="T95" fmla="*/ 298 h 1430"/>
                <a:gd name="T96" fmla="*/ 765 w 778"/>
                <a:gd name="T97" fmla="*/ 214 h 1430"/>
                <a:gd name="T98" fmla="*/ 723 w 778"/>
                <a:gd name="T99" fmla="*/ 137 h 1430"/>
                <a:gd name="T100" fmla="*/ 675 w 778"/>
                <a:gd name="T101" fmla="*/ 81 h 1430"/>
                <a:gd name="T102" fmla="*/ 617 w 778"/>
                <a:gd name="T103" fmla="*/ 43 h 1430"/>
                <a:gd name="T104" fmla="*/ 557 w 778"/>
                <a:gd name="T105" fmla="*/ 18 h 1430"/>
                <a:gd name="T106" fmla="*/ 497 w 778"/>
                <a:gd name="T107" fmla="*/ 5 h 1430"/>
                <a:gd name="T108" fmla="*/ 438 w 778"/>
                <a:gd name="T109" fmla="*/ 1 h 1430"/>
                <a:gd name="T110" fmla="*/ 383 w 778"/>
                <a:gd name="T111" fmla="*/ 2 h 1430"/>
                <a:gd name="T112" fmla="*/ 340 w 778"/>
                <a:gd name="T113" fmla="*/ 9 h 1430"/>
                <a:gd name="T114" fmla="*/ 305 w 778"/>
                <a:gd name="T115" fmla="*/ 15 h 1430"/>
                <a:gd name="T116" fmla="*/ 281 w 778"/>
                <a:gd name="T117" fmla="*/ 23 h 1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78" h="1430">
                  <a:moveTo>
                    <a:pt x="34" y="443"/>
                  </a:moveTo>
                  <a:lnTo>
                    <a:pt x="34" y="435"/>
                  </a:lnTo>
                  <a:lnTo>
                    <a:pt x="34" y="426"/>
                  </a:lnTo>
                  <a:lnTo>
                    <a:pt x="34" y="421"/>
                  </a:lnTo>
                  <a:lnTo>
                    <a:pt x="37" y="415"/>
                  </a:lnTo>
                  <a:lnTo>
                    <a:pt x="37" y="410"/>
                  </a:lnTo>
                  <a:lnTo>
                    <a:pt x="41" y="405"/>
                  </a:lnTo>
                  <a:lnTo>
                    <a:pt x="41" y="398"/>
                  </a:lnTo>
                  <a:lnTo>
                    <a:pt x="43" y="393"/>
                  </a:lnTo>
                  <a:lnTo>
                    <a:pt x="46" y="387"/>
                  </a:lnTo>
                  <a:lnTo>
                    <a:pt x="49" y="381"/>
                  </a:lnTo>
                  <a:lnTo>
                    <a:pt x="51" y="375"/>
                  </a:lnTo>
                  <a:lnTo>
                    <a:pt x="54" y="368"/>
                  </a:lnTo>
                  <a:lnTo>
                    <a:pt x="58" y="362"/>
                  </a:lnTo>
                  <a:lnTo>
                    <a:pt x="62" y="355"/>
                  </a:lnTo>
                  <a:lnTo>
                    <a:pt x="64" y="347"/>
                  </a:lnTo>
                  <a:lnTo>
                    <a:pt x="68" y="340"/>
                  </a:lnTo>
                  <a:lnTo>
                    <a:pt x="72" y="332"/>
                  </a:lnTo>
                  <a:lnTo>
                    <a:pt x="77" y="325"/>
                  </a:lnTo>
                  <a:lnTo>
                    <a:pt x="81" y="317"/>
                  </a:lnTo>
                  <a:lnTo>
                    <a:pt x="85" y="311"/>
                  </a:lnTo>
                  <a:lnTo>
                    <a:pt x="92" y="303"/>
                  </a:lnTo>
                  <a:lnTo>
                    <a:pt x="97" y="296"/>
                  </a:lnTo>
                  <a:lnTo>
                    <a:pt x="101" y="287"/>
                  </a:lnTo>
                  <a:lnTo>
                    <a:pt x="106" y="279"/>
                  </a:lnTo>
                  <a:lnTo>
                    <a:pt x="113" y="272"/>
                  </a:lnTo>
                  <a:lnTo>
                    <a:pt x="118" y="265"/>
                  </a:lnTo>
                  <a:lnTo>
                    <a:pt x="124" y="257"/>
                  </a:lnTo>
                  <a:lnTo>
                    <a:pt x="131" y="249"/>
                  </a:lnTo>
                  <a:lnTo>
                    <a:pt x="137" y="242"/>
                  </a:lnTo>
                  <a:lnTo>
                    <a:pt x="145" y="235"/>
                  </a:lnTo>
                  <a:lnTo>
                    <a:pt x="152" y="226"/>
                  </a:lnTo>
                  <a:lnTo>
                    <a:pt x="158" y="219"/>
                  </a:lnTo>
                  <a:lnTo>
                    <a:pt x="165" y="211"/>
                  </a:lnTo>
                  <a:lnTo>
                    <a:pt x="173" y="205"/>
                  </a:lnTo>
                  <a:lnTo>
                    <a:pt x="181" y="196"/>
                  </a:lnTo>
                  <a:lnTo>
                    <a:pt x="188" y="191"/>
                  </a:lnTo>
                  <a:lnTo>
                    <a:pt x="196" y="183"/>
                  </a:lnTo>
                  <a:lnTo>
                    <a:pt x="205" y="177"/>
                  </a:lnTo>
                  <a:lnTo>
                    <a:pt x="213" y="170"/>
                  </a:lnTo>
                  <a:lnTo>
                    <a:pt x="221" y="163"/>
                  </a:lnTo>
                  <a:lnTo>
                    <a:pt x="229" y="158"/>
                  </a:lnTo>
                  <a:lnTo>
                    <a:pt x="238" y="153"/>
                  </a:lnTo>
                  <a:lnTo>
                    <a:pt x="247" y="146"/>
                  </a:lnTo>
                  <a:lnTo>
                    <a:pt x="256" y="141"/>
                  </a:lnTo>
                  <a:lnTo>
                    <a:pt x="266" y="136"/>
                  </a:lnTo>
                  <a:lnTo>
                    <a:pt x="276" y="132"/>
                  </a:lnTo>
                  <a:lnTo>
                    <a:pt x="285" y="127"/>
                  </a:lnTo>
                  <a:lnTo>
                    <a:pt x="296" y="121"/>
                  </a:lnTo>
                  <a:lnTo>
                    <a:pt x="305" y="117"/>
                  </a:lnTo>
                  <a:lnTo>
                    <a:pt x="315" y="115"/>
                  </a:lnTo>
                  <a:lnTo>
                    <a:pt x="326" y="111"/>
                  </a:lnTo>
                  <a:lnTo>
                    <a:pt x="336" y="107"/>
                  </a:lnTo>
                  <a:lnTo>
                    <a:pt x="347" y="104"/>
                  </a:lnTo>
                  <a:lnTo>
                    <a:pt x="358" y="103"/>
                  </a:lnTo>
                  <a:lnTo>
                    <a:pt x="369" y="99"/>
                  </a:lnTo>
                  <a:lnTo>
                    <a:pt x="379" y="99"/>
                  </a:lnTo>
                  <a:lnTo>
                    <a:pt x="391" y="96"/>
                  </a:lnTo>
                  <a:lnTo>
                    <a:pt x="403" y="96"/>
                  </a:lnTo>
                  <a:lnTo>
                    <a:pt x="413" y="96"/>
                  </a:lnTo>
                  <a:lnTo>
                    <a:pt x="426" y="96"/>
                  </a:lnTo>
                  <a:lnTo>
                    <a:pt x="438" y="96"/>
                  </a:lnTo>
                  <a:lnTo>
                    <a:pt x="451" y="99"/>
                  </a:lnTo>
                  <a:lnTo>
                    <a:pt x="462" y="99"/>
                  </a:lnTo>
                  <a:lnTo>
                    <a:pt x="473" y="100"/>
                  </a:lnTo>
                  <a:lnTo>
                    <a:pt x="484" y="102"/>
                  </a:lnTo>
                  <a:lnTo>
                    <a:pt x="494" y="104"/>
                  </a:lnTo>
                  <a:lnTo>
                    <a:pt x="503" y="106"/>
                  </a:lnTo>
                  <a:lnTo>
                    <a:pt x="514" y="108"/>
                  </a:lnTo>
                  <a:lnTo>
                    <a:pt x="523" y="111"/>
                  </a:lnTo>
                  <a:lnTo>
                    <a:pt x="533" y="113"/>
                  </a:lnTo>
                  <a:lnTo>
                    <a:pt x="541" y="116"/>
                  </a:lnTo>
                  <a:lnTo>
                    <a:pt x="549" y="119"/>
                  </a:lnTo>
                  <a:lnTo>
                    <a:pt x="557" y="121"/>
                  </a:lnTo>
                  <a:lnTo>
                    <a:pt x="565" y="127"/>
                  </a:lnTo>
                  <a:lnTo>
                    <a:pt x="571" y="129"/>
                  </a:lnTo>
                  <a:lnTo>
                    <a:pt x="578" y="133"/>
                  </a:lnTo>
                  <a:lnTo>
                    <a:pt x="584" y="137"/>
                  </a:lnTo>
                  <a:lnTo>
                    <a:pt x="591" y="142"/>
                  </a:lnTo>
                  <a:lnTo>
                    <a:pt x="596" y="145"/>
                  </a:lnTo>
                  <a:lnTo>
                    <a:pt x="601" y="150"/>
                  </a:lnTo>
                  <a:lnTo>
                    <a:pt x="605" y="154"/>
                  </a:lnTo>
                  <a:lnTo>
                    <a:pt x="611" y="160"/>
                  </a:lnTo>
                  <a:lnTo>
                    <a:pt x="615" y="164"/>
                  </a:lnTo>
                  <a:lnTo>
                    <a:pt x="620" y="170"/>
                  </a:lnTo>
                  <a:lnTo>
                    <a:pt x="624" y="175"/>
                  </a:lnTo>
                  <a:lnTo>
                    <a:pt x="626" y="181"/>
                  </a:lnTo>
                  <a:lnTo>
                    <a:pt x="629" y="187"/>
                  </a:lnTo>
                  <a:lnTo>
                    <a:pt x="632" y="192"/>
                  </a:lnTo>
                  <a:lnTo>
                    <a:pt x="635" y="197"/>
                  </a:lnTo>
                  <a:lnTo>
                    <a:pt x="638" y="202"/>
                  </a:lnTo>
                  <a:lnTo>
                    <a:pt x="639" y="209"/>
                  </a:lnTo>
                  <a:lnTo>
                    <a:pt x="642" y="214"/>
                  </a:lnTo>
                  <a:lnTo>
                    <a:pt x="645" y="221"/>
                  </a:lnTo>
                  <a:lnTo>
                    <a:pt x="646" y="228"/>
                  </a:lnTo>
                  <a:lnTo>
                    <a:pt x="647" y="234"/>
                  </a:lnTo>
                  <a:lnTo>
                    <a:pt x="647" y="240"/>
                  </a:lnTo>
                  <a:lnTo>
                    <a:pt x="647" y="247"/>
                  </a:lnTo>
                  <a:lnTo>
                    <a:pt x="649" y="253"/>
                  </a:lnTo>
                  <a:lnTo>
                    <a:pt x="649" y="260"/>
                  </a:lnTo>
                  <a:lnTo>
                    <a:pt x="649" y="268"/>
                  </a:lnTo>
                  <a:lnTo>
                    <a:pt x="649" y="274"/>
                  </a:lnTo>
                  <a:lnTo>
                    <a:pt x="650" y="281"/>
                  </a:lnTo>
                  <a:lnTo>
                    <a:pt x="649" y="287"/>
                  </a:lnTo>
                  <a:lnTo>
                    <a:pt x="647" y="295"/>
                  </a:lnTo>
                  <a:lnTo>
                    <a:pt x="647" y="302"/>
                  </a:lnTo>
                  <a:lnTo>
                    <a:pt x="647" y="308"/>
                  </a:lnTo>
                  <a:lnTo>
                    <a:pt x="646" y="315"/>
                  </a:lnTo>
                  <a:lnTo>
                    <a:pt x="645" y="323"/>
                  </a:lnTo>
                  <a:lnTo>
                    <a:pt x="645" y="329"/>
                  </a:lnTo>
                  <a:lnTo>
                    <a:pt x="643" y="338"/>
                  </a:lnTo>
                  <a:lnTo>
                    <a:pt x="641" y="345"/>
                  </a:lnTo>
                  <a:lnTo>
                    <a:pt x="639" y="351"/>
                  </a:lnTo>
                  <a:lnTo>
                    <a:pt x="638" y="359"/>
                  </a:lnTo>
                  <a:lnTo>
                    <a:pt x="635" y="366"/>
                  </a:lnTo>
                  <a:lnTo>
                    <a:pt x="634" y="372"/>
                  </a:lnTo>
                  <a:lnTo>
                    <a:pt x="632" y="380"/>
                  </a:lnTo>
                  <a:lnTo>
                    <a:pt x="630" y="387"/>
                  </a:lnTo>
                  <a:lnTo>
                    <a:pt x="629" y="396"/>
                  </a:lnTo>
                  <a:lnTo>
                    <a:pt x="626" y="401"/>
                  </a:lnTo>
                  <a:lnTo>
                    <a:pt x="624" y="410"/>
                  </a:lnTo>
                  <a:lnTo>
                    <a:pt x="621" y="417"/>
                  </a:lnTo>
                  <a:lnTo>
                    <a:pt x="620" y="425"/>
                  </a:lnTo>
                  <a:lnTo>
                    <a:pt x="617" y="431"/>
                  </a:lnTo>
                  <a:lnTo>
                    <a:pt x="615" y="439"/>
                  </a:lnTo>
                  <a:lnTo>
                    <a:pt x="613" y="445"/>
                  </a:lnTo>
                  <a:lnTo>
                    <a:pt x="611" y="453"/>
                  </a:lnTo>
                  <a:lnTo>
                    <a:pt x="269" y="878"/>
                  </a:lnTo>
                  <a:lnTo>
                    <a:pt x="272" y="883"/>
                  </a:lnTo>
                  <a:lnTo>
                    <a:pt x="276" y="891"/>
                  </a:lnTo>
                  <a:lnTo>
                    <a:pt x="280" y="899"/>
                  </a:lnTo>
                  <a:lnTo>
                    <a:pt x="284" y="909"/>
                  </a:lnTo>
                  <a:lnTo>
                    <a:pt x="284" y="913"/>
                  </a:lnTo>
                  <a:lnTo>
                    <a:pt x="286" y="919"/>
                  </a:lnTo>
                  <a:lnTo>
                    <a:pt x="288" y="924"/>
                  </a:lnTo>
                  <a:lnTo>
                    <a:pt x="290" y="929"/>
                  </a:lnTo>
                  <a:lnTo>
                    <a:pt x="293" y="934"/>
                  </a:lnTo>
                  <a:lnTo>
                    <a:pt x="294" y="939"/>
                  </a:lnTo>
                  <a:lnTo>
                    <a:pt x="296" y="946"/>
                  </a:lnTo>
                  <a:lnTo>
                    <a:pt x="298" y="953"/>
                  </a:lnTo>
                  <a:lnTo>
                    <a:pt x="300" y="958"/>
                  </a:lnTo>
                  <a:lnTo>
                    <a:pt x="301" y="963"/>
                  </a:lnTo>
                  <a:lnTo>
                    <a:pt x="303" y="970"/>
                  </a:lnTo>
                  <a:lnTo>
                    <a:pt x="306" y="976"/>
                  </a:lnTo>
                  <a:lnTo>
                    <a:pt x="307" y="983"/>
                  </a:lnTo>
                  <a:lnTo>
                    <a:pt x="309" y="989"/>
                  </a:lnTo>
                  <a:lnTo>
                    <a:pt x="310" y="996"/>
                  </a:lnTo>
                  <a:lnTo>
                    <a:pt x="314" y="1004"/>
                  </a:lnTo>
                  <a:lnTo>
                    <a:pt x="314" y="1009"/>
                  </a:lnTo>
                  <a:lnTo>
                    <a:pt x="316" y="1015"/>
                  </a:lnTo>
                  <a:lnTo>
                    <a:pt x="318" y="1022"/>
                  </a:lnTo>
                  <a:lnTo>
                    <a:pt x="319" y="1030"/>
                  </a:lnTo>
                  <a:lnTo>
                    <a:pt x="320" y="1036"/>
                  </a:lnTo>
                  <a:lnTo>
                    <a:pt x="323" y="1043"/>
                  </a:lnTo>
                  <a:lnTo>
                    <a:pt x="324" y="1049"/>
                  </a:lnTo>
                  <a:lnTo>
                    <a:pt x="327" y="1057"/>
                  </a:lnTo>
                  <a:lnTo>
                    <a:pt x="328" y="1062"/>
                  </a:lnTo>
                  <a:lnTo>
                    <a:pt x="330" y="1069"/>
                  </a:lnTo>
                  <a:lnTo>
                    <a:pt x="331" y="1075"/>
                  </a:lnTo>
                  <a:lnTo>
                    <a:pt x="332" y="1082"/>
                  </a:lnTo>
                  <a:lnTo>
                    <a:pt x="333" y="1087"/>
                  </a:lnTo>
                  <a:lnTo>
                    <a:pt x="335" y="1094"/>
                  </a:lnTo>
                  <a:lnTo>
                    <a:pt x="336" y="1100"/>
                  </a:lnTo>
                  <a:lnTo>
                    <a:pt x="337" y="1105"/>
                  </a:lnTo>
                  <a:lnTo>
                    <a:pt x="337" y="1112"/>
                  </a:lnTo>
                  <a:lnTo>
                    <a:pt x="340" y="1117"/>
                  </a:lnTo>
                  <a:lnTo>
                    <a:pt x="341" y="1122"/>
                  </a:lnTo>
                  <a:lnTo>
                    <a:pt x="343" y="1128"/>
                  </a:lnTo>
                  <a:lnTo>
                    <a:pt x="343" y="1133"/>
                  </a:lnTo>
                  <a:lnTo>
                    <a:pt x="344" y="1138"/>
                  </a:lnTo>
                  <a:lnTo>
                    <a:pt x="345" y="1142"/>
                  </a:lnTo>
                  <a:lnTo>
                    <a:pt x="347" y="1149"/>
                  </a:lnTo>
                  <a:lnTo>
                    <a:pt x="348" y="1155"/>
                  </a:lnTo>
                  <a:lnTo>
                    <a:pt x="349" y="1163"/>
                  </a:lnTo>
                  <a:lnTo>
                    <a:pt x="350" y="1171"/>
                  </a:lnTo>
                  <a:lnTo>
                    <a:pt x="353" y="1177"/>
                  </a:lnTo>
                  <a:lnTo>
                    <a:pt x="354" y="1184"/>
                  </a:lnTo>
                  <a:lnTo>
                    <a:pt x="356" y="1188"/>
                  </a:lnTo>
                  <a:lnTo>
                    <a:pt x="356" y="1430"/>
                  </a:lnTo>
                  <a:lnTo>
                    <a:pt x="476" y="1387"/>
                  </a:lnTo>
                  <a:lnTo>
                    <a:pt x="476" y="1384"/>
                  </a:lnTo>
                  <a:lnTo>
                    <a:pt x="476" y="1377"/>
                  </a:lnTo>
                  <a:lnTo>
                    <a:pt x="476" y="1372"/>
                  </a:lnTo>
                  <a:lnTo>
                    <a:pt x="476" y="1368"/>
                  </a:lnTo>
                  <a:lnTo>
                    <a:pt x="476" y="1362"/>
                  </a:lnTo>
                  <a:lnTo>
                    <a:pt x="476" y="1356"/>
                  </a:lnTo>
                  <a:lnTo>
                    <a:pt x="476" y="1347"/>
                  </a:lnTo>
                  <a:lnTo>
                    <a:pt x="476" y="1339"/>
                  </a:lnTo>
                  <a:lnTo>
                    <a:pt x="475" y="1329"/>
                  </a:lnTo>
                  <a:lnTo>
                    <a:pt x="475" y="1320"/>
                  </a:lnTo>
                  <a:lnTo>
                    <a:pt x="473" y="1315"/>
                  </a:lnTo>
                  <a:lnTo>
                    <a:pt x="473" y="1309"/>
                  </a:lnTo>
                  <a:lnTo>
                    <a:pt x="472" y="1304"/>
                  </a:lnTo>
                  <a:lnTo>
                    <a:pt x="472" y="1299"/>
                  </a:lnTo>
                  <a:lnTo>
                    <a:pt x="471" y="1292"/>
                  </a:lnTo>
                  <a:lnTo>
                    <a:pt x="469" y="1287"/>
                  </a:lnTo>
                  <a:lnTo>
                    <a:pt x="469" y="1281"/>
                  </a:lnTo>
                  <a:lnTo>
                    <a:pt x="469" y="1275"/>
                  </a:lnTo>
                  <a:lnTo>
                    <a:pt x="467" y="1268"/>
                  </a:lnTo>
                  <a:lnTo>
                    <a:pt x="467" y="1261"/>
                  </a:lnTo>
                  <a:lnTo>
                    <a:pt x="464" y="1253"/>
                  </a:lnTo>
                  <a:lnTo>
                    <a:pt x="464" y="1248"/>
                  </a:lnTo>
                  <a:lnTo>
                    <a:pt x="462" y="1239"/>
                  </a:lnTo>
                  <a:lnTo>
                    <a:pt x="460" y="1232"/>
                  </a:lnTo>
                  <a:lnTo>
                    <a:pt x="458" y="1224"/>
                  </a:lnTo>
                  <a:lnTo>
                    <a:pt x="458" y="1218"/>
                  </a:lnTo>
                  <a:lnTo>
                    <a:pt x="455" y="1210"/>
                  </a:lnTo>
                  <a:lnTo>
                    <a:pt x="452" y="1202"/>
                  </a:lnTo>
                  <a:lnTo>
                    <a:pt x="451" y="1194"/>
                  </a:lnTo>
                  <a:lnTo>
                    <a:pt x="449" y="1188"/>
                  </a:lnTo>
                  <a:lnTo>
                    <a:pt x="446" y="1179"/>
                  </a:lnTo>
                  <a:lnTo>
                    <a:pt x="445" y="1171"/>
                  </a:lnTo>
                  <a:lnTo>
                    <a:pt x="442" y="1163"/>
                  </a:lnTo>
                  <a:lnTo>
                    <a:pt x="439" y="1155"/>
                  </a:lnTo>
                  <a:lnTo>
                    <a:pt x="437" y="1146"/>
                  </a:lnTo>
                  <a:lnTo>
                    <a:pt x="434" y="1138"/>
                  </a:lnTo>
                  <a:lnTo>
                    <a:pt x="430" y="1129"/>
                  </a:lnTo>
                  <a:lnTo>
                    <a:pt x="428" y="1121"/>
                  </a:lnTo>
                  <a:lnTo>
                    <a:pt x="424" y="1112"/>
                  </a:lnTo>
                  <a:lnTo>
                    <a:pt x="420" y="1103"/>
                  </a:lnTo>
                  <a:lnTo>
                    <a:pt x="416" y="1094"/>
                  </a:lnTo>
                  <a:lnTo>
                    <a:pt x="413" y="1086"/>
                  </a:lnTo>
                  <a:lnTo>
                    <a:pt x="408" y="1075"/>
                  </a:lnTo>
                  <a:lnTo>
                    <a:pt x="404" y="1068"/>
                  </a:lnTo>
                  <a:lnTo>
                    <a:pt x="399" y="1057"/>
                  </a:lnTo>
                  <a:lnTo>
                    <a:pt x="395" y="1049"/>
                  </a:lnTo>
                  <a:lnTo>
                    <a:pt x="390" y="1039"/>
                  </a:lnTo>
                  <a:lnTo>
                    <a:pt x="386" y="1031"/>
                  </a:lnTo>
                  <a:lnTo>
                    <a:pt x="379" y="1022"/>
                  </a:lnTo>
                  <a:lnTo>
                    <a:pt x="375" y="1013"/>
                  </a:lnTo>
                  <a:lnTo>
                    <a:pt x="370" y="1004"/>
                  </a:lnTo>
                  <a:lnTo>
                    <a:pt x="366" y="993"/>
                  </a:lnTo>
                  <a:lnTo>
                    <a:pt x="362" y="983"/>
                  </a:lnTo>
                  <a:lnTo>
                    <a:pt x="361" y="973"/>
                  </a:lnTo>
                  <a:lnTo>
                    <a:pt x="358" y="963"/>
                  </a:lnTo>
                  <a:lnTo>
                    <a:pt x="360" y="953"/>
                  </a:lnTo>
                  <a:lnTo>
                    <a:pt x="361" y="942"/>
                  </a:lnTo>
                  <a:lnTo>
                    <a:pt x="364" y="933"/>
                  </a:lnTo>
                  <a:lnTo>
                    <a:pt x="365" y="921"/>
                  </a:lnTo>
                  <a:lnTo>
                    <a:pt x="369" y="911"/>
                  </a:lnTo>
                  <a:lnTo>
                    <a:pt x="373" y="900"/>
                  </a:lnTo>
                  <a:lnTo>
                    <a:pt x="378" y="889"/>
                  </a:lnTo>
                  <a:lnTo>
                    <a:pt x="383" y="878"/>
                  </a:lnTo>
                  <a:lnTo>
                    <a:pt x="388" y="866"/>
                  </a:lnTo>
                  <a:lnTo>
                    <a:pt x="395" y="856"/>
                  </a:lnTo>
                  <a:lnTo>
                    <a:pt x="404" y="845"/>
                  </a:lnTo>
                  <a:lnTo>
                    <a:pt x="411" y="834"/>
                  </a:lnTo>
                  <a:lnTo>
                    <a:pt x="418" y="822"/>
                  </a:lnTo>
                  <a:lnTo>
                    <a:pt x="428" y="810"/>
                  </a:lnTo>
                  <a:lnTo>
                    <a:pt x="437" y="798"/>
                  </a:lnTo>
                  <a:lnTo>
                    <a:pt x="446" y="785"/>
                  </a:lnTo>
                  <a:lnTo>
                    <a:pt x="456" y="775"/>
                  </a:lnTo>
                  <a:lnTo>
                    <a:pt x="467" y="762"/>
                  </a:lnTo>
                  <a:lnTo>
                    <a:pt x="479" y="751"/>
                  </a:lnTo>
                  <a:lnTo>
                    <a:pt x="489" y="738"/>
                  </a:lnTo>
                  <a:lnTo>
                    <a:pt x="500" y="726"/>
                  </a:lnTo>
                  <a:lnTo>
                    <a:pt x="511" y="713"/>
                  </a:lnTo>
                  <a:lnTo>
                    <a:pt x="523" y="702"/>
                  </a:lnTo>
                  <a:lnTo>
                    <a:pt x="535" y="689"/>
                  </a:lnTo>
                  <a:lnTo>
                    <a:pt x="547" y="677"/>
                  </a:lnTo>
                  <a:lnTo>
                    <a:pt x="558" y="664"/>
                  </a:lnTo>
                  <a:lnTo>
                    <a:pt x="571" y="652"/>
                  </a:lnTo>
                  <a:lnTo>
                    <a:pt x="582" y="638"/>
                  </a:lnTo>
                  <a:lnTo>
                    <a:pt x="594" y="626"/>
                  </a:lnTo>
                  <a:lnTo>
                    <a:pt x="605" y="611"/>
                  </a:lnTo>
                  <a:lnTo>
                    <a:pt x="617" y="598"/>
                  </a:lnTo>
                  <a:lnTo>
                    <a:pt x="629" y="585"/>
                  </a:lnTo>
                  <a:lnTo>
                    <a:pt x="639" y="572"/>
                  </a:lnTo>
                  <a:lnTo>
                    <a:pt x="650" y="559"/>
                  </a:lnTo>
                  <a:lnTo>
                    <a:pt x="662" y="546"/>
                  </a:lnTo>
                  <a:lnTo>
                    <a:pt x="672" y="533"/>
                  </a:lnTo>
                  <a:lnTo>
                    <a:pt x="684" y="520"/>
                  </a:lnTo>
                  <a:lnTo>
                    <a:pt x="692" y="506"/>
                  </a:lnTo>
                  <a:lnTo>
                    <a:pt x="702" y="492"/>
                  </a:lnTo>
                  <a:lnTo>
                    <a:pt x="711" y="478"/>
                  </a:lnTo>
                  <a:lnTo>
                    <a:pt x="720" y="465"/>
                  </a:lnTo>
                  <a:lnTo>
                    <a:pt x="728" y="451"/>
                  </a:lnTo>
                  <a:lnTo>
                    <a:pt x="737" y="438"/>
                  </a:lnTo>
                  <a:lnTo>
                    <a:pt x="743" y="423"/>
                  </a:lnTo>
                  <a:lnTo>
                    <a:pt x="750" y="410"/>
                  </a:lnTo>
                  <a:lnTo>
                    <a:pt x="756" y="396"/>
                  </a:lnTo>
                  <a:lnTo>
                    <a:pt x="761" y="383"/>
                  </a:lnTo>
                  <a:lnTo>
                    <a:pt x="765" y="368"/>
                  </a:lnTo>
                  <a:lnTo>
                    <a:pt x="770" y="354"/>
                  </a:lnTo>
                  <a:lnTo>
                    <a:pt x="773" y="341"/>
                  </a:lnTo>
                  <a:lnTo>
                    <a:pt x="777" y="326"/>
                  </a:lnTo>
                  <a:lnTo>
                    <a:pt x="777" y="312"/>
                  </a:lnTo>
                  <a:lnTo>
                    <a:pt x="778" y="298"/>
                  </a:lnTo>
                  <a:lnTo>
                    <a:pt x="778" y="283"/>
                  </a:lnTo>
                  <a:lnTo>
                    <a:pt x="778" y="270"/>
                  </a:lnTo>
                  <a:lnTo>
                    <a:pt x="775" y="256"/>
                  </a:lnTo>
                  <a:lnTo>
                    <a:pt x="773" y="242"/>
                  </a:lnTo>
                  <a:lnTo>
                    <a:pt x="769" y="227"/>
                  </a:lnTo>
                  <a:lnTo>
                    <a:pt x="765" y="214"/>
                  </a:lnTo>
                  <a:lnTo>
                    <a:pt x="758" y="198"/>
                  </a:lnTo>
                  <a:lnTo>
                    <a:pt x="752" y="185"/>
                  </a:lnTo>
                  <a:lnTo>
                    <a:pt x="744" y="172"/>
                  </a:lnTo>
                  <a:lnTo>
                    <a:pt x="737" y="160"/>
                  </a:lnTo>
                  <a:lnTo>
                    <a:pt x="731" y="147"/>
                  </a:lnTo>
                  <a:lnTo>
                    <a:pt x="723" y="137"/>
                  </a:lnTo>
                  <a:lnTo>
                    <a:pt x="717" y="127"/>
                  </a:lnTo>
                  <a:lnTo>
                    <a:pt x="709" y="117"/>
                  </a:lnTo>
                  <a:lnTo>
                    <a:pt x="700" y="107"/>
                  </a:lnTo>
                  <a:lnTo>
                    <a:pt x="692" y="98"/>
                  </a:lnTo>
                  <a:lnTo>
                    <a:pt x="683" y="90"/>
                  </a:lnTo>
                  <a:lnTo>
                    <a:pt x="675" y="81"/>
                  </a:lnTo>
                  <a:lnTo>
                    <a:pt x="666" y="73"/>
                  </a:lnTo>
                  <a:lnTo>
                    <a:pt x="656" y="66"/>
                  </a:lnTo>
                  <a:lnTo>
                    <a:pt x="647" y="60"/>
                  </a:lnTo>
                  <a:lnTo>
                    <a:pt x="638" y="55"/>
                  </a:lnTo>
                  <a:lnTo>
                    <a:pt x="628" y="48"/>
                  </a:lnTo>
                  <a:lnTo>
                    <a:pt x="617" y="43"/>
                  </a:lnTo>
                  <a:lnTo>
                    <a:pt x="608" y="38"/>
                  </a:lnTo>
                  <a:lnTo>
                    <a:pt x="598" y="32"/>
                  </a:lnTo>
                  <a:lnTo>
                    <a:pt x="587" y="28"/>
                  </a:lnTo>
                  <a:lnTo>
                    <a:pt x="578" y="25"/>
                  </a:lnTo>
                  <a:lnTo>
                    <a:pt x="567" y="21"/>
                  </a:lnTo>
                  <a:lnTo>
                    <a:pt x="557" y="18"/>
                  </a:lnTo>
                  <a:lnTo>
                    <a:pt x="547" y="15"/>
                  </a:lnTo>
                  <a:lnTo>
                    <a:pt x="536" y="11"/>
                  </a:lnTo>
                  <a:lnTo>
                    <a:pt x="527" y="10"/>
                  </a:lnTo>
                  <a:lnTo>
                    <a:pt x="518" y="9"/>
                  </a:lnTo>
                  <a:lnTo>
                    <a:pt x="506" y="6"/>
                  </a:lnTo>
                  <a:lnTo>
                    <a:pt x="497" y="5"/>
                  </a:lnTo>
                  <a:lnTo>
                    <a:pt x="486" y="4"/>
                  </a:lnTo>
                  <a:lnTo>
                    <a:pt x="477" y="4"/>
                  </a:lnTo>
                  <a:lnTo>
                    <a:pt x="467" y="2"/>
                  </a:lnTo>
                  <a:lnTo>
                    <a:pt x="458" y="1"/>
                  </a:lnTo>
                  <a:lnTo>
                    <a:pt x="447" y="1"/>
                  </a:lnTo>
                  <a:lnTo>
                    <a:pt x="438" y="1"/>
                  </a:lnTo>
                  <a:lnTo>
                    <a:pt x="428" y="0"/>
                  </a:lnTo>
                  <a:lnTo>
                    <a:pt x="418" y="0"/>
                  </a:lnTo>
                  <a:lnTo>
                    <a:pt x="409" y="1"/>
                  </a:lnTo>
                  <a:lnTo>
                    <a:pt x="401" y="2"/>
                  </a:lnTo>
                  <a:lnTo>
                    <a:pt x="392" y="2"/>
                  </a:lnTo>
                  <a:lnTo>
                    <a:pt x="383" y="2"/>
                  </a:lnTo>
                  <a:lnTo>
                    <a:pt x="375" y="2"/>
                  </a:lnTo>
                  <a:lnTo>
                    <a:pt x="367" y="4"/>
                  </a:lnTo>
                  <a:lnTo>
                    <a:pt x="360" y="5"/>
                  </a:lnTo>
                  <a:lnTo>
                    <a:pt x="353" y="6"/>
                  </a:lnTo>
                  <a:lnTo>
                    <a:pt x="345" y="8"/>
                  </a:lnTo>
                  <a:lnTo>
                    <a:pt x="340" y="9"/>
                  </a:lnTo>
                  <a:lnTo>
                    <a:pt x="332" y="9"/>
                  </a:lnTo>
                  <a:lnTo>
                    <a:pt x="326" y="11"/>
                  </a:lnTo>
                  <a:lnTo>
                    <a:pt x="320" y="11"/>
                  </a:lnTo>
                  <a:lnTo>
                    <a:pt x="315" y="14"/>
                  </a:lnTo>
                  <a:lnTo>
                    <a:pt x="310" y="14"/>
                  </a:lnTo>
                  <a:lnTo>
                    <a:pt x="305" y="15"/>
                  </a:lnTo>
                  <a:lnTo>
                    <a:pt x="300" y="17"/>
                  </a:lnTo>
                  <a:lnTo>
                    <a:pt x="297" y="18"/>
                  </a:lnTo>
                  <a:lnTo>
                    <a:pt x="289" y="19"/>
                  </a:lnTo>
                  <a:lnTo>
                    <a:pt x="285" y="21"/>
                  </a:lnTo>
                  <a:lnTo>
                    <a:pt x="281" y="22"/>
                  </a:lnTo>
                  <a:lnTo>
                    <a:pt x="281" y="23"/>
                  </a:lnTo>
                  <a:lnTo>
                    <a:pt x="0" y="278"/>
                  </a:lnTo>
                  <a:lnTo>
                    <a:pt x="34" y="443"/>
                  </a:lnTo>
                  <a:lnTo>
                    <a:pt x="34" y="443"/>
                  </a:lnTo>
                  <a:close/>
                </a:path>
              </a:pathLst>
            </a:custGeom>
            <a:solidFill>
              <a:srgbClr val="B5D1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auto">
            <a:xfrm>
              <a:off x="3525838" y="3228975"/>
              <a:ext cx="595313" cy="541338"/>
            </a:xfrm>
            <a:custGeom>
              <a:avLst/>
              <a:gdLst>
                <a:gd name="T0" fmla="*/ 253 w 1502"/>
                <a:gd name="T1" fmla="*/ 218 h 1367"/>
                <a:gd name="T2" fmla="*/ 234 w 1502"/>
                <a:gd name="T3" fmla="*/ 245 h 1367"/>
                <a:gd name="T4" fmla="*/ 213 w 1502"/>
                <a:gd name="T5" fmla="*/ 276 h 1367"/>
                <a:gd name="T6" fmla="*/ 190 w 1502"/>
                <a:gd name="T7" fmla="*/ 313 h 1367"/>
                <a:gd name="T8" fmla="*/ 164 w 1502"/>
                <a:gd name="T9" fmla="*/ 356 h 1367"/>
                <a:gd name="T10" fmla="*/ 135 w 1502"/>
                <a:gd name="T11" fmla="*/ 401 h 1367"/>
                <a:gd name="T12" fmla="*/ 108 w 1502"/>
                <a:gd name="T13" fmla="*/ 451 h 1367"/>
                <a:gd name="T14" fmla="*/ 81 w 1502"/>
                <a:gd name="T15" fmla="*/ 501 h 1367"/>
                <a:gd name="T16" fmla="*/ 57 w 1502"/>
                <a:gd name="T17" fmla="*/ 549 h 1367"/>
                <a:gd name="T18" fmla="*/ 36 w 1502"/>
                <a:gd name="T19" fmla="*/ 596 h 1367"/>
                <a:gd name="T20" fmla="*/ 19 w 1502"/>
                <a:gd name="T21" fmla="*/ 645 h 1367"/>
                <a:gd name="T22" fmla="*/ 7 w 1502"/>
                <a:gd name="T23" fmla="*/ 697 h 1367"/>
                <a:gd name="T24" fmla="*/ 2 w 1502"/>
                <a:gd name="T25" fmla="*/ 754 h 1367"/>
                <a:gd name="T26" fmla="*/ 2 w 1502"/>
                <a:gd name="T27" fmla="*/ 815 h 1367"/>
                <a:gd name="T28" fmla="*/ 8 w 1502"/>
                <a:gd name="T29" fmla="*/ 876 h 1367"/>
                <a:gd name="T30" fmla="*/ 20 w 1502"/>
                <a:gd name="T31" fmla="*/ 939 h 1367"/>
                <a:gd name="T32" fmla="*/ 38 w 1502"/>
                <a:gd name="T33" fmla="*/ 999 h 1367"/>
                <a:gd name="T34" fmla="*/ 62 w 1502"/>
                <a:gd name="T35" fmla="*/ 1059 h 1367"/>
                <a:gd name="T36" fmla="*/ 92 w 1502"/>
                <a:gd name="T37" fmla="*/ 1118 h 1367"/>
                <a:gd name="T38" fmla="*/ 126 w 1502"/>
                <a:gd name="T39" fmla="*/ 1173 h 1367"/>
                <a:gd name="T40" fmla="*/ 170 w 1502"/>
                <a:gd name="T41" fmla="*/ 1222 h 1367"/>
                <a:gd name="T42" fmla="*/ 228 w 1502"/>
                <a:gd name="T43" fmla="*/ 1264 h 1367"/>
                <a:gd name="T44" fmla="*/ 297 w 1502"/>
                <a:gd name="T45" fmla="*/ 1297 h 1367"/>
                <a:gd name="T46" fmla="*/ 376 w 1502"/>
                <a:gd name="T47" fmla="*/ 1320 h 1367"/>
                <a:gd name="T48" fmla="*/ 458 w 1502"/>
                <a:gd name="T49" fmla="*/ 1340 h 1367"/>
                <a:gd name="T50" fmla="*/ 540 w 1502"/>
                <a:gd name="T51" fmla="*/ 1353 h 1367"/>
                <a:gd name="T52" fmla="*/ 616 w 1502"/>
                <a:gd name="T53" fmla="*/ 1360 h 1367"/>
                <a:gd name="T54" fmla="*/ 684 w 1502"/>
                <a:gd name="T55" fmla="*/ 1363 h 1367"/>
                <a:gd name="T56" fmla="*/ 739 w 1502"/>
                <a:gd name="T57" fmla="*/ 1366 h 1367"/>
                <a:gd name="T58" fmla="*/ 777 w 1502"/>
                <a:gd name="T59" fmla="*/ 1367 h 1367"/>
                <a:gd name="T60" fmla="*/ 1237 w 1502"/>
                <a:gd name="T61" fmla="*/ 1356 h 1367"/>
                <a:gd name="T62" fmla="*/ 1257 w 1502"/>
                <a:gd name="T63" fmla="*/ 1327 h 1367"/>
                <a:gd name="T64" fmla="*/ 1284 w 1502"/>
                <a:gd name="T65" fmla="*/ 1286 h 1367"/>
                <a:gd name="T66" fmla="*/ 1319 w 1502"/>
                <a:gd name="T67" fmla="*/ 1229 h 1367"/>
                <a:gd name="T68" fmla="*/ 1359 w 1502"/>
                <a:gd name="T69" fmla="*/ 1160 h 1367"/>
                <a:gd name="T70" fmla="*/ 1400 w 1502"/>
                <a:gd name="T71" fmla="*/ 1080 h 1367"/>
                <a:gd name="T72" fmla="*/ 1438 w 1502"/>
                <a:gd name="T73" fmla="*/ 991 h 1367"/>
                <a:gd name="T74" fmla="*/ 1470 w 1502"/>
                <a:gd name="T75" fmla="*/ 897 h 1367"/>
                <a:gd name="T76" fmla="*/ 1493 w 1502"/>
                <a:gd name="T77" fmla="*/ 800 h 1367"/>
                <a:gd name="T78" fmla="*/ 1502 w 1502"/>
                <a:gd name="T79" fmla="*/ 701 h 1367"/>
                <a:gd name="T80" fmla="*/ 1497 w 1502"/>
                <a:gd name="T81" fmla="*/ 603 h 1367"/>
                <a:gd name="T82" fmla="*/ 1480 w 1502"/>
                <a:gd name="T83" fmla="*/ 509 h 1367"/>
                <a:gd name="T84" fmla="*/ 1461 w 1502"/>
                <a:gd name="T85" fmla="*/ 420 h 1367"/>
                <a:gd name="T86" fmla="*/ 1434 w 1502"/>
                <a:gd name="T87" fmla="*/ 337 h 1367"/>
                <a:gd name="T88" fmla="*/ 1400 w 1502"/>
                <a:gd name="T89" fmla="*/ 264 h 1367"/>
                <a:gd name="T90" fmla="*/ 1355 w 1502"/>
                <a:gd name="T91" fmla="*/ 199 h 1367"/>
                <a:gd name="T92" fmla="*/ 1297 w 1502"/>
                <a:gd name="T93" fmla="*/ 141 h 1367"/>
                <a:gd name="T94" fmla="*/ 1223 w 1502"/>
                <a:gd name="T95" fmla="*/ 90 h 1367"/>
                <a:gd name="T96" fmla="*/ 1130 w 1502"/>
                <a:gd name="T97" fmla="*/ 54 h 1367"/>
                <a:gd name="T98" fmla="*/ 1016 w 1502"/>
                <a:gd name="T99" fmla="*/ 24 h 1367"/>
                <a:gd name="T100" fmla="*/ 879 w 1502"/>
                <a:gd name="T101" fmla="*/ 7 h 1367"/>
                <a:gd name="T102" fmla="*/ 719 w 1502"/>
                <a:gd name="T103" fmla="*/ 0 h 1367"/>
                <a:gd name="T104" fmla="*/ 581 w 1502"/>
                <a:gd name="T105" fmla="*/ 5 h 1367"/>
                <a:gd name="T106" fmla="*/ 472 w 1502"/>
                <a:gd name="T107" fmla="*/ 20 h 1367"/>
                <a:gd name="T108" fmla="*/ 390 w 1502"/>
                <a:gd name="T109" fmla="*/ 41 h 1367"/>
                <a:gd name="T110" fmla="*/ 332 w 1502"/>
                <a:gd name="T111" fmla="*/ 68 h 1367"/>
                <a:gd name="T112" fmla="*/ 294 w 1502"/>
                <a:gd name="T113" fmla="*/ 98 h 1367"/>
                <a:gd name="T114" fmla="*/ 271 w 1502"/>
                <a:gd name="T115" fmla="*/ 126 h 1367"/>
                <a:gd name="T116" fmla="*/ 259 w 1502"/>
                <a:gd name="T117" fmla="*/ 170 h 1367"/>
                <a:gd name="T118" fmla="*/ 264 w 1502"/>
                <a:gd name="T119" fmla="*/ 204 h 1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502" h="1367">
                  <a:moveTo>
                    <a:pt x="264" y="204"/>
                  </a:moveTo>
                  <a:lnTo>
                    <a:pt x="263" y="204"/>
                  </a:lnTo>
                  <a:lnTo>
                    <a:pt x="262" y="207"/>
                  </a:lnTo>
                  <a:lnTo>
                    <a:pt x="259" y="209"/>
                  </a:lnTo>
                  <a:lnTo>
                    <a:pt x="257" y="213"/>
                  </a:lnTo>
                  <a:lnTo>
                    <a:pt x="253" y="218"/>
                  </a:lnTo>
                  <a:lnTo>
                    <a:pt x="249" y="225"/>
                  </a:lnTo>
                  <a:lnTo>
                    <a:pt x="246" y="228"/>
                  </a:lnTo>
                  <a:lnTo>
                    <a:pt x="243" y="232"/>
                  </a:lnTo>
                  <a:lnTo>
                    <a:pt x="241" y="235"/>
                  </a:lnTo>
                  <a:lnTo>
                    <a:pt x="238" y="241"/>
                  </a:lnTo>
                  <a:lnTo>
                    <a:pt x="234" y="245"/>
                  </a:lnTo>
                  <a:lnTo>
                    <a:pt x="232" y="250"/>
                  </a:lnTo>
                  <a:lnTo>
                    <a:pt x="228" y="254"/>
                  </a:lnTo>
                  <a:lnTo>
                    <a:pt x="225" y="259"/>
                  </a:lnTo>
                  <a:lnTo>
                    <a:pt x="221" y="264"/>
                  </a:lnTo>
                  <a:lnTo>
                    <a:pt x="217" y="269"/>
                  </a:lnTo>
                  <a:lnTo>
                    <a:pt x="213" y="276"/>
                  </a:lnTo>
                  <a:lnTo>
                    <a:pt x="211" y="283"/>
                  </a:lnTo>
                  <a:lnTo>
                    <a:pt x="207" y="288"/>
                  </a:lnTo>
                  <a:lnTo>
                    <a:pt x="203" y="293"/>
                  </a:lnTo>
                  <a:lnTo>
                    <a:pt x="198" y="300"/>
                  </a:lnTo>
                  <a:lnTo>
                    <a:pt x="195" y="307"/>
                  </a:lnTo>
                  <a:lnTo>
                    <a:pt x="190" y="313"/>
                  </a:lnTo>
                  <a:lnTo>
                    <a:pt x="186" y="320"/>
                  </a:lnTo>
                  <a:lnTo>
                    <a:pt x="182" y="327"/>
                  </a:lnTo>
                  <a:lnTo>
                    <a:pt x="178" y="335"/>
                  </a:lnTo>
                  <a:lnTo>
                    <a:pt x="173" y="341"/>
                  </a:lnTo>
                  <a:lnTo>
                    <a:pt x="169" y="349"/>
                  </a:lnTo>
                  <a:lnTo>
                    <a:pt x="164" y="356"/>
                  </a:lnTo>
                  <a:lnTo>
                    <a:pt x="160" y="364"/>
                  </a:lnTo>
                  <a:lnTo>
                    <a:pt x="155" y="370"/>
                  </a:lnTo>
                  <a:lnTo>
                    <a:pt x="151" y="378"/>
                  </a:lnTo>
                  <a:lnTo>
                    <a:pt x="145" y="386"/>
                  </a:lnTo>
                  <a:lnTo>
                    <a:pt x="142" y="395"/>
                  </a:lnTo>
                  <a:lnTo>
                    <a:pt x="135" y="401"/>
                  </a:lnTo>
                  <a:lnTo>
                    <a:pt x="131" y="409"/>
                  </a:lnTo>
                  <a:lnTo>
                    <a:pt x="126" y="418"/>
                  </a:lnTo>
                  <a:lnTo>
                    <a:pt x="123" y="426"/>
                  </a:lnTo>
                  <a:lnTo>
                    <a:pt x="118" y="434"/>
                  </a:lnTo>
                  <a:lnTo>
                    <a:pt x="113" y="443"/>
                  </a:lnTo>
                  <a:lnTo>
                    <a:pt x="108" y="451"/>
                  </a:lnTo>
                  <a:lnTo>
                    <a:pt x="105" y="459"/>
                  </a:lnTo>
                  <a:lnTo>
                    <a:pt x="100" y="467"/>
                  </a:lnTo>
                  <a:lnTo>
                    <a:pt x="94" y="476"/>
                  </a:lnTo>
                  <a:lnTo>
                    <a:pt x="91" y="484"/>
                  </a:lnTo>
                  <a:lnTo>
                    <a:pt x="85" y="492"/>
                  </a:lnTo>
                  <a:lnTo>
                    <a:pt x="81" y="501"/>
                  </a:lnTo>
                  <a:lnTo>
                    <a:pt x="77" y="509"/>
                  </a:lnTo>
                  <a:lnTo>
                    <a:pt x="72" y="516"/>
                  </a:lnTo>
                  <a:lnTo>
                    <a:pt x="70" y="524"/>
                  </a:lnTo>
                  <a:lnTo>
                    <a:pt x="64" y="532"/>
                  </a:lnTo>
                  <a:lnTo>
                    <a:pt x="60" y="540"/>
                  </a:lnTo>
                  <a:lnTo>
                    <a:pt x="57" y="549"/>
                  </a:lnTo>
                  <a:lnTo>
                    <a:pt x="53" y="557"/>
                  </a:lnTo>
                  <a:lnTo>
                    <a:pt x="49" y="564"/>
                  </a:lnTo>
                  <a:lnTo>
                    <a:pt x="45" y="573"/>
                  </a:lnTo>
                  <a:lnTo>
                    <a:pt x="42" y="581"/>
                  </a:lnTo>
                  <a:lnTo>
                    <a:pt x="40" y="588"/>
                  </a:lnTo>
                  <a:lnTo>
                    <a:pt x="36" y="596"/>
                  </a:lnTo>
                  <a:lnTo>
                    <a:pt x="33" y="603"/>
                  </a:lnTo>
                  <a:lnTo>
                    <a:pt x="30" y="612"/>
                  </a:lnTo>
                  <a:lnTo>
                    <a:pt x="28" y="620"/>
                  </a:lnTo>
                  <a:lnTo>
                    <a:pt x="24" y="628"/>
                  </a:lnTo>
                  <a:lnTo>
                    <a:pt x="21" y="637"/>
                  </a:lnTo>
                  <a:lnTo>
                    <a:pt x="19" y="645"/>
                  </a:lnTo>
                  <a:lnTo>
                    <a:pt x="17" y="654"/>
                  </a:lnTo>
                  <a:lnTo>
                    <a:pt x="15" y="662"/>
                  </a:lnTo>
                  <a:lnTo>
                    <a:pt x="12" y="669"/>
                  </a:lnTo>
                  <a:lnTo>
                    <a:pt x="10" y="679"/>
                  </a:lnTo>
                  <a:lnTo>
                    <a:pt x="10" y="688"/>
                  </a:lnTo>
                  <a:lnTo>
                    <a:pt x="7" y="697"/>
                  </a:lnTo>
                  <a:lnTo>
                    <a:pt x="6" y="707"/>
                  </a:lnTo>
                  <a:lnTo>
                    <a:pt x="4" y="716"/>
                  </a:lnTo>
                  <a:lnTo>
                    <a:pt x="4" y="727"/>
                  </a:lnTo>
                  <a:lnTo>
                    <a:pt x="3" y="736"/>
                  </a:lnTo>
                  <a:lnTo>
                    <a:pt x="2" y="745"/>
                  </a:lnTo>
                  <a:lnTo>
                    <a:pt x="2" y="754"/>
                  </a:lnTo>
                  <a:lnTo>
                    <a:pt x="2" y="765"/>
                  </a:lnTo>
                  <a:lnTo>
                    <a:pt x="0" y="774"/>
                  </a:lnTo>
                  <a:lnTo>
                    <a:pt x="0" y="784"/>
                  </a:lnTo>
                  <a:lnTo>
                    <a:pt x="0" y="794"/>
                  </a:lnTo>
                  <a:lnTo>
                    <a:pt x="2" y="805"/>
                  </a:lnTo>
                  <a:lnTo>
                    <a:pt x="2" y="815"/>
                  </a:lnTo>
                  <a:lnTo>
                    <a:pt x="3" y="825"/>
                  </a:lnTo>
                  <a:lnTo>
                    <a:pt x="3" y="835"/>
                  </a:lnTo>
                  <a:lnTo>
                    <a:pt x="4" y="846"/>
                  </a:lnTo>
                  <a:lnTo>
                    <a:pt x="6" y="856"/>
                  </a:lnTo>
                  <a:lnTo>
                    <a:pt x="7" y="867"/>
                  </a:lnTo>
                  <a:lnTo>
                    <a:pt x="8" y="876"/>
                  </a:lnTo>
                  <a:lnTo>
                    <a:pt x="11" y="888"/>
                  </a:lnTo>
                  <a:lnTo>
                    <a:pt x="12" y="897"/>
                  </a:lnTo>
                  <a:lnTo>
                    <a:pt x="13" y="907"/>
                  </a:lnTo>
                  <a:lnTo>
                    <a:pt x="15" y="918"/>
                  </a:lnTo>
                  <a:lnTo>
                    <a:pt x="19" y="928"/>
                  </a:lnTo>
                  <a:lnTo>
                    <a:pt x="20" y="939"/>
                  </a:lnTo>
                  <a:lnTo>
                    <a:pt x="23" y="948"/>
                  </a:lnTo>
                  <a:lnTo>
                    <a:pt x="25" y="958"/>
                  </a:lnTo>
                  <a:lnTo>
                    <a:pt x="29" y="969"/>
                  </a:lnTo>
                  <a:lnTo>
                    <a:pt x="32" y="979"/>
                  </a:lnTo>
                  <a:lnTo>
                    <a:pt x="34" y="990"/>
                  </a:lnTo>
                  <a:lnTo>
                    <a:pt x="38" y="999"/>
                  </a:lnTo>
                  <a:lnTo>
                    <a:pt x="42" y="1009"/>
                  </a:lnTo>
                  <a:lnTo>
                    <a:pt x="45" y="1020"/>
                  </a:lnTo>
                  <a:lnTo>
                    <a:pt x="49" y="1029"/>
                  </a:lnTo>
                  <a:lnTo>
                    <a:pt x="53" y="1039"/>
                  </a:lnTo>
                  <a:lnTo>
                    <a:pt x="58" y="1051"/>
                  </a:lnTo>
                  <a:lnTo>
                    <a:pt x="62" y="1059"/>
                  </a:lnTo>
                  <a:lnTo>
                    <a:pt x="66" y="1069"/>
                  </a:lnTo>
                  <a:lnTo>
                    <a:pt x="71" y="1080"/>
                  </a:lnTo>
                  <a:lnTo>
                    <a:pt x="76" y="1090"/>
                  </a:lnTo>
                  <a:lnTo>
                    <a:pt x="81" y="1099"/>
                  </a:lnTo>
                  <a:lnTo>
                    <a:pt x="87" y="1109"/>
                  </a:lnTo>
                  <a:lnTo>
                    <a:pt x="92" y="1118"/>
                  </a:lnTo>
                  <a:lnTo>
                    <a:pt x="97" y="1128"/>
                  </a:lnTo>
                  <a:lnTo>
                    <a:pt x="102" y="1136"/>
                  </a:lnTo>
                  <a:lnTo>
                    <a:pt x="108" y="1146"/>
                  </a:lnTo>
                  <a:lnTo>
                    <a:pt x="114" y="1154"/>
                  </a:lnTo>
                  <a:lnTo>
                    <a:pt x="121" y="1165"/>
                  </a:lnTo>
                  <a:lnTo>
                    <a:pt x="126" y="1173"/>
                  </a:lnTo>
                  <a:lnTo>
                    <a:pt x="134" y="1182"/>
                  </a:lnTo>
                  <a:lnTo>
                    <a:pt x="140" y="1191"/>
                  </a:lnTo>
                  <a:lnTo>
                    <a:pt x="148" y="1200"/>
                  </a:lnTo>
                  <a:lnTo>
                    <a:pt x="155" y="1208"/>
                  </a:lnTo>
                  <a:lnTo>
                    <a:pt x="162" y="1216"/>
                  </a:lnTo>
                  <a:lnTo>
                    <a:pt x="170" y="1222"/>
                  </a:lnTo>
                  <a:lnTo>
                    <a:pt x="179" y="1230"/>
                  </a:lnTo>
                  <a:lnTo>
                    <a:pt x="187" y="1237"/>
                  </a:lnTo>
                  <a:lnTo>
                    <a:pt x="198" y="1245"/>
                  </a:lnTo>
                  <a:lnTo>
                    <a:pt x="207" y="1251"/>
                  </a:lnTo>
                  <a:lnTo>
                    <a:pt x="217" y="1259"/>
                  </a:lnTo>
                  <a:lnTo>
                    <a:pt x="228" y="1264"/>
                  </a:lnTo>
                  <a:lnTo>
                    <a:pt x="238" y="1269"/>
                  </a:lnTo>
                  <a:lnTo>
                    <a:pt x="250" y="1275"/>
                  </a:lnTo>
                  <a:lnTo>
                    <a:pt x="262" y="1281"/>
                  </a:lnTo>
                  <a:lnTo>
                    <a:pt x="274" y="1286"/>
                  </a:lnTo>
                  <a:lnTo>
                    <a:pt x="285" y="1292"/>
                  </a:lnTo>
                  <a:lnTo>
                    <a:pt x="297" y="1297"/>
                  </a:lnTo>
                  <a:lnTo>
                    <a:pt x="311" y="1302"/>
                  </a:lnTo>
                  <a:lnTo>
                    <a:pt x="323" y="1306"/>
                  </a:lnTo>
                  <a:lnTo>
                    <a:pt x="336" y="1310"/>
                  </a:lnTo>
                  <a:lnTo>
                    <a:pt x="349" y="1314"/>
                  </a:lnTo>
                  <a:lnTo>
                    <a:pt x="362" y="1318"/>
                  </a:lnTo>
                  <a:lnTo>
                    <a:pt x="376" y="1320"/>
                  </a:lnTo>
                  <a:lnTo>
                    <a:pt x="390" y="1324"/>
                  </a:lnTo>
                  <a:lnTo>
                    <a:pt x="403" y="1328"/>
                  </a:lnTo>
                  <a:lnTo>
                    <a:pt x="417" y="1332"/>
                  </a:lnTo>
                  <a:lnTo>
                    <a:pt x="430" y="1335"/>
                  </a:lnTo>
                  <a:lnTo>
                    <a:pt x="445" y="1337"/>
                  </a:lnTo>
                  <a:lnTo>
                    <a:pt x="458" y="1340"/>
                  </a:lnTo>
                  <a:lnTo>
                    <a:pt x="472" y="1343"/>
                  </a:lnTo>
                  <a:lnTo>
                    <a:pt x="485" y="1344"/>
                  </a:lnTo>
                  <a:lnTo>
                    <a:pt x="498" y="1346"/>
                  </a:lnTo>
                  <a:lnTo>
                    <a:pt x="513" y="1349"/>
                  </a:lnTo>
                  <a:lnTo>
                    <a:pt x="527" y="1352"/>
                  </a:lnTo>
                  <a:lnTo>
                    <a:pt x="540" y="1353"/>
                  </a:lnTo>
                  <a:lnTo>
                    <a:pt x="553" y="1354"/>
                  </a:lnTo>
                  <a:lnTo>
                    <a:pt x="565" y="1356"/>
                  </a:lnTo>
                  <a:lnTo>
                    <a:pt x="579" y="1357"/>
                  </a:lnTo>
                  <a:lnTo>
                    <a:pt x="591" y="1358"/>
                  </a:lnTo>
                  <a:lnTo>
                    <a:pt x="604" y="1358"/>
                  </a:lnTo>
                  <a:lnTo>
                    <a:pt x="616" y="1360"/>
                  </a:lnTo>
                  <a:lnTo>
                    <a:pt x="628" y="1362"/>
                  </a:lnTo>
                  <a:lnTo>
                    <a:pt x="640" y="1362"/>
                  </a:lnTo>
                  <a:lnTo>
                    <a:pt x="651" y="1362"/>
                  </a:lnTo>
                  <a:lnTo>
                    <a:pt x="662" y="1362"/>
                  </a:lnTo>
                  <a:lnTo>
                    <a:pt x="674" y="1363"/>
                  </a:lnTo>
                  <a:lnTo>
                    <a:pt x="684" y="1363"/>
                  </a:lnTo>
                  <a:lnTo>
                    <a:pt x="694" y="1365"/>
                  </a:lnTo>
                  <a:lnTo>
                    <a:pt x="704" y="1365"/>
                  </a:lnTo>
                  <a:lnTo>
                    <a:pt x="714" y="1366"/>
                  </a:lnTo>
                  <a:lnTo>
                    <a:pt x="722" y="1366"/>
                  </a:lnTo>
                  <a:lnTo>
                    <a:pt x="730" y="1366"/>
                  </a:lnTo>
                  <a:lnTo>
                    <a:pt x="739" y="1366"/>
                  </a:lnTo>
                  <a:lnTo>
                    <a:pt x="747" y="1366"/>
                  </a:lnTo>
                  <a:lnTo>
                    <a:pt x="753" y="1366"/>
                  </a:lnTo>
                  <a:lnTo>
                    <a:pt x="760" y="1366"/>
                  </a:lnTo>
                  <a:lnTo>
                    <a:pt x="766" y="1366"/>
                  </a:lnTo>
                  <a:lnTo>
                    <a:pt x="773" y="1367"/>
                  </a:lnTo>
                  <a:lnTo>
                    <a:pt x="777" y="1367"/>
                  </a:lnTo>
                  <a:lnTo>
                    <a:pt x="781" y="1367"/>
                  </a:lnTo>
                  <a:lnTo>
                    <a:pt x="785" y="1367"/>
                  </a:lnTo>
                  <a:lnTo>
                    <a:pt x="789" y="1367"/>
                  </a:lnTo>
                  <a:lnTo>
                    <a:pt x="794" y="1367"/>
                  </a:lnTo>
                  <a:lnTo>
                    <a:pt x="795" y="1367"/>
                  </a:lnTo>
                  <a:lnTo>
                    <a:pt x="1237" y="1356"/>
                  </a:lnTo>
                  <a:lnTo>
                    <a:pt x="1237" y="1354"/>
                  </a:lnTo>
                  <a:lnTo>
                    <a:pt x="1240" y="1350"/>
                  </a:lnTo>
                  <a:lnTo>
                    <a:pt x="1244" y="1345"/>
                  </a:lnTo>
                  <a:lnTo>
                    <a:pt x="1250" y="1337"/>
                  </a:lnTo>
                  <a:lnTo>
                    <a:pt x="1253" y="1332"/>
                  </a:lnTo>
                  <a:lnTo>
                    <a:pt x="1257" y="1327"/>
                  </a:lnTo>
                  <a:lnTo>
                    <a:pt x="1259" y="1322"/>
                  </a:lnTo>
                  <a:lnTo>
                    <a:pt x="1264" y="1316"/>
                  </a:lnTo>
                  <a:lnTo>
                    <a:pt x="1268" y="1309"/>
                  </a:lnTo>
                  <a:lnTo>
                    <a:pt x="1274" y="1301"/>
                  </a:lnTo>
                  <a:lnTo>
                    <a:pt x="1279" y="1294"/>
                  </a:lnTo>
                  <a:lnTo>
                    <a:pt x="1284" y="1286"/>
                  </a:lnTo>
                  <a:lnTo>
                    <a:pt x="1289" y="1277"/>
                  </a:lnTo>
                  <a:lnTo>
                    <a:pt x="1296" y="1268"/>
                  </a:lnTo>
                  <a:lnTo>
                    <a:pt x="1301" y="1259"/>
                  </a:lnTo>
                  <a:lnTo>
                    <a:pt x="1308" y="1250"/>
                  </a:lnTo>
                  <a:lnTo>
                    <a:pt x="1313" y="1239"/>
                  </a:lnTo>
                  <a:lnTo>
                    <a:pt x="1319" y="1229"/>
                  </a:lnTo>
                  <a:lnTo>
                    <a:pt x="1326" y="1218"/>
                  </a:lnTo>
                  <a:lnTo>
                    <a:pt x="1332" y="1208"/>
                  </a:lnTo>
                  <a:lnTo>
                    <a:pt x="1338" y="1196"/>
                  </a:lnTo>
                  <a:lnTo>
                    <a:pt x="1345" y="1184"/>
                  </a:lnTo>
                  <a:lnTo>
                    <a:pt x="1352" y="1171"/>
                  </a:lnTo>
                  <a:lnTo>
                    <a:pt x="1359" y="1160"/>
                  </a:lnTo>
                  <a:lnTo>
                    <a:pt x="1365" y="1148"/>
                  </a:lnTo>
                  <a:lnTo>
                    <a:pt x="1373" y="1135"/>
                  </a:lnTo>
                  <a:lnTo>
                    <a:pt x="1379" y="1120"/>
                  </a:lnTo>
                  <a:lnTo>
                    <a:pt x="1387" y="1107"/>
                  </a:lnTo>
                  <a:lnTo>
                    <a:pt x="1393" y="1093"/>
                  </a:lnTo>
                  <a:lnTo>
                    <a:pt x="1400" y="1080"/>
                  </a:lnTo>
                  <a:lnTo>
                    <a:pt x="1406" y="1065"/>
                  </a:lnTo>
                  <a:lnTo>
                    <a:pt x="1412" y="1051"/>
                  </a:lnTo>
                  <a:lnTo>
                    <a:pt x="1419" y="1035"/>
                  </a:lnTo>
                  <a:lnTo>
                    <a:pt x="1425" y="1021"/>
                  </a:lnTo>
                  <a:lnTo>
                    <a:pt x="1430" y="1005"/>
                  </a:lnTo>
                  <a:lnTo>
                    <a:pt x="1438" y="991"/>
                  </a:lnTo>
                  <a:lnTo>
                    <a:pt x="1444" y="975"/>
                  </a:lnTo>
                  <a:lnTo>
                    <a:pt x="1449" y="960"/>
                  </a:lnTo>
                  <a:lnTo>
                    <a:pt x="1454" y="945"/>
                  </a:lnTo>
                  <a:lnTo>
                    <a:pt x="1461" y="930"/>
                  </a:lnTo>
                  <a:lnTo>
                    <a:pt x="1464" y="913"/>
                  </a:lnTo>
                  <a:lnTo>
                    <a:pt x="1470" y="897"/>
                  </a:lnTo>
                  <a:lnTo>
                    <a:pt x="1475" y="881"/>
                  </a:lnTo>
                  <a:lnTo>
                    <a:pt x="1479" y="865"/>
                  </a:lnTo>
                  <a:lnTo>
                    <a:pt x="1483" y="848"/>
                  </a:lnTo>
                  <a:lnTo>
                    <a:pt x="1487" y="833"/>
                  </a:lnTo>
                  <a:lnTo>
                    <a:pt x="1489" y="816"/>
                  </a:lnTo>
                  <a:lnTo>
                    <a:pt x="1493" y="800"/>
                  </a:lnTo>
                  <a:lnTo>
                    <a:pt x="1495" y="783"/>
                  </a:lnTo>
                  <a:lnTo>
                    <a:pt x="1497" y="766"/>
                  </a:lnTo>
                  <a:lnTo>
                    <a:pt x="1500" y="750"/>
                  </a:lnTo>
                  <a:lnTo>
                    <a:pt x="1501" y="733"/>
                  </a:lnTo>
                  <a:lnTo>
                    <a:pt x="1501" y="718"/>
                  </a:lnTo>
                  <a:lnTo>
                    <a:pt x="1502" y="701"/>
                  </a:lnTo>
                  <a:lnTo>
                    <a:pt x="1502" y="685"/>
                  </a:lnTo>
                  <a:lnTo>
                    <a:pt x="1502" y="668"/>
                  </a:lnTo>
                  <a:lnTo>
                    <a:pt x="1501" y="651"/>
                  </a:lnTo>
                  <a:lnTo>
                    <a:pt x="1500" y="635"/>
                  </a:lnTo>
                  <a:lnTo>
                    <a:pt x="1498" y="618"/>
                  </a:lnTo>
                  <a:lnTo>
                    <a:pt x="1497" y="603"/>
                  </a:lnTo>
                  <a:lnTo>
                    <a:pt x="1493" y="587"/>
                  </a:lnTo>
                  <a:lnTo>
                    <a:pt x="1491" y="570"/>
                  </a:lnTo>
                  <a:lnTo>
                    <a:pt x="1488" y="554"/>
                  </a:lnTo>
                  <a:lnTo>
                    <a:pt x="1485" y="540"/>
                  </a:lnTo>
                  <a:lnTo>
                    <a:pt x="1483" y="523"/>
                  </a:lnTo>
                  <a:lnTo>
                    <a:pt x="1480" y="509"/>
                  </a:lnTo>
                  <a:lnTo>
                    <a:pt x="1478" y="493"/>
                  </a:lnTo>
                  <a:lnTo>
                    <a:pt x="1475" y="479"/>
                  </a:lnTo>
                  <a:lnTo>
                    <a:pt x="1471" y="463"/>
                  </a:lnTo>
                  <a:lnTo>
                    <a:pt x="1467" y="449"/>
                  </a:lnTo>
                  <a:lnTo>
                    <a:pt x="1463" y="434"/>
                  </a:lnTo>
                  <a:lnTo>
                    <a:pt x="1461" y="420"/>
                  </a:lnTo>
                  <a:lnTo>
                    <a:pt x="1455" y="405"/>
                  </a:lnTo>
                  <a:lnTo>
                    <a:pt x="1451" y="391"/>
                  </a:lnTo>
                  <a:lnTo>
                    <a:pt x="1449" y="378"/>
                  </a:lnTo>
                  <a:lnTo>
                    <a:pt x="1445" y="365"/>
                  </a:lnTo>
                  <a:lnTo>
                    <a:pt x="1440" y="352"/>
                  </a:lnTo>
                  <a:lnTo>
                    <a:pt x="1434" y="337"/>
                  </a:lnTo>
                  <a:lnTo>
                    <a:pt x="1429" y="326"/>
                  </a:lnTo>
                  <a:lnTo>
                    <a:pt x="1424" y="313"/>
                  </a:lnTo>
                  <a:lnTo>
                    <a:pt x="1419" y="300"/>
                  </a:lnTo>
                  <a:lnTo>
                    <a:pt x="1412" y="288"/>
                  </a:lnTo>
                  <a:lnTo>
                    <a:pt x="1406" y="276"/>
                  </a:lnTo>
                  <a:lnTo>
                    <a:pt x="1400" y="264"/>
                  </a:lnTo>
                  <a:lnTo>
                    <a:pt x="1394" y="252"/>
                  </a:lnTo>
                  <a:lnTo>
                    <a:pt x="1386" y="241"/>
                  </a:lnTo>
                  <a:lnTo>
                    <a:pt x="1379" y="230"/>
                  </a:lnTo>
                  <a:lnTo>
                    <a:pt x="1373" y="220"/>
                  </a:lnTo>
                  <a:lnTo>
                    <a:pt x="1364" y="208"/>
                  </a:lnTo>
                  <a:lnTo>
                    <a:pt x="1355" y="199"/>
                  </a:lnTo>
                  <a:lnTo>
                    <a:pt x="1347" y="188"/>
                  </a:lnTo>
                  <a:lnTo>
                    <a:pt x="1339" y="179"/>
                  </a:lnTo>
                  <a:lnTo>
                    <a:pt x="1328" y="168"/>
                  </a:lnTo>
                  <a:lnTo>
                    <a:pt x="1319" y="160"/>
                  </a:lnTo>
                  <a:lnTo>
                    <a:pt x="1308" y="149"/>
                  </a:lnTo>
                  <a:lnTo>
                    <a:pt x="1297" y="141"/>
                  </a:lnTo>
                  <a:lnTo>
                    <a:pt x="1285" y="132"/>
                  </a:lnTo>
                  <a:lnTo>
                    <a:pt x="1274" y="123"/>
                  </a:lnTo>
                  <a:lnTo>
                    <a:pt x="1262" y="114"/>
                  </a:lnTo>
                  <a:lnTo>
                    <a:pt x="1250" y="107"/>
                  </a:lnTo>
                  <a:lnTo>
                    <a:pt x="1236" y="98"/>
                  </a:lnTo>
                  <a:lnTo>
                    <a:pt x="1223" y="90"/>
                  </a:lnTo>
                  <a:lnTo>
                    <a:pt x="1208" y="84"/>
                  </a:lnTo>
                  <a:lnTo>
                    <a:pt x="1194" y="77"/>
                  </a:lnTo>
                  <a:lnTo>
                    <a:pt x="1178" y="71"/>
                  </a:lnTo>
                  <a:lnTo>
                    <a:pt x="1164" y="64"/>
                  </a:lnTo>
                  <a:lnTo>
                    <a:pt x="1147" y="59"/>
                  </a:lnTo>
                  <a:lnTo>
                    <a:pt x="1130" y="54"/>
                  </a:lnTo>
                  <a:lnTo>
                    <a:pt x="1111" y="47"/>
                  </a:lnTo>
                  <a:lnTo>
                    <a:pt x="1094" y="41"/>
                  </a:lnTo>
                  <a:lnTo>
                    <a:pt x="1076" y="37"/>
                  </a:lnTo>
                  <a:lnTo>
                    <a:pt x="1057" y="33"/>
                  </a:lnTo>
                  <a:lnTo>
                    <a:pt x="1037" y="28"/>
                  </a:lnTo>
                  <a:lnTo>
                    <a:pt x="1016" y="24"/>
                  </a:lnTo>
                  <a:lnTo>
                    <a:pt x="995" y="20"/>
                  </a:lnTo>
                  <a:lnTo>
                    <a:pt x="974" y="17"/>
                  </a:lnTo>
                  <a:lnTo>
                    <a:pt x="949" y="15"/>
                  </a:lnTo>
                  <a:lnTo>
                    <a:pt x="927" y="11"/>
                  </a:lnTo>
                  <a:lnTo>
                    <a:pt x="902" y="8"/>
                  </a:lnTo>
                  <a:lnTo>
                    <a:pt x="879" y="7"/>
                  </a:lnTo>
                  <a:lnTo>
                    <a:pt x="854" y="4"/>
                  </a:lnTo>
                  <a:lnTo>
                    <a:pt x="828" y="3"/>
                  </a:lnTo>
                  <a:lnTo>
                    <a:pt x="800" y="2"/>
                  </a:lnTo>
                  <a:lnTo>
                    <a:pt x="774" y="2"/>
                  </a:lnTo>
                  <a:lnTo>
                    <a:pt x="745" y="2"/>
                  </a:lnTo>
                  <a:lnTo>
                    <a:pt x="719" y="0"/>
                  </a:lnTo>
                  <a:lnTo>
                    <a:pt x="693" y="0"/>
                  </a:lnTo>
                  <a:lnTo>
                    <a:pt x="670" y="2"/>
                  </a:lnTo>
                  <a:lnTo>
                    <a:pt x="645" y="2"/>
                  </a:lnTo>
                  <a:lnTo>
                    <a:pt x="623" y="2"/>
                  </a:lnTo>
                  <a:lnTo>
                    <a:pt x="600" y="3"/>
                  </a:lnTo>
                  <a:lnTo>
                    <a:pt x="581" y="5"/>
                  </a:lnTo>
                  <a:lnTo>
                    <a:pt x="559" y="7"/>
                  </a:lnTo>
                  <a:lnTo>
                    <a:pt x="540" y="8"/>
                  </a:lnTo>
                  <a:lnTo>
                    <a:pt x="521" y="11"/>
                  </a:lnTo>
                  <a:lnTo>
                    <a:pt x="505" y="15"/>
                  </a:lnTo>
                  <a:lnTo>
                    <a:pt x="487" y="17"/>
                  </a:lnTo>
                  <a:lnTo>
                    <a:pt x="472" y="20"/>
                  </a:lnTo>
                  <a:lnTo>
                    <a:pt x="455" y="22"/>
                  </a:lnTo>
                  <a:lnTo>
                    <a:pt x="442" y="26"/>
                  </a:lnTo>
                  <a:lnTo>
                    <a:pt x="427" y="29"/>
                  </a:lnTo>
                  <a:lnTo>
                    <a:pt x="415" y="33"/>
                  </a:lnTo>
                  <a:lnTo>
                    <a:pt x="400" y="37"/>
                  </a:lnTo>
                  <a:lnTo>
                    <a:pt x="390" y="41"/>
                  </a:lnTo>
                  <a:lnTo>
                    <a:pt x="378" y="45"/>
                  </a:lnTo>
                  <a:lnTo>
                    <a:pt x="368" y="50"/>
                  </a:lnTo>
                  <a:lnTo>
                    <a:pt x="357" y="54"/>
                  </a:lnTo>
                  <a:lnTo>
                    <a:pt x="349" y="59"/>
                  </a:lnTo>
                  <a:lnTo>
                    <a:pt x="340" y="63"/>
                  </a:lnTo>
                  <a:lnTo>
                    <a:pt x="332" y="68"/>
                  </a:lnTo>
                  <a:lnTo>
                    <a:pt x="325" y="72"/>
                  </a:lnTo>
                  <a:lnTo>
                    <a:pt x="318" y="77"/>
                  </a:lnTo>
                  <a:lnTo>
                    <a:pt x="310" y="83"/>
                  </a:lnTo>
                  <a:lnTo>
                    <a:pt x="305" y="86"/>
                  </a:lnTo>
                  <a:lnTo>
                    <a:pt x="300" y="93"/>
                  </a:lnTo>
                  <a:lnTo>
                    <a:pt x="294" y="98"/>
                  </a:lnTo>
                  <a:lnTo>
                    <a:pt x="289" y="102"/>
                  </a:lnTo>
                  <a:lnTo>
                    <a:pt x="285" y="107"/>
                  </a:lnTo>
                  <a:lnTo>
                    <a:pt x="280" y="111"/>
                  </a:lnTo>
                  <a:lnTo>
                    <a:pt x="277" y="117"/>
                  </a:lnTo>
                  <a:lnTo>
                    <a:pt x="274" y="120"/>
                  </a:lnTo>
                  <a:lnTo>
                    <a:pt x="271" y="126"/>
                  </a:lnTo>
                  <a:lnTo>
                    <a:pt x="270" y="130"/>
                  </a:lnTo>
                  <a:lnTo>
                    <a:pt x="267" y="135"/>
                  </a:lnTo>
                  <a:lnTo>
                    <a:pt x="263" y="144"/>
                  </a:lnTo>
                  <a:lnTo>
                    <a:pt x="262" y="153"/>
                  </a:lnTo>
                  <a:lnTo>
                    <a:pt x="259" y="162"/>
                  </a:lnTo>
                  <a:lnTo>
                    <a:pt x="259" y="170"/>
                  </a:lnTo>
                  <a:lnTo>
                    <a:pt x="259" y="177"/>
                  </a:lnTo>
                  <a:lnTo>
                    <a:pt x="259" y="183"/>
                  </a:lnTo>
                  <a:lnTo>
                    <a:pt x="259" y="190"/>
                  </a:lnTo>
                  <a:lnTo>
                    <a:pt x="262" y="195"/>
                  </a:lnTo>
                  <a:lnTo>
                    <a:pt x="262" y="201"/>
                  </a:lnTo>
                  <a:lnTo>
                    <a:pt x="264" y="204"/>
                  </a:lnTo>
                  <a:lnTo>
                    <a:pt x="264" y="204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1"/>
            <p:cNvSpPr>
              <a:spLocks/>
            </p:cNvSpPr>
            <p:nvPr/>
          </p:nvSpPr>
          <p:spPr bwMode="auto">
            <a:xfrm>
              <a:off x="3584575" y="3341688"/>
              <a:ext cx="163513" cy="384175"/>
            </a:xfrm>
            <a:custGeom>
              <a:avLst/>
              <a:gdLst>
                <a:gd name="T0" fmla="*/ 318 w 416"/>
                <a:gd name="T1" fmla="*/ 54 h 966"/>
                <a:gd name="T2" fmla="*/ 312 w 416"/>
                <a:gd name="T3" fmla="*/ 68 h 966"/>
                <a:gd name="T4" fmla="*/ 305 w 416"/>
                <a:gd name="T5" fmla="*/ 93 h 966"/>
                <a:gd name="T6" fmla="*/ 299 w 416"/>
                <a:gd name="T7" fmla="*/ 106 h 966"/>
                <a:gd name="T8" fmla="*/ 296 w 416"/>
                <a:gd name="T9" fmla="*/ 122 h 966"/>
                <a:gd name="T10" fmla="*/ 290 w 416"/>
                <a:gd name="T11" fmla="*/ 139 h 966"/>
                <a:gd name="T12" fmla="*/ 286 w 416"/>
                <a:gd name="T13" fmla="*/ 159 h 966"/>
                <a:gd name="T14" fmla="*/ 280 w 416"/>
                <a:gd name="T15" fmla="*/ 177 h 966"/>
                <a:gd name="T16" fmla="*/ 276 w 416"/>
                <a:gd name="T17" fmla="*/ 199 h 966"/>
                <a:gd name="T18" fmla="*/ 269 w 416"/>
                <a:gd name="T19" fmla="*/ 221 h 966"/>
                <a:gd name="T20" fmla="*/ 267 w 416"/>
                <a:gd name="T21" fmla="*/ 245 h 966"/>
                <a:gd name="T22" fmla="*/ 262 w 416"/>
                <a:gd name="T23" fmla="*/ 268 h 966"/>
                <a:gd name="T24" fmla="*/ 258 w 416"/>
                <a:gd name="T25" fmla="*/ 295 h 966"/>
                <a:gd name="T26" fmla="*/ 252 w 416"/>
                <a:gd name="T27" fmla="*/ 321 h 966"/>
                <a:gd name="T28" fmla="*/ 250 w 416"/>
                <a:gd name="T29" fmla="*/ 347 h 966"/>
                <a:gd name="T30" fmla="*/ 246 w 416"/>
                <a:gd name="T31" fmla="*/ 374 h 966"/>
                <a:gd name="T32" fmla="*/ 245 w 416"/>
                <a:gd name="T33" fmla="*/ 403 h 966"/>
                <a:gd name="T34" fmla="*/ 243 w 416"/>
                <a:gd name="T35" fmla="*/ 430 h 966"/>
                <a:gd name="T36" fmla="*/ 243 w 416"/>
                <a:gd name="T37" fmla="*/ 459 h 966"/>
                <a:gd name="T38" fmla="*/ 246 w 416"/>
                <a:gd name="T39" fmla="*/ 488 h 966"/>
                <a:gd name="T40" fmla="*/ 251 w 416"/>
                <a:gd name="T41" fmla="*/ 518 h 966"/>
                <a:gd name="T42" fmla="*/ 258 w 416"/>
                <a:gd name="T43" fmla="*/ 547 h 966"/>
                <a:gd name="T44" fmla="*/ 267 w 416"/>
                <a:gd name="T45" fmla="*/ 577 h 966"/>
                <a:gd name="T46" fmla="*/ 275 w 416"/>
                <a:gd name="T47" fmla="*/ 604 h 966"/>
                <a:gd name="T48" fmla="*/ 285 w 416"/>
                <a:gd name="T49" fmla="*/ 632 h 966"/>
                <a:gd name="T50" fmla="*/ 297 w 416"/>
                <a:gd name="T51" fmla="*/ 659 h 966"/>
                <a:gd name="T52" fmla="*/ 309 w 416"/>
                <a:gd name="T53" fmla="*/ 687 h 966"/>
                <a:gd name="T54" fmla="*/ 320 w 416"/>
                <a:gd name="T55" fmla="*/ 711 h 966"/>
                <a:gd name="T56" fmla="*/ 333 w 416"/>
                <a:gd name="T57" fmla="*/ 735 h 966"/>
                <a:gd name="T58" fmla="*/ 345 w 416"/>
                <a:gd name="T59" fmla="*/ 759 h 966"/>
                <a:gd name="T60" fmla="*/ 357 w 416"/>
                <a:gd name="T61" fmla="*/ 779 h 966"/>
                <a:gd name="T62" fmla="*/ 369 w 416"/>
                <a:gd name="T63" fmla="*/ 798 h 966"/>
                <a:gd name="T64" fmla="*/ 379 w 416"/>
                <a:gd name="T65" fmla="*/ 816 h 966"/>
                <a:gd name="T66" fmla="*/ 390 w 416"/>
                <a:gd name="T67" fmla="*/ 830 h 966"/>
                <a:gd name="T68" fmla="*/ 397 w 416"/>
                <a:gd name="T69" fmla="*/ 843 h 966"/>
                <a:gd name="T70" fmla="*/ 411 w 416"/>
                <a:gd name="T71" fmla="*/ 862 h 966"/>
                <a:gd name="T72" fmla="*/ 416 w 416"/>
                <a:gd name="T73" fmla="*/ 868 h 966"/>
                <a:gd name="T74" fmla="*/ 212 w 416"/>
                <a:gd name="T75" fmla="*/ 965 h 966"/>
                <a:gd name="T76" fmla="*/ 200 w 416"/>
                <a:gd name="T77" fmla="*/ 955 h 966"/>
                <a:gd name="T78" fmla="*/ 188 w 416"/>
                <a:gd name="T79" fmla="*/ 945 h 966"/>
                <a:gd name="T80" fmla="*/ 175 w 416"/>
                <a:gd name="T81" fmla="*/ 932 h 966"/>
                <a:gd name="T82" fmla="*/ 161 w 416"/>
                <a:gd name="T83" fmla="*/ 917 h 966"/>
                <a:gd name="T84" fmla="*/ 144 w 416"/>
                <a:gd name="T85" fmla="*/ 900 h 966"/>
                <a:gd name="T86" fmla="*/ 126 w 416"/>
                <a:gd name="T87" fmla="*/ 879 h 966"/>
                <a:gd name="T88" fmla="*/ 107 w 416"/>
                <a:gd name="T89" fmla="*/ 855 h 966"/>
                <a:gd name="T90" fmla="*/ 90 w 416"/>
                <a:gd name="T91" fmla="*/ 830 h 966"/>
                <a:gd name="T92" fmla="*/ 73 w 416"/>
                <a:gd name="T93" fmla="*/ 803 h 966"/>
                <a:gd name="T94" fmla="*/ 56 w 416"/>
                <a:gd name="T95" fmla="*/ 770 h 966"/>
                <a:gd name="T96" fmla="*/ 39 w 416"/>
                <a:gd name="T97" fmla="*/ 738 h 966"/>
                <a:gd name="T98" fmla="*/ 26 w 416"/>
                <a:gd name="T99" fmla="*/ 702 h 966"/>
                <a:gd name="T100" fmla="*/ 16 w 416"/>
                <a:gd name="T101" fmla="*/ 664 h 966"/>
                <a:gd name="T102" fmla="*/ 7 w 416"/>
                <a:gd name="T103" fmla="*/ 625 h 966"/>
                <a:gd name="T104" fmla="*/ 3 w 416"/>
                <a:gd name="T105" fmla="*/ 583 h 966"/>
                <a:gd name="T106" fmla="*/ 0 w 416"/>
                <a:gd name="T107" fmla="*/ 539 h 966"/>
                <a:gd name="T108" fmla="*/ 4 w 416"/>
                <a:gd name="T109" fmla="*/ 495 h 966"/>
                <a:gd name="T110" fmla="*/ 11 w 416"/>
                <a:gd name="T111" fmla="*/ 445 h 966"/>
                <a:gd name="T112" fmla="*/ 24 w 416"/>
                <a:gd name="T113" fmla="*/ 395 h 966"/>
                <a:gd name="T114" fmla="*/ 171 w 416"/>
                <a:gd name="T115" fmla="*/ 0 h 966"/>
                <a:gd name="T116" fmla="*/ 320 w 416"/>
                <a:gd name="T117" fmla="*/ 48 h 9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16" h="966">
                  <a:moveTo>
                    <a:pt x="320" y="48"/>
                  </a:moveTo>
                  <a:lnTo>
                    <a:pt x="319" y="49"/>
                  </a:lnTo>
                  <a:lnTo>
                    <a:pt x="318" y="54"/>
                  </a:lnTo>
                  <a:lnTo>
                    <a:pt x="315" y="57"/>
                  </a:lnTo>
                  <a:lnTo>
                    <a:pt x="314" y="63"/>
                  </a:lnTo>
                  <a:lnTo>
                    <a:pt x="312" y="68"/>
                  </a:lnTo>
                  <a:lnTo>
                    <a:pt x="310" y="76"/>
                  </a:lnTo>
                  <a:lnTo>
                    <a:pt x="307" y="84"/>
                  </a:lnTo>
                  <a:lnTo>
                    <a:pt x="305" y="93"/>
                  </a:lnTo>
                  <a:lnTo>
                    <a:pt x="303" y="97"/>
                  </a:lnTo>
                  <a:lnTo>
                    <a:pt x="302" y="101"/>
                  </a:lnTo>
                  <a:lnTo>
                    <a:pt x="299" y="106"/>
                  </a:lnTo>
                  <a:lnTo>
                    <a:pt x="299" y="112"/>
                  </a:lnTo>
                  <a:lnTo>
                    <a:pt x="297" y="117"/>
                  </a:lnTo>
                  <a:lnTo>
                    <a:pt x="296" y="122"/>
                  </a:lnTo>
                  <a:lnTo>
                    <a:pt x="294" y="127"/>
                  </a:lnTo>
                  <a:lnTo>
                    <a:pt x="293" y="134"/>
                  </a:lnTo>
                  <a:lnTo>
                    <a:pt x="290" y="139"/>
                  </a:lnTo>
                  <a:lnTo>
                    <a:pt x="289" y="146"/>
                  </a:lnTo>
                  <a:lnTo>
                    <a:pt x="288" y="151"/>
                  </a:lnTo>
                  <a:lnTo>
                    <a:pt x="286" y="159"/>
                  </a:lnTo>
                  <a:lnTo>
                    <a:pt x="284" y="164"/>
                  </a:lnTo>
                  <a:lnTo>
                    <a:pt x="282" y="170"/>
                  </a:lnTo>
                  <a:lnTo>
                    <a:pt x="280" y="177"/>
                  </a:lnTo>
                  <a:lnTo>
                    <a:pt x="279" y="185"/>
                  </a:lnTo>
                  <a:lnTo>
                    <a:pt x="277" y="191"/>
                  </a:lnTo>
                  <a:lnTo>
                    <a:pt x="276" y="199"/>
                  </a:lnTo>
                  <a:lnTo>
                    <a:pt x="273" y="206"/>
                  </a:lnTo>
                  <a:lnTo>
                    <a:pt x="273" y="215"/>
                  </a:lnTo>
                  <a:lnTo>
                    <a:pt x="269" y="221"/>
                  </a:lnTo>
                  <a:lnTo>
                    <a:pt x="269" y="229"/>
                  </a:lnTo>
                  <a:lnTo>
                    <a:pt x="267" y="236"/>
                  </a:lnTo>
                  <a:lnTo>
                    <a:pt x="267" y="245"/>
                  </a:lnTo>
                  <a:lnTo>
                    <a:pt x="264" y="253"/>
                  </a:lnTo>
                  <a:lnTo>
                    <a:pt x="264" y="261"/>
                  </a:lnTo>
                  <a:lnTo>
                    <a:pt x="262" y="268"/>
                  </a:lnTo>
                  <a:lnTo>
                    <a:pt x="260" y="278"/>
                  </a:lnTo>
                  <a:lnTo>
                    <a:pt x="258" y="287"/>
                  </a:lnTo>
                  <a:lnTo>
                    <a:pt x="258" y="295"/>
                  </a:lnTo>
                  <a:lnTo>
                    <a:pt x="255" y="302"/>
                  </a:lnTo>
                  <a:lnTo>
                    <a:pt x="255" y="312"/>
                  </a:lnTo>
                  <a:lnTo>
                    <a:pt x="252" y="321"/>
                  </a:lnTo>
                  <a:lnTo>
                    <a:pt x="252" y="330"/>
                  </a:lnTo>
                  <a:lnTo>
                    <a:pt x="250" y="339"/>
                  </a:lnTo>
                  <a:lnTo>
                    <a:pt x="250" y="347"/>
                  </a:lnTo>
                  <a:lnTo>
                    <a:pt x="248" y="356"/>
                  </a:lnTo>
                  <a:lnTo>
                    <a:pt x="247" y="365"/>
                  </a:lnTo>
                  <a:lnTo>
                    <a:pt x="246" y="374"/>
                  </a:lnTo>
                  <a:lnTo>
                    <a:pt x="246" y="383"/>
                  </a:lnTo>
                  <a:lnTo>
                    <a:pt x="246" y="393"/>
                  </a:lnTo>
                  <a:lnTo>
                    <a:pt x="245" y="403"/>
                  </a:lnTo>
                  <a:lnTo>
                    <a:pt x="245" y="412"/>
                  </a:lnTo>
                  <a:lnTo>
                    <a:pt x="245" y="423"/>
                  </a:lnTo>
                  <a:lnTo>
                    <a:pt x="243" y="430"/>
                  </a:lnTo>
                  <a:lnTo>
                    <a:pt x="243" y="441"/>
                  </a:lnTo>
                  <a:lnTo>
                    <a:pt x="243" y="450"/>
                  </a:lnTo>
                  <a:lnTo>
                    <a:pt x="243" y="459"/>
                  </a:lnTo>
                  <a:lnTo>
                    <a:pt x="243" y="468"/>
                  </a:lnTo>
                  <a:lnTo>
                    <a:pt x="246" y="479"/>
                  </a:lnTo>
                  <a:lnTo>
                    <a:pt x="246" y="488"/>
                  </a:lnTo>
                  <a:lnTo>
                    <a:pt x="248" y="498"/>
                  </a:lnTo>
                  <a:lnTo>
                    <a:pt x="248" y="508"/>
                  </a:lnTo>
                  <a:lnTo>
                    <a:pt x="251" y="518"/>
                  </a:lnTo>
                  <a:lnTo>
                    <a:pt x="252" y="527"/>
                  </a:lnTo>
                  <a:lnTo>
                    <a:pt x="255" y="538"/>
                  </a:lnTo>
                  <a:lnTo>
                    <a:pt x="258" y="547"/>
                  </a:lnTo>
                  <a:lnTo>
                    <a:pt x="260" y="556"/>
                  </a:lnTo>
                  <a:lnTo>
                    <a:pt x="263" y="566"/>
                  </a:lnTo>
                  <a:lnTo>
                    <a:pt x="267" y="577"/>
                  </a:lnTo>
                  <a:lnTo>
                    <a:pt x="269" y="586"/>
                  </a:lnTo>
                  <a:lnTo>
                    <a:pt x="272" y="595"/>
                  </a:lnTo>
                  <a:lnTo>
                    <a:pt x="275" y="604"/>
                  </a:lnTo>
                  <a:lnTo>
                    <a:pt x="279" y="613"/>
                  </a:lnTo>
                  <a:lnTo>
                    <a:pt x="281" y="623"/>
                  </a:lnTo>
                  <a:lnTo>
                    <a:pt x="285" y="632"/>
                  </a:lnTo>
                  <a:lnTo>
                    <a:pt x="288" y="641"/>
                  </a:lnTo>
                  <a:lnTo>
                    <a:pt x="293" y="651"/>
                  </a:lnTo>
                  <a:lnTo>
                    <a:pt x="297" y="659"/>
                  </a:lnTo>
                  <a:lnTo>
                    <a:pt x="301" y="668"/>
                  </a:lnTo>
                  <a:lnTo>
                    <a:pt x="305" y="678"/>
                  </a:lnTo>
                  <a:lnTo>
                    <a:pt x="309" y="687"/>
                  </a:lnTo>
                  <a:lnTo>
                    <a:pt x="312" y="694"/>
                  </a:lnTo>
                  <a:lnTo>
                    <a:pt x="318" y="704"/>
                  </a:lnTo>
                  <a:lnTo>
                    <a:pt x="320" y="711"/>
                  </a:lnTo>
                  <a:lnTo>
                    <a:pt x="326" y="721"/>
                  </a:lnTo>
                  <a:lnTo>
                    <a:pt x="329" y="728"/>
                  </a:lnTo>
                  <a:lnTo>
                    <a:pt x="333" y="735"/>
                  </a:lnTo>
                  <a:lnTo>
                    <a:pt x="336" y="743"/>
                  </a:lnTo>
                  <a:lnTo>
                    <a:pt x="341" y="751"/>
                  </a:lnTo>
                  <a:lnTo>
                    <a:pt x="345" y="759"/>
                  </a:lnTo>
                  <a:lnTo>
                    <a:pt x="349" y="765"/>
                  </a:lnTo>
                  <a:lnTo>
                    <a:pt x="353" y="773"/>
                  </a:lnTo>
                  <a:lnTo>
                    <a:pt x="357" y="779"/>
                  </a:lnTo>
                  <a:lnTo>
                    <a:pt x="361" y="786"/>
                  </a:lnTo>
                  <a:lnTo>
                    <a:pt x="365" y="791"/>
                  </a:lnTo>
                  <a:lnTo>
                    <a:pt x="369" y="798"/>
                  </a:lnTo>
                  <a:lnTo>
                    <a:pt x="373" y="804"/>
                  </a:lnTo>
                  <a:lnTo>
                    <a:pt x="375" y="810"/>
                  </a:lnTo>
                  <a:lnTo>
                    <a:pt x="379" y="816"/>
                  </a:lnTo>
                  <a:lnTo>
                    <a:pt x="383" y="821"/>
                  </a:lnTo>
                  <a:lnTo>
                    <a:pt x="387" y="827"/>
                  </a:lnTo>
                  <a:lnTo>
                    <a:pt x="390" y="830"/>
                  </a:lnTo>
                  <a:lnTo>
                    <a:pt x="392" y="834"/>
                  </a:lnTo>
                  <a:lnTo>
                    <a:pt x="395" y="840"/>
                  </a:lnTo>
                  <a:lnTo>
                    <a:pt x="397" y="843"/>
                  </a:lnTo>
                  <a:lnTo>
                    <a:pt x="401" y="850"/>
                  </a:lnTo>
                  <a:lnTo>
                    <a:pt x="408" y="857"/>
                  </a:lnTo>
                  <a:lnTo>
                    <a:pt x="411" y="862"/>
                  </a:lnTo>
                  <a:lnTo>
                    <a:pt x="413" y="864"/>
                  </a:lnTo>
                  <a:lnTo>
                    <a:pt x="414" y="867"/>
                  </a:lnTo>
                  <a:lnTo>
                    <a:pt x="416" y="868"/>
                  </a:lnTo>
                  <a:lnTo>
                    <a:pt x="280" y="914"/>
                  </a:lnTo>
                  <a:lnTo>
                    <a:pt x="213" y="966"/>
                  </a:lnTo>
                  <a:lnTo>
                    <a:pt x="212" y="965"/>
                  </a:lnTo>
                  <a:lnTo>
                    <a:pt x="209" y="964"/>
                  </a:lnTo>
                  <a:lnTo>
                    <a:pt x="204" y="960"/>
                  </a:lnTo>
                  <a:lnTo>
                    <a:pt x="200" y="955"/>
                  </a:lnTo>
                  <a:lnTo>
                    <a:pt x="196" y="952"/>
                  </a:lnTo>
                  <a:lnTo>
                    <a:pt x="192" y="949"/>
                  </a:lnTo>
                  <a:lnTo>
                    <a:pt x="188" y="945"/>
                  </a:lnTo>
                  <a:lnTo>
                    <a:pt x="184" y="942"/>
                  </a:lnTo>
                  <a:lnTo>
                    <a:pt x="179" y="936"/>
                  </a:lnTo>
                  <a:lnTo>
                    <a:pt x="175" y="932"/>
                  </a:lnTo>
                  <a:lnTo>
                    <a:pt x="170" y="927"/>
                  </a:lnTo>
                  <a:lnTo>
                    <a:pt x="166" y="923"/>
                  </a:lnTo>
                  <a:lnTo>
                    <a:pt x="161" y="917"/>
                  </a:lnTo>
                  <a:lnTo>
                    <a:pt x="156" y="911"/>
                  </a:lnTo>
                  <a:lnTo>
                    <a:pt x="149" y="905"/>
                  </a:lnTo>
                  <a:lnTo>
                    <a:pt x="144" y="900"/>
                  </a:lnTo>
                  <a:lnTo>
                    <a:pt x="137" y="892"/>
                  </a:lnTo>
                  <a:lnTo>
                    <a:pt x="132" y="885"/>
                  </a:lnTo>
                  <a:lnTo>
                    <a:pt x="126" y="879"/>
                  </a:lnTo>
                  <a:lnTo>
                    <a:pt x="120" y="872"/>
                  </a:lnTo>
                  <a:lnTo>
                    <a:pt x="114" y="864"/>
                  </a:lnTo>
                  <a:lnTo>
                    <a:pt x="107" y="855"/>
                  </a:lnTo>
                  <a:lnTo>
                    <a:pt x="102" y="847"/>
                  </a:lnTo>
                  <a:lnTo>
                    <a:pt x="97" y="840"/>
                  </a:lnTo>
                  <a:lnTo>
                    <a:pt x="90" y="830"/>
                  </a:lnTo>
                  <a:lnTo>
                    <a:pt x="84" y="821"/>
                  </a:lnTo>
                  <a:lnTo>
                    <a:pt x="79" y="812"/>
                  </a:lnTo>
                  <a:lnTo>
                    <a:pt x="73" y="803"/>
                  </a:lnTo>
                  <a:lnTo>
                    <a:pt x="67" y="791"/>
                  </a:lnTo>
                  <a:lnTo>
                    <a:pt x="62" y="782"/>
                  </a:lnTo>
                  <a:lnTo>
                    <a:pt x="56" y="770"/>
                  </a:lnTo>
                  <a:lnTo>
                    <a:pt x="50" y="761"/>
                  </a:lnTo>
                  <a:lnTo>
                    <a:pt x="45" y="749"/>
                  </a:lnTo>
                  <a:lnTo>
                    <a:pt x="39" y="738"/>
                  </a:lnTo>
                  <a:lnTo>
                    <a:pt x="35" y="726"/>
                  </a:lnTo>
                  <a:lnTo>
                    <a:pt x="31" y="715"/>
                  </a:lnTo>
                  <a:lnTo>
                    <a:pt x="26" y="702"/>
                  </a:lnTo>
                  <a:lnTo>
                    <a:pt x="22" y="689"/>
                  </a:lnTo>
                  <a:lnTo>
                    <a:pt x="18" y="676"/>
                  </a:lnTo>
                  <a:lnTo>
                    <a:pt x="16" y="664"/>
                  </a:lnTo>
                  <a:lnTo>
                    <a:pt x="12" y="651"/>
                  </a:lnTo>
                  <a:lnTo>
                    <a:pt x="9" y="638"/>
                  </a:lnTo>
                  <a:lnTo>
                    <a:pt x="7" y="625"/>
                  </a:lnTo>
                  <a:lnTo>
                    <a:pt x="5" y="612"/>
                  </a:lnTo>
                  <a:lnTo>
                    <a:pt x="3" y="598"/>
                  </a:lnTo>
                  <a:lnTo>
                    <a:pt x="3" y="583"/>
                  </a:lnTo>
                  <a:lnTo>
                    <a:pt x="0" y="568"/>
                  </a:lnTo>
                  <a:lnTo>
                    <a:pt x="0" y="555"/>
                  </a:lnTo>
                  <a:lnTo>
                    <a:pt x="0" y="539"/>
                  </a:lnTo>
                  <a:lnTo>
                    <a:pt x="0" y="525"/>
                  </a:lnTo>
                  <a:lnTo>
                    <a:pt x="1" y="509"/>
                  </a:lnTo>
                  <a:lnTo>
                    <a:pt x="4" y="495"/>
                  </a:lnTo>
                  <a:lnTo>
                    <a:pt x="5" y="478"/>
                  </a:lnTo>
                  <a:lnTo>
                    <a:pt x="8" y="462"/>
                  </a:lnTo>
                  <a:lnTo>
                    <a:pt x="11" y="445"/>
                  </a:lnTo>
                  <a:lnTo>
                    <a:pt x="14" y="429"/>
                  </a:lnTo>
                  <a:lnTo>
                    <a:pt x="18" y="412"/>
                  </a:lnTo>
                  <a:lnTo>
                    <a:pt x="24" y="395"/>
                  </a:lnTo>
                  <a:lnTo>
                    <a:pt x="29" y="379"/>
                  </a:lnTo>
                  <a:lnTo>
                    <a:pt x="35" y="363"/>
                  </a:lnTo>
                  <a:lnTo>
                    <a:pt x="171" y="0"/>
                  </a:lnTo>
                  <a:lnTo>
                    <a:pt x="259" y="36"/>
                  </a:lnTo>
                  <a:lnTo>
                    <a:pt x="320" y="48"/>
                  </a:lnTo>
                  <a:lnTo>
                    <a:pt x="320" y="48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auto">
            <a:xfrm>
              <a:off x="3990975" y="3027363"/>
              <a:ext cx="282575" cy="371475"/>
            </a:xfrm>
            <a:custGeom>
              <a:avLst/>
              <a:gdLst>
                <a:gd name="T0" fmla="*/ 11 w 711"/>
                <a:gd name="T1" fmla="*/ 276 h 935"/>
                <a:gd name="T2" fmla="*/ 36 w 711"/>
                <a:gd name="T3" fmla="*/ 244 h 935"/>
                <a:gd name="T4" fmla="*/ 71 w 711"/>
                <a:gd name="T5" fmla="*/ 203 h 935"/>
                <a:gd name="T6" fmla="*/ 117 w 711"/>
                <a:gd name="T7" fmla="*/ 155 h 935"/>
                <a:gd name="T8" fmla="*/ 172 w 711"/>
                <a:gd name="T9" fmla="*/ 106 h 935"/>
                <a:gd name="T10" fmla="*/ 236 w 711"/>
                <a:gd name="T11" fmla="*/ 62 h 935"/>
                <a:gd name="T12" fmla="*/ 308 w 711"/>
                <a:gd name="T13" fmla="*/ 28 h 935"/>
                <a:gd name="T14" fmla="*/ 385 w 711"/>
                <a:gd name="T15" fmla="*/ 4 h 935"/>
                <a:gd name="T16" fmla="*/ 468 w 711"/>
                <a:gd name="T17" fmla="*/ 0 h 935"/>
                <a:gd name="T18" fmla="*/ 539 w 711"/>
                <a:gd name="T19" fmla="*/ 11 h 935"/>
                <a:gd name="T20" fmla="*/ 597 w 711"/>
                <a:gd name="T21" fmla="*/ 32 h 935"/>
                <a:gd name="T22" fmla="*/ 639 w 711"/>
                <a:gd name="T23" fmla="*/ 61 h 935"/>
                <a:gd name="T24" fmla="*/ 670 w 711"/>
                <a:gd name="T25" fmla="*/ 97 h 935"/>
                <a:gd name="T26" fmla="*/ 691 w 711"/>
                <a:gd name="T27" fmla="*/ 138 h 935"/>
                <a:gd name="T28" fmla="*/ 704 w 711"/>
                <a:gd name="T29" fmla="*/ 181 h 935"/>
                <a:gd name="T30" fmla="*/ 708 w 711"/>
                <a:gd name="T31" fmla="*/ 224 h 935"/>
                <a:gd name="T32" fmla="*/ 709 w 711"/>
                <a:gd name="T33" fmla="*/ 264 h 935"/>
                <a:gd name="T34" fmla="*/ 705 w 711"/>
                <a:gd name="T35" fmla="*/ 302 h 935"/>
                <a:gd name="T36" fmla="*/ 690 w 711"/>
                <a:gd name="T37" fmla="*/ 342 h 935"/>
                <a:gd name="T38" fmla="*/ 665 w 711"/>
                <a:gd name="T39" fmla="*/ 386 h 935"/>
                <a:gd name="T40" fmla="*/ 630 w 711"/>
                <a:gd name="T41" fmla="*/ 436 h 935"/>
                <a:gd name="T42" fmla="*/ 592 w 711"/>
                <a:gd name="T43" fmla="*/ 487 h 935"/>
                <a:gd name="T44" fmla="*/ 550 w 711"/>
                <a:gd name="T45" fmla="*/ 540 h 935"/>
                <a:gd name="T46" fmla="*/ 507 w 711"/>
                <a:gd name="T47" fmla="*/ 591 h 935"/>
                <a:gd name="T48" fmla="*/ 470 w 711"/>
                <a:gd name="T49" fmla="*/ 640 h 935"/>
                <a:gd name="T50" fmla="*/ 436 w 711"/>
                <a:gd name="T51" fmla="*/ 683 h 935"/>
                <a:gd name="T52" fmla="*/ 414 w 711"/>
                <a:gd name="T53" fmla="*/ 719 h 935"/>
                <a:gd name="T54" fmla="*/ 396 w 711"/>
                <a:gd name="T55" fmla="*/ 751 h 935"/>
                <a:gd name="T56" fmla="*/ 375 w 711"/>
                <a:gd name="T57" fmla="*/ 811 h 935"/>
                <a:gd name="T58" fmla="*/ 359 w 711"/>
                <a:gd name="T59" fmla="*/ 871 h 935"/>
                <a:gd name="T60" fmla="*/ 354 w 711"/>
                <a:gd name="T61" fmla="*/ 914 h 935"/>
                <a:gd name="T62" fmla="*/ 277 w 711"/>
                <a:gd name="T63" fmla="*/ 741 h 935"/>
                <a:gd name="T64" fmla="*/ 312 w 711"/>
                <a:gd name="T65" fmla="*/ 714 h 935"/>
                <a:gd name="T66" fmla="*/ 360 w 711"/>
                <a:gd name="T67" fmla="*/ 675 h 935"/>
                <a:gd name="T68" fmla="*/ 417 w 711"/>
                <a:gd name="T69" fmla="*/ 625 h 935"/>
                <a:gd name="T70" fmla="*/ 479 w 711"/>
                <a:gd name="T71" fmla="*/ 569 h 935"/>
                <a:gd name="T72" fmla="*/ 539 w 711"/>
                <a:gd name="T73" fmla="*/ 505 h 935"/>
                <a:gd name="T74" fmla="*/ 594 w 711"/>
                <a:gd name="T75" fmla="*/ 441 h 935"/>
                <a:gd name="T76" fmla="*/ 634 w 711"/>
                <a:gd name="T77" fmla="*/ 374 h 935"/>
                <a:gd name="T78" fmla="*/ 656 w 711"/>
                <a:gd name="T79" fmla="*/ 313 h 935"/>
                <a:gd name="T80" fmla="*/ 656 w 711"/>
                <a:gd name="T81" fmla="*/ 257 h 935"/>
                <a:gd name="T82" fmla="*/ 647 w 711"/>
                <a:gd name="T83" fmla="*/ 208 h 935"/>
                <a:gd name="T84" fmla="*/ 627 w 711"/>
                <a:gd name="T85" fmla="*/ 165 h 935"/>
                <a:gd name="T86" fmla="*/ 602 w 711"/>
                <a:gd name="T87" fmla="*/ 128 h 935"/>
                <a:gd name="T88" fmla="*/ 569 w 711"/>
                <a:gd name="T89" fmla="*/ 100 h 935"/>
                <a:gd name="T90" fmla="*/ 532 w 711"/>
                <a:gd name="T91" fmla="*/ 79 h 935"/>
                <a:gd name="T92" fmla="*/ 487 w 711"/>
                <a:gd name="T93" fmla="*/ 63 h 935"/>
                <a:gd name="T94" fmla="*/ 440 w 711"/>
                <a:gd name="T95" fmla="*/ 57 h 935"/>
                <a:gd name="T96" fmla="*/ 389 w 711"/>
                <a:gd name="T97" fmla="*/ 57 h 935"/>
                <a:gd name="T98" fmla="*/ 338 w 711"/>
                <a:gd name="T99" fmla="*/ 67 h 935"/>
                <a:gd name="T100" fmla="*/ 283 w 711"/>
                <a:gd name="T101" fmla="*/ 91 h 935"/>
                <a:gd name="T102" fmla="*/ 230 w 711"/>
                <a:gd name="T103" fmla="*/ 130 h 935"/>
                <a:gd name="T104" fmla="*/ 179 w 711"/>
                <a:gd name="T105" fmla="*/ 178 h 935"/>
                <a:gd name="T106" fmla="*/ 133 w 711"/>
                <a:gd name="T107" fmla="*/ 232 h 935"/>
                <a:gd name="T108" fmla="*/ 90 w 711"/>
                <a:gd name="T109" fmla="*/ 281 h 935"/>
                <a:gd name="T110" fmla="*/ 56 w 711"/>
                <a:gd name="T111" fmla="*/ 327 h 935"/>
                <a:gd name="T112" fmla="*/ 32 w 711"/>
                <a:gd name="T113" fmla="*/ 362 h 935"/>
                <a:gd name="T114" fmla="*/ 17 w 711"/>
                <a:gd name="T115" fmla="*/ 387 h 9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711" h="935">
                  <a:moveTo>
                    <a:pt x="0" y="297"/>
                  </a:moveTo>
                  <a:lnTo>
                    <a:pt x="0" y="296"/>
                  </a:lnTo>
                  <a:lnTo>
                    <a:pt x="2" y="293"/>
                  </a:lnTo>
                  <a:lnTo>
                    <a:pt x="3" y="288"/>
                  </a:lnTo>
                  <a:lnTo>
                    <a:pt x="9" y="284"/>
                  </a:lnTo>
                  <a:lnTo>
                    <a:pt x="10" y="280"/>
                  </a:lnTo>
                  <a:lnTo>
                    <a:pt x="11" y="276"/>
                  </a:lnTo>
                  <a:lnTo>
                    <a:pt x="14" y="272"/>
                  </a:lnTo>
                  <a:lnTo>
                    <a:pt x="18" y="268"/>
                  </a:lnTo>
                  <a:lnTo>
                    <a:pt x="20" y="263"/>
                  </a:lnTo>
                  <a:lnTo>
                    <a:pt x="24" y="259"/>
                  </a:lnTo>
                  <a:lnTo>
                    <a:pt x="28" y="254"/>
                  </a:lnTo>
                  <a:lnTo>
                    <a:pt x="32" y="250"/>
                  </a:lnTo>
                  <a:lnTo>
                    <a:pt x="36" y="244"/>
                  </a:lnTo>
                  <a:lnTo>
                    <a:pt x="41" y="238"/>
                  </a:lnTo>
                  <a:lnTo>
                    <a:pt x="44" y="233"/>
                  </a:lnTo>
                  <a:lnTo>
                    <a:pt x="51" y="227"/>
                  </a:lnTo>
                  <a:lnTo>
                    <a:pt x="54" y="221"/>
                  </a:lnTo>
                  <a:lnTo>
                    <a:pt x="60" y="215"/>
                  </a:lnTo>
                  <a:lnTo>
                    <a:pt x="65" y="208"/>
                  </a:lnTo>
                  <a:lnTo>
                    <a:pt x="71" y="203"/>
                  </a:lnTo>
                  <a:lnTo>
                    <a:pt x="77" y="195"/>
                  </a:lnTo>
                  <a:lnTo>
                    <a:pt x="83" y="189"/>
                  </a:lnTo>
                  <a:lnTo>
                    <a:pt x="88" y="181"/>
                  </a:lnTo>
                  <a:lnTo>
                    <a:pt x="96" y="176"/>
                  </a:lnTo>
                  <a:lnTo>
                    <a:pt x="103" y="168"/>
                  </a:lnTo>
                  <a:lnTo>
                    <a:pt x="111" y="161"/>
                  </a:lnTo>
                  <a:lnTo>
                    <a:pt x="117" y="155"/>
                  </a:lnTo>
                  <a:lnTo>
                    <a:pt x="125" y="148"/>
                  </a:lnTo>
                  <a:lnTo>
                    <a:pt x="132" y="140"/>
                  </a:lnTo>
                  <a:lnTo>
                    <a:pt x="139" y="134"/>
                  </a:lnTo>
                  <a:lnTo>
                    <a:pt x="147" y="127"/>
                  </a:lnTo>
                  <a:lnTo>
                    <a:pt x="155" y="121"/>
                  </a:lnTo>
                  <a:lnTo>
                    <a:pt x="164" y="113"/>
                  </a:lnTo>
                  <a:lnTo>
                    <a:pt x="172" y="106"/>
                  </a:lnTo>
                  <a:lnTo>
                    <a:pt x="181" y="100"/>
                  </a:lnTo>
                  <a:lnTo>
                    <a:pt x="190" y="94"/>
                  </a:lnTo>
                  <a:lnTo>
                    <a:pt x="198" y="87"/>
                  </a:lnTo>
                  <a:lnTo>
                    <a:pt x="207" y="80"/>
                  </a:lnTo>
                  <a:lnTo>
                    <a:pt x="217" y="74"/>
                  </a:lnTo>
                  <a:lnTo>
                    <a:pt x="227" y="68"/>
                  </a:lnTo>
                  <a:lnTo>
                    <a:pt x="236" y="62"/>
                  </a:lnTo>
                  <a:lnTo>
                    <a:pt x="245" y="57"/>
                  </a:lnTo>
                  <a:lnTo>
                    <a:pt x="256" y="51"/>
                  </a:lnTo>
                  <a:lnTo>
                    <a:pt x="266" y="46"/>
                  </a:lnTo>
                  <a:lnTo>
                    <a:pt x="275" y="41"/>
                  </a:lnTo>
                  <a:lnTo>
                    <a:pt x="286" y="36"/>
                  </a:lnTo>
                  <a:lnTo>
                    <a:pt x="296" y="30"/>
                  </a:lnTo>
                  <a:lnTo>
                    <a:pt x="308" y="28"/>
                  </a:lnTo>
                  <a:lnTo>
                    <a:pt x="317" y="23"/>
                  </a:lnTo>
                  <a:lnTo>
                    <a:pt x="329" y="19"/>
                  </a:lnTo>
                  <a:lnTo>
                    <a:pt x="339" y="15"/>
                  </a:lnTo>
                  <a:lnTo>
                    <a:pt x="351" y="12"/>
                  </a:lnTo>
                  <a:lnTo>
                    <a:pt x="363" y="10"/>
                  </a:lnTo>
                  <a:lnTo>
                    <a:pt x="373" y="7"/>
                  </a:lnTo>
                  <a:lnTo>
                    <a:pt x="385" y="4"/>
                  </a:lnTo>
                  <a:lnTo>
                    <a:pt x="397" y="3"/>
                  </a:lnTo>
                  <a:lnTo>
                    <a:pt x="407" y="2"/>
                  </a:lnTo>
                  <a:lnTo>
                    <a:pt x="420" y="0"/>
                  </a:lnTo>
                  <a:lnTo>
                    <a:pt x="432" y="0"/>
                  </a:lnTo>
                  <a:lnTo>
                    <a:pt x="445" y="0"/>
                  </a:lnTo>
                  <a:lnTo>
                    <a:pt x="456" y="0"/>
                  </a:lnTo>
                  <a:lnTo>
                    <a:pt x="468" y="0"/>
                  </a:lnTo>
                  <a:lnTo>
                    <a:pt x="479" y="0"/>
                  </a:lnTo>
                  <a:lnTo>
                    <a:pt x="490" y="3"/>
                  </a:lnTo>
                  <a:lnTo>
                    <a:pt x="500" y="3"/>
                  </a:lnTo>
                  <a:lnTo>
                    <a:pt x="509" y="4"/>
                  </a:lnTo>
                  <a:lnTo>
                    <a:pt x="520" y="6"/>
                  </a:lnTo>
                  <a:lnTo>
                    <a:pt x="530" y="10"/>
                  </a:lnTo>
                  <a:lnTo>
                    <a:pt x="539" y="11"/>
                  </a:lnTo>
                  <a:lnTo>
                    <a:pt x="549" y="12"/>
                  </a:lnTo>
                  <a:lnTo>
                    <a:pt x="556" y="15"/>
                  </a:lnTo>
                  <a:lnTo>
                    <a:pt x="566" y="19"/>
                  </a:lnTo>
                  <a:lnTo>
                    <a:pt x="573" y="21"/>
                  </a:lnTo>
                  <a:lnTo>
                    <a:pt x="581" y="24"/>
                  </a:lnTo>
                  <a:lnTo>
                    <a:pt x="588" y="28"/>
                  </a:lnTo>
                  <a:lnTo>
                    <a:pt x="597" y="32"/>
                  </a:lnTo>
                  <a:lnTo>
                    <a:pt x="602" y="34"/>
                  </a:lnTo>
                  <a:lnTo>
                    <a:pt x="609" y="38"/>
                  </a:lnTo>
                  <a:lnTo>
                    <a:pt x="615" y="42"/>
                  </a:lnTo>
                  <a:lnTo>
                    <a:pt x="622" y="47"/>
                  </a:lnTo>
                  <a:lnTo>
                    <a:pt x="627" y="51"/>
                  </a:lnTo>
                  <a:lnTo>
                    <a:pt x="634" y="55"/>
                  </a:lnTo>
                  <a:lnTo>
                    <a:pt x="639" y="61"/>
                  </a:lnTo>
                  <a:lnTo>
                    <a:pt x="645" y="66"/>
                  </a:lnTo>
                  <a:lnTo>
                    <a:pt x="649" y="70"/>
                  </a:lnTo>
                  <a:lnTo>
                    <a:pt x="654" y="76"/>
                  </a:lnTo>
                  <a:lnTo>
                    <a:pt x="658" y="81"/>
                  </a:lnTo>
                  <a:lnTo>
                    <a:pt x="664" y="87"/>
                  </a:lnTo>
                  <a:lnTo>
                    <a:pt x="666" y="92"/>
                  </a:lnTo>
                  <a:lnTo>
                    <a:pt x="670" y="97"/>
                  </a:lnTo>
                  <a:lnTo>
                    <a:pt x="674" y="102"/>
                  </a:lnTo>
                  <a:lnTo>
                    <a:pt x="678" y="109"/>
                  </a:lnTo>
                  <a:lnTo>
                    <a:pt x="681" y="115"/>
                  </a:lnTo>
                  <a:lnTo>
                    <a:pt x="685" y="121"/>
                  </a:lnTo>
                  <a:lnTo>
                    <a:pt x="687" y="126"/>
                  </a:lnTo>
                  <a:lnTo>
                    <a:pt x="690" y="132"/>
                  </a:lnTo>
                  <a:lnTo>
                    <a:pt x="691" y="138"/>
                  </a:lnTo>
                  <a:lnTo>
                    <a:pt x="694" y="143"/>
                  </a:lnTo>
                  <a:lnTo>
                    <a:pt x="696" y="149"/>
                  </a:lnTo>
                  <a:lnTo>
                    <a:pt x="699" y="156"/>
                  </a:lnTo>
                  <a:lnTo>
                    <a:pt x="699" y="161"/>
                  </a:lnTo>
                  <a:lnTo>
                    <a:pt x="702" y="168"/>
                  </a:lnTo>
                  <a:lnTo>
                    <a:pt x="703" y="174"/>
                  </a:lnTo>
                  <a:lnTo>
                    <a:pt x="704" y="181"/>
                  </a:lnTo>
                  <a:lnTo>
                    <a:pt x="705" y="186"/>
                  </a:lnTo>
                  <a:lnTo>
                    <a:pt x="705" y="194"/>
                  </a:lnTo>
                  <a:lnTo>
                    <a:pt x="707" y="199"/>
                  </a:lnTo>
                  <a:lnTo>
                    <a:pt x="708" y="206"/>
                  </a:lnTo>
                  <a:lnTo>
                    <a:pt x="708" y="212"/>
                  </a:lnTo>
                  <a:lnTo>
                    <a:pt x="708" y="217"/>
                  </a:lnTo>
                  <a:lnTo>
                    <a:pt x="708" y="224"/>
                  </a:lnTo>
                  <a:lnTo>
                    <a:pt x="709" y="230"/>
                  </a:lnTo>
                  <a:lnTo>
                    <a:pt x="709" y="236"/>
                  </a:lnTo>
                  <a:lnTo>
                    <a:pt x="709" y="242"/>
                  </a:lnTo>
                  <a:lnTo>
                    <a:pt x="709" y="247"/>
                  </a:lnTo>
                  <a:lnTo>
                    <a:pt x="711" y="254"/>
                  </a:lnTo>
                  <a:lnTo>
                    <a:pt x="709" y="259"/>
                  </a:lnTo>
                  <a:lnTo>
                    <a:pt x="709" y="264"/>
                  </a:lnTo>
                  <a:lnTo>
                    <a:pt x="708" y="270"/>
                  </a:lnTo>
                  <a:lnTo>
                    <a:pt x="708" y="275"/>
                  </a:lnTo>
                  <a:lnTo>
                    <a:pt x="708" y="281"/>
                  </a:lnTo>
                  <a:lnTo>
                    <a:pt x="708" y="287"/>
                  </a:lnTo>
                  <a:lnTo>
                    <a:pt x="707" y="292"/>
                  </a:lnTo>
                  <a:lnTo>
                    <a:pt x="707" y="297"/>
                  </a:lnTo>
                  <a:lnTo>
                    <a:pt x="705" y="302"/>
                  </a:lnTo>
                  <a:lnTo>
                    <a:pt x="703" y="306"/>
                  </a:lnTo>
                  <a:lnTo>
                    <a:pt x="702" y="311"/>
                  </a:lnTo>
                  <a:lnTo>
                    <a:pt x="700" y="318"/>
                  </a:lnTo>
                  <a:lnTo>
                    <a:pt x="698" y="323"/>
                  </a:lnTo>
                  <a:lnTo>
                    <a:pt x="695" y="328"/>
                  </a:lnTo>
                  <a:lnTo>
                    <a:pt x="692" y="335"/>
                  </a:lnTo>
                  <a:lnTo>
                    <a:pt x="690" y="342"/>
                  </a:lnTo>
                  <a:lnTo>
                    <a:pt x="687" y="347"/>
                  </a:lnTo>
                  <a:lnTo>
                    <a:pt x="685" y="352"/>
                  </a:lnTo>
                  <a:lnTo>
                    <a:pt x="681" y="359"/>
                  </a:lnTo>
                  <a:lnTo>
                    <a:pt x="677" y="366"/>
                  </a:lnTo>
                  <a:lnTo>
                    <a:pt x="671" y="372"/>
                  </a:lnTo>
                  <a:lnTo>
                    <a:pt x="669" y="379"/>
                  </a:lnTo>
                  <a:lnTo>
                    <a:pt x="665" y="386"/>
                  </a:lnTo>
                  <a:lnTo>
                    <a:pt x="661" y="394"/>
                  </a:lnTo>
                  <a:lnTo>
                    <a:pt x="656" y="399"/>
                  </a:lnTo>
                  <a:lnTo>
                    <a:pt x="651" y="407"/>
                  </a:lnTo>
                  <a:lnTo>
                    <a:pt x="645" y="413"/>
                  </a:lnTo>
                  <a:lnTo>
                    <a:pt x="641" y="420"/>
                  </a:lnTo>
                  <a:lnTo>
                    <a:pt x="636" y="428"/>
                  </a:lnTo>
                  <a:lnTo>
                    <a:pt x="630" y="436"/>
                  </a:lnTo>
                  <a:lnTo>
                    <a:pt x="624" y="442"/>
                  </a:lnTo>
                  <a:lnTo>
                    <a:pt x="620" y="450"/>
                  </a:lnTo>
                  <a:lnTo>
                    <a:pt x="614" y="457"/>
                  </a:lnTo>
                  <a:lnTo>
                    <a:pt x="609" y="464"/>
                  </a:lnTo>
                  <a:lnTo>
                    <a:pt x="602" y="472"/>
                  </a:lnTo>
                  <a:lnTo>
                    <a:pt x="597" y="480"/>
                  </a:lnTo>
                  <a:lnTo>
                    <a:pt x="592" y="487"/>
                  </a:lnTo>
                  <a:lnTo>
                    <a:pt x="585" y="496"/>
                  </a:lnTo>
                  <a:lnTo>
                    <a:pt x="580" y="502"/>
                  </a:lnTo>
                  <a:lnTo>
                    <a:pt x="575" y="511"/>
                  </a:lnTo>
                  <a:lnTo>
                    <a:pt x="568" y="517"/>
                  </a:lnTo>
                  <a:lnTo>
                    <a:pt x="562" y="526"/>
                  </a:lnTo>
                  <a:lnTo>
                    <a:pt x="555" y="532"/>
                  </a:lnTo>
                  <a:lnTo>
                    <a:pt x="550" y="540"/>
                  </a:lnTo>
                  <a:lnTo>
                    <a:pt x="543" y="547"/>
                  </a:lnTo>
                  <a:lnTo>
                    <a:pt x="537" y="555"/>
                  </a:lnTo>
                  <a:lnTo>
                    <a:pt x="532" y="562"/>
                  </a:lnTo>
                  <a:lnTo>
                    <a:pt x="526" y="570"/>
                  </a:lnTo>
                  <a:lnTo>
                    <a:pt x="520" y="577"/>
                  </a:lnTo>
                  <a:lnTo>
                    <a:pt x="513" y="583"/>
                  </a:lnTo>
                  <a:lnTo>
                    <a:pt x="507" y="591"/>
                  </a:lnTo>
                  <a:lnTo>
                    <a:pt x="502" y="599"/>
                  </a:lnTo>
                  <a:lnTo>
                    <a:pt x="496" y="604"/>
                  </a:lnTo>
                  <a:lnTo>
                    <a:pt x="491" y="612"/>
                  </a:lnTo>
                  <a:lnTo>
                    <a:pt x="486" y="620"/>
                  </a:lnTo>
                  <a:lnTo>
                    <a:pt x="481" y="626"/>
                  </a:lnTo>
                  <a:lnTo>
                    <a:pt x="475" y="632"/>
                  </a:lnTo>
                  <a:lnTo>
                    <a:pt x="470" y="640"/>
                  </a:lnTo>
                  <a:lnTo>
                    <a:pt x="465" y="645"/>
                  </a:lnTo>
                  <a:lnTo>
                    <a:pt x="460" y="653"/>
                  </a:lnTo>
                  <a:lnTo>
                    <a:pt x="454" y="658"/>
                  </a:lnTo>
                  <a:lnTo>
                    <a:pt x="451" y="664"/>
                  </a:lnTo>
                  <a:lnTo>
                    <a:pt x="445" y="671"/>
                  </a:lnTo>
                  <a:lnTo>
                    <a:pt x="441" y="677"/>
                  </a:lnTo>
                  <a:lnTo>
                    <a:pt x="436" y="683"/>
                  </a:lnTo>
                  <a:lnTo>
                    <a:pt x="432" y="688"/>
                  </a:lnTo>
                  <a:lnTo>
                    <a:pt x="428" y="693"/>
                  </a:lnTo>
                  <a:lnTo>
                    <a:pt x="426" y="698"/>
                  </a:lnTo>
                  <a:lnTo>
                    <a:pt x="422" y="704"/>
                  </a:lnTo>
                  <a:lnTo>
                    <a:pt x="419" y="709"/>
                  </a:lnTo>
                  <a:lnTo>
                    <a:pt x="417" y="714"/>
                  </a:lnTo>
                  <a:lnTo>
                    <a:pt x="414" y="719"/>
                  </a:lnTo>
                  <a:lnTo>
                    <a:pt x="411" y="723"/>
                  </a:lnTo>
                  <a:lnTo>
                    <a:pt x="409" y="728"/>
                  </a:lnTo>
                  <a:lnTo>
                    <a:pt x="406" y="732"/>
                  </a:lnTo>
                  <a:lnTo>
                    <a:pt x="403" y="738"/>
                  </a:lnTo>
                  <a:lnTo>
                    <a:pt x="401" y="741"/>
                  </a:lnTo>
                  <a:lnTo>
                    <a:pt x="398" y="747"/>
                  </a:lnTo>
                  <a:lnTo>
                    <a:pt x="396" y="751"/>
                  </a:lnTo>
                  <a:lnTo>
                    <a:pt x="394" y="756"/>
                  </a:lnTo>
                  <a:lnTo>
                    <a:pt x="389" y="765"/>
                  </a:lnTo>
                  <a:lnTo>
                    <a:pt x="386" y="774"/>
                  </a:lnTo>
                  <a:lnTo>
                    <a:pt x="384" y="783"/>
                  </a:lnTo>
                  <a:lnTo>
                    <a:pt x="381" y="794"/>
                  </a:lnTo>
                  <a:lnTo>
                    <a:pt x="377" y="802"/>
                  </a:lnTo>
                  <a:lnTo>
                    <a:pt x="375" y="811"/>
                  </a:lnTo>
                  <a:lnTo>
                    <a:pt x="372" y="820"/>
                  </a:lnTo>
                  <a:lnTo>
                    <a:pt x="368" y="829"/>
                  </a:lnTo>
                  <a:lnTo>
                    <a:pt x="366" y="837"/>
                  </a:lnTo>
                  <a:lnTo>
                    <a:pt x="364" y="846"/>
                  </a:lnTo>
                  <a:lnTo>
                    <a:pt x="363" y="854"/>
                  </a:lnTo>
                  <a:lnTo>
                    <a:pt x="362" y="863"/>
                  </a:lnTo>
                  <a:lnTo>
                    <a:pt x="359" y="871"/>
                  </a:lnTo>
                  <a:lnTo>
                    <a:pt x="358" y="877"/>
                  </a:lnTo>
                  <a:lnTo>
                    <a:pt x="356" y="884"/>
                  </a:lnTo>
                  <a:lnTo>
                    <a:pt x="356" y="892"/>
                  </a:lnTo>
                  <a:lnTo>
                    <a:pt x="354" y="897"/>
                  </a:lnTo>
                  <a:lnTo>
                    <a:pt x="354" y="904"/>
                  </a:lnTo>
                  <a:lnTo>
                    <a:pt x="354" y="909"/>
                  </a:lnTo>
                  <a:lnTo>
                    <a:pt x="354" y="914"/>
                  </a:lnTo>
                  <a:lnTo>
                    <a:pt x="351" y="922"/>
                  </a:lnTo>
                  <a:lnTo>
                    <a:pt x="351" y="928"/>
                  </a:lnTo>
                  <a:lnTo>
                    <a:pt x="351" y="934"/>
                  </a:lnTo>
                  <a:lnTo>
                    <a:pt x="351" y="935"/>
                  </a:lnTo>
                  <a:lnTo>
                    <a:pt x="273" y="745"/>
                  </a:lnTo>
                  <a:lnTo>
                    <a:pt x="273" y="744"/>
                  </a:lnTo>
                  <a:lnTo>
                    <a:pt x="277" y="741"/>
                  </a:lnTo>
                  <a:lnTo>
                    <a:pt x="282" y="738"/>
                  </a:lnTo>
                  <a:lnTo>
                    <a:pt x="288" y="732"/>
                  </a:lnTo>
                  <a:lnTo>
                    <a:pt x="291" y="728"/>
                  </a:lnTo>
                  <a:lnTo>
                    <a:pt x="296" y="726"/>
                  </a:lnTo>
                  <a:lnTo>
                    <a:pt x="302" y="722"/>
                  </a:lnTo>
                  <a:lnTo>
                    <a:pt x="307" y="718"/>
                  </a:lnTo>
                  <a:lnTo>
                    <a:pt x="312" y="714"/>
                  </a:lnTo>
                  <a:lnTo>
                    <a:pt x="317" y="709"/>
                  </a:lnTo>
                  <a:lnTo>
                    <a:pt x="324" y="705"/>
                  </a:lnTo>
                  <a:lnTo>
                    <a:pt x="332" y="700"/>
                  </a:lnTo>
                  <a:lnTo>
                    <a:pt x="337" y="693"/>
                  </a:lnTo>
                  <a:lnTo>
                    <a:pt x="345" y="688"/>
                  </a:lnTo>
                  <a:lnTo>
                    <a:pt x="351" y="681"/>
                  </a:lnTo>
                  <a:lnTo>
                    <a:pt x="360" y="675"/>
                  </a:lnTo>
                  <a:lnTo>
                    <a:pt x="367" y="668"/>
                  </a:lnTo>
                  <a:lnTo>
                    <a:pt x="375" y="662"/>
                  </a:lnTo>
                  <a:lnTo>
                    <a:pt x="384" y="655"/>
                  </a:lnTo>
                  <a:lnTo>
                    <a:pt x="392" y="649"/>
                  </a:lnTo>
                  <a:lnTo>
                    <a:pt x="400" y="641"/>
                  </a:lnTo>
                  <a:lnTo>
                    <a:pt x="407" y="633"/>
                  </a:lnTo>
                  <a:lnTo>
                    <a:pt x="417" y="625"/>
                  </a:lnTo>
                  <a:lnTo>
                    <a:pt x="426" y="619"/>
                  </a:lnTo>
                  <a:lnTo>
                    <a:pt x="435" y="611"/>
                  </a:lnTo>
                  <a:lnTo>
                    <a:pt x="444" y="602"/>
                  </a:lnTo>
                  <a:lnTo>
                    <a:pt x="453" y="594"/>
                  </a:lnTo>
                  <a:lnTo>
                    <a:pt x="462" y="587"/>
                  </a:lnTo>
                  <a:lnTo>
                    <a:pt x="471" y="577"/>
                  </a:lnTo>
                  <a:lnTo>
                    <a:pt x="479" y="569"/>
                  </a:lnTo>
                  <a:lnTo>
                    <a:pt x="488" y="560"/>
                  </a:lnTo>
                  <a:lnTo>
                    <a:pt x="498" y="551"/>
                  </a:lnTo>
                  <a:lnTo>
                    <a:pt x="505" y="542"/>
                  </a:lnTo>
                  <a:lnTo>
                    <a:pt x="515" y="532"/>
                  </a:lnTo>
                  <a:lnTo>
                    <a:pt x="524" y="523"/>
                  </a:lnTo>
                  <a:lnTo>
                    <a:pt x="533" y="514"/>
                  </a:lnTo>
                  <a:lnTo>
                    <a:pt x="539" y="505"/>
                  </a:lnTo>
                  <a:lnTo>
                    <a:pt x="549" y="496"/>
                  </a:lnTo>
                  <a:lnTo>
                    <a:pt x="556" y="487"/>
                  </a:lnTo>
                  <a:lnTo>
                    <a:pt x="564" y="477"/>
                  </a:lnTo>
                  <a:lnTo>
                    <a:pt x="572" y="467"/>
                  </a:lnTo>
                  <a:lnTo>
                    <a:pt x="580" y="459"/>
                  </a:lnTo>
                  <a:lnTo>
                    <a:pt x="588" y="449"/>
                  </a:lnTo>
                  <a:lnTo>
                    <a:pt x="594" y="441"/>
                  </a:lnTo>
                  <a:lnTo>
                    <a:pt x="601" y="430"/>
                  </a:lnTo>
                  <a:lnTo>
                    <a:pt x="607" y="421"/>
                  </a:lnTo>
                  <a:lnTo>
                    <a:pt x="613" y="411"/>
                  </a:lnTo>
                  <a:lnTo>
                    <a:pt x="619" y="402"/>
                  </a:lnTo>
                  <a:lnTo>
                    <a:pt x="624" y="393"/>
                  </a:lnTo>
                  <a:lnTo>
                    <a:pt x="630" y="383"/>
                  </a:lnTo>
                  <a:lnTo>
                    <a:pt x="634" y="374"/>
                  </a:lnTo>
                  <a:lnTo>
                    <a:pt x="639" y="366"/>
                  </a:lnTo>
                  <a:lnTo>
                    <a:pt x="643" y="357"/>
                  </a:lnTo>
                  <a:lnTo>
                    <a:pt x="647" y="348"/>
                  </a:lnTo>
                  <a:lnTo>
                    <a:pt x="649" y="339"/>
                  </a:lnTo>
                  <a:lnTo>
                    <a:pt x="652" y="330"/>
                  </a:lnTo>
                  <a:lnTo>
                    <a:pt x="654" y="321"/>
                  </a:lnTo>
                  <a:lnTo>
                    <a:pt x="656" y="313"/>
                  </a:lnTo>
                  <a:lnTo>
                    <a:pt x="657" y="305"/>
                  </a:lnTo>
                  <a:lnTo>
                    <a:pt x="658" y="297"/>
                  </a:lnTo>
                  <a:lnTo>
                    <a:pt x="657" y="289"/>
                  </a:lnTo>
                  <a:lnTo>
                    <a:pt x="657" y="281"/>
                  </a:lnTo>
                  <a:lnTo>
                    <a:pt x="657" y="272"/>
                  </a:lnTo>
                  <a:lnTo>
                    <a:pt x="657" y="264"/>
                  </a:lnTo>
                  <a:lnTo>
                    <a:pt x="656" y="257"/>
                  </a:lnTo>
                  <a:lnTo>
                    <a:pt x="654" y="249"/>
                  </a:lnTo>
                  <a:lnTo>
                    <a:pt x="654" y="242"/>
                  </a:lnTo>
                  <a:lnTo>
                    <a:pt x="653" y="236"/>
                  </a:lnTo>
                  <a:lnTo>
                    <a:pt x="651" y="227"/>
                  </a:lnTo>
                  <a:lnTo>
                    <a:pt x="649" y="221"/>
                  </a:lnTo>
                  <a:lnTo>
                    <a:pt x="648" y="213"/>
                  </a:lnTo>
                  <a:lnTo>
                    <a:pt x="647" y="208"/>
                  </a:lnTo>
                  <a:lnTo>
                    <a:pt x="644" y="200"/>
                  </a:lnTo>
                  <a:lnTo>
                    <a:pt x="643" y="194"/>
                  </a:lnTo>
                  <a:lnTo>
                    <a:pt x="639" y="189"/>
                  </a:lnTo>
                  <a:lnTo>
                    <a:pt x="637" y="183"/>
                  </a:lnTo>
                  <a:lnTo>
                    <a:pt x="634" y="177"/>
                  </a:lnTo>
                  <a:lnTo>
                    <a:pt x="631" y="170"/>
                  </a:lnTo>
                  <a:lnTo>
                    <a:pt x="627" y="165"/>
                  </a:lnTo>
                  <a:lnTo>
                    <a:pt x="624" y="160"/>
                  </a:lnTo>
                  <a:lnTo>
                    <a:pt x="620" y="155"/>
                  </a:lnTo>
                  <a:lnTo>
                    <a:pt x="618" y="148"/>
                  </a:lnTo>
                  <a:lnTo>
                    <a:pt x="614" y="143"/>
                  </a:lnTo>
                  <a:lnTo>
                    <a:pt x="611" y="139"/>
                  </a:lnTo>
                  <a:lnTo>
                    <a:pt x="606" y="132"/>
                  </a:lnTo>
                  <a:lnTo>
                    <a:pt x="602" y="128"/>
                  </a:lnTo>
                  <a:lnTo>
                    <a:pt x="597" y="125"/>
                  </a:lnTo>
                  <a:lnTo>
                    <a:pt x="594" y="121"/>
                  </a:lnTo>
                  <a:lnTo>
                    <a:pt x="588" y="115"/>
                  </a:lnTo>
                  <a:lnTo>
                    <a:pt x="585" y="111"/>
                  </a:lnTo>
                  <a:lnTo>
                    <a:pt x="579" y="108"/>
                  </a:lnTo>
                  <a:lnTo>
                    <a:pt x="576" y="105"/>
                  </a:lnTo>
                  <a:lnTo>
                    <a:pt x="569" y="100"/>
                  </a:lnTo>
                  <a:lnTo>
                    <a:pt x="564" y="97"/>
                  </a:lnTo>
                  <a:lnTo>
                    <a:pt x="559" y="93"/>
                  </a:lnTo>
                  <a:lnTo>
                    <a:pt x="554" y="91"/>
                  </a:lnTo>
                  <a:lnTo>
                    <a:pt x="549" y="87"/>
                  </a:lnTo>
                  <a:lnTo>
                    <a:pt x="543" y="84"/>
                  </a:lnTo>
                  <a:lnTo>
                    <a:pt x="537" y="81"/>
                  </a:lnTo>
                  <a:lnTo>
                    <a:pt x="532" y="79"/>
                  </a:lnTo>
                  <a:lnTo>
                    <a:pt x="525" y="76"/>
                  </a:lnTo>
                  <a:lnTo>
                    <a:pt x="519" y="72"/>
                  </a:lnTo>
                  <a:lnTo>
                    <a:pt x="513" y="71"/>
                  </a:lnTo>
                  <a:lnTo>
                    <a:pt x="507" y="70"/>
                  </a:lnTo>
                  <a:lnTo>
                    <a:pt x="500" y="67"/>
                  </a:lnTo>
                  <a:lnTo>
                    <a:pt x="495" y="66"/>
                  </a:lnTo>
                  <a:lnTo>
                    <a:pt x="487" y="63"/>
                  </a:lnTo>
                  <a:lnTo>
                    <a:pt x="482" y="63"/>
                  </a:lnTo>
                  <a:lnTo>
                    <a:pt x="474" y="61"/>
                  </a:lnTo>
                  <a:lnTo>
                    <a:pt x="468" y="61"/>
                  </a:lnTo>
                  <a:lnTo>
                    <a:pt x="461" y="58"/>
                  </a:lnTo>
                  <a:lnTo>
                    <a:pt x="454" y="58"/>
                  </a:lnTo>
                  <a:lnTo>
                    <a:pt x="447" y="57"/>
                  </a:lnTo>
                  <a:lnTo>
                    <a:pt x="440" y="57"/>
                  </a:lnTo>
                  <a:lnTo>
                    <a:pt x="434" y="57"/>
                  </a:lnTo>
                  <a:lnTo>
                    <a:pt x="427" y="57"/>
                  </a:lnTo>
                  <a:lnTo>
                    <a:pt x="419" y="55"/>
                  </a:lnTo>
                  <a:lnTo>
                    <a:pt x="413" y="55"/>
                  </a:lnTo>
                  <a:lnTo>
                    <a:pt x="405" y="55"/>
                  </a:lnTo>
                  <a:lnTo>
                    <a:pt x="398" y="57"/>
                  </a:lnTo>
                  <a:lnTo>
                    <a:pt x="389" y="57"/>
                  </a:lnTo>
                  <a:lnTo>
                    <a:pt x="384" y="58"/>
                  </a:lnTo>
                  <a:lnTo>
                    <a:pt x="375" y="58"/>
                  </a:lnTo>
                  <a:lnTo>
                    <a:pt x="368" y="61"/>
                  </a:lnTo>
                  <a:lnTo>
                    <a:pt x="360" y="61"/>
                  </a:lnTo>
                  <a:lnTo>
                    <a:pt x="354" y="62"/>
                  </a:lnTo>
                  <a:lnTo>
                    <a:pt x="345" y="63"/>
                  </a:lnTo>
                  <a:lnTo>
                    <a:pt x="338" y="67"/>
                  </a:lnTo>
                  <a:lnTo>
                    <a:pt x="329" y="68"/>
                  </a:lnTo>
                  <a:lnTo>
                    <a:pt x="322" y="71"/>
                  </a:lnTo>
                  <a:lnTo>
                    <a:pt x="315" y="75"/>
                  </a:lnTo>
                  <a:lnTo>
                    <a:pt x="307" y="79"/>
                  </a:lnTo>
                  <a:lnTo>
                    <a:pt x="299" y="81"/>
                  </a:lnTo>
                  <a:lnTo>
                    <a:pt x="291" y="87"/>
                  </a:lnTo>
                  <a:lnTo>
                    <a:pt x="283" y="91"/>
                  </a:lnTo>
                  <a:lnTo>
                    <a:pt x="275" y="97"/>
                  </a:lnTo>
                  <a:lnTo>
                    <a:pt x="268" y="101"/>
                  </a:lnTo>
                  <a:lnTo>
                    <a:pt x="261" y="106"/>
                  </a:lnTo>
                  <a:lnTo>
                    <a:pt x="253" y="113"/>
                  </a:lnTo>
                  <a:lnTo>
                    <a:pt x="245" y="119"/>
                  </a:lnTo>
                  <a:lnTo>
                    <a:pt x="237" y="125"/>
                  </a:lnTo>
                  <a:lnTo>
                    <a:pt x="230" y="130"/>
                  </a:lnTo>
                  <a:lnTo>
                    <a:pt x="223" y="136"/>
                  </a:lnTo>
                  <a:lnTo>
                    <a:pt x="215" y="144"/>
                  </a:lnTo>
                  <a:lnTo>
                    <a:pt x="207" y="151"/>
                  </a:lnTo>
                  <a:lnTo>
                    <a:pt x="201" y="157"/>
                  </a:lnTo>
                  <a:lnTo>
                    <a:pt x="193" y="164"/>
                  </a:lnTo>
                  <a:lnTo>
                    <a:pt x="186" y="173"/>
                  </a:lnTo>
                  <a:lnTo>
                    <a:pt x="179" y="178"/>
                  </a:lnTo>
                  <a:lnTo>
                    <a:pt x="172" y="186"/>
                  </a:lnTo>
                  <a:lnTo>
                    <a:pt x="164" y="194"/>
                  </a:lnTo>
                  <a:lnTo>
                    <a:pt x="158" y="202"/>
                  </a:lnTo>
                  <a:lnTo>
                    <a:pt x="151" y="208"/>
                  </a:lnTo>
                  <a:lnTo>
                    <a:pt x="145" y="216"/>
                  </a:lnTo>
                  <a:lnTo>
                    <a:pt x="138" y="224"/>
                  </a:lnTo>
                  <a:lnTo>
                    <a:pt x="133" y="232"/>
                  </a:lnTo>
                  <a:lnTo>
                    <a:pt x="125" y="238"/>
                  </a:lnTo>
                  <a:lnTo>
                    <a:pt x="120" y="245"/>
                  </a:lnTo>
                  <a:lnTo>
                    <a:pt x="113" y="253"/>
                  </a:lnTo>
                  <a:lnTo>
                    <a:pt x="107" y="260"/>
                  </a:lnTo>
                  <a:lnTo>
                    <a:pt x="102" y="267"/>
                  </a:lnTo>
                  <a:lnTo>
                    <a:pt x="95" y="275"/>
                  </a:lnTo>
                  <a:lnTo>
                    <a:pt x="90" y="281"/>
                  </a:lnTo>
                  <a:lnTo>
                    <a:pt x="86" y="289"/>
                  </a:lnTo>
                  <a:lnTo>
                    <a:pt x="81" y="296"/>
                  </a:lnTo>
                  <a:lnTo>
                    <a:pt x="74" y="302"/>
                  </a:lnTo>
                  <a:lnTo>
                    <a:pt x="69" y="309"/>
                  </a:lnTo>
                  <a:lnTo>
                    <a:pt x="65" y="315"/>
                  </a:lnTo>
                  <a:lnTo>
                    <a:pt x="60" y="321"/>
                  </a:lnTo>
                  <a:lnTo>
                    <a:pt x="56" y="327"/>
                  </a:lnTo>
                  <a:lnTo>
                    <a:pt x="52" y="332"/>
                  </a:lnTo>
                  <a:lnTo>
                    <a:pt x="49" y="339"/>
                  </a:lnTo>
                  <a:lnTo>
                    <a:pt x="44" y="344"/>
                  </a:lnTo>
                  <a:lnTo>
                    <a:pt x="41" y="349"/>
                  </a:lnTo>
                  <a:lnTo>
                    <a:pt x="37" y="353"/>
                  </a:lnTo>
                  <a:lnTo>
                    <a:pt x="35" y="359"/>
                  </a:lnTo>
                  <a:lnTo>
                    <a:pt x="32" y="362"/>
                  </a:lnTo>
                  <a:lnTo>
                    <a:pt x="30" y="366"/>
                  </a:lnTo>
                  <a:lnTo>
                    <a:pt x="27" y="370"/>
                  </a:lnTo>
                  <a:lnTo>
                    <a:pt x="26" y="374"/>
                  </a:lnTo>
                  <a:lnTo>
                    <a:pt x="20" y="378"/>
                  </a:lnTo>
                  <a:lnTo>
                    <a:pt x="19" y="383"/>
                  </a:lnTo>
                  <a:lnTo>
                    <a:pt x="17" y="386"/>
                  </a:lnTo>
                  <a:lnTo>
                    <a:pt x="17" y="387"/>
                  </a:lnTo>
                  <a:lnTo>
                    <a:pt x="0" y="297"/>
                  </a:lnTo>
                  <a:lnTo>
                    <a:pt x="0" y="297"/>
                  </a:lnTo>
                  <a:close/>
                </a:path>
              </a:pathLst>
            </a:custGeom>
            <a:solidFill>
              <a:srgbClr val="8AC7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auto">
            <a:xfrm>
              <a:off x="4079875" y="3328988"/>
              <a:ext cx="65088" cy="246063"/>
            </a:xfrm>
            <a:custGeom>
              <a:avLst/>
              <a:gdLst>
                <a:gd name="T0" fmla="*/ 55 w 165"/>
                <a:gd name="T1" fmla="*/ 0 h 623"/>
                <a:gd name="T2" fmla="*/ 52 w 165"/>
                <a:gd name="T3" fmla="*/ 7 h 623"/>
                <a:gd name="T4" fmla="*/ 50 w 165"/>
                <a:gd name="T5" fmla="*/ 19 h 623"/>
                <a:gd name="T6" fmla="*/ 46 w 165"/>
                <a:gd name="T7" fmla="*/ 31 h 623"/>
                <a:gd name="T8" fmla="*/ 43 w 165"/>
                <a:gd name="T9" fmla="*/ 42 h 623"/>
                <a:gd name="T10" fmla="*/ 41 w 165"/>
                <a:gd name="T11" fmla="*/ 53 h 623"/>
                <a:gd name="T12" fmla="*/ 38 w 165"/>
                <a:gd name="T13" fmla="*/ 65 h 623"/>
                <a:gd name="T14" fmla="*/ 34 w 165"/>
                <a:gd name="T15" fmla="*/ 76 h 623"/>
                <a:gd name="T16" fmla="*/ 31 w 165"/>
                <a:gd name="T17" fmla="*/ 91 h 623"/>
                <a:gd name="T18" fmla="*/ 29 w 165"/>
                <a:gd name="T19" fmla="*/ 106 h 623"/>
                <a:gd name="T20" fmla="*/ 26 w 165"/>
                <a:gd name="T21" fmla="*/ 122 h 623"/>
                <a:gd name="T22" fmla="*/ 24 w 165"/>
                <a:gd name="T23" fmla="*/ 138 h 623"/>
                <a:gd name="T24" fmla="*/ 21 w 165"/>
                <a:gd name="T25" fmla="*/ 155 h 623"/>
                <a:gd name="T26" fmla="*/ 17 w 165"/>
                <a:gd name="T27" fmla="*/ 172 h 623"/>
                <a:gd name="T28" fmla="*/ 14 w 165"/>
                <a:gd name="T29" fmla="*/ 189 h 623"/>
                <a:gd name="T30" fmla="*/ 12 w 165"/>
                <a:gd name="T31" fmla="*/ 206 h 623"/>
                <a:gd name="T32" fmla="*/ 9 w 165"/>
                <a:gd name="T33" fmla="*/ 224 h 623"/>
                <a:gd name="T34" fmla="*/ 7 w 165"/>
                <a:gd name="T35" fmla="*/ 242 h 623"/>
                <a:gd name="T36" fmla="*/ 4 w 165"/>
                <a:gd name="T37" fmla="*/ 262 h 623"/>
                <a:gd name="T38" fmla="*/ 4 w 165"/>
                <a:gd name="T39" fmla="*/ 281 h 623"/>
                <a:gd name="T40" fmla="*/ 1 w 165"/>
                <a:gd name="T41" fmla="*/ 300 h 623"/>
                <a:gd name="T42" fmla="*/ 1 w 165"/>
                <a:gd name="T43" fmla="*/ 319 h 623"/>
                <a:gd name="T44" fmla="*/ 0 w 165"/>
                <a:gd name="T45" fmla="*/ 338 h 623"/>
                <a:gd name="T46" fmla="*/ 0 w 165"/>
                <a:gd name="T47" fmla="*/ 356 h 623"/>
                <a:gd name="T48" fmla="*/ 0 w 165"/>
                <a:gd name="T49" fmla="*/ 374 h 623"/>
                <a:gd name="T50" fmla="*/ 1 w 165"/>
                <a:gd name="T51" fmla="*/ 393 h 623"/>
                <a:gd name="T52" fmla="*/ 1 w 165"/>
                <a:gd name="T53" fmla="*/ 411 h 623"/>
                <a:gd name="T54" fmla="*/ 3 w 165"/>
                <a:gd name="T55" fmla="*/ 428 h 623"/>
                <a:gd name="T56" fmla="*/ 5 w 165"/>
                <a:gd name="T57" fmla="*/ 445 h 623"/>
                <a:gd name="T58" fmla="*/ 9 w 165"/>
                <a:gd name="T59" fmla="*/ 459 h 623"/>
                <a:gd name="T60" fmla="*/ 12 w 165"/>
                <a:gd name="T61" fmla="*/ 475 h 623"/>
                <a:gd name="T62" fmla="*/ 16 w 165"/>
                <a:gd name="T63" fmla="*/ 488 h 623"/>
                <a:gd name="T64" fmla="*/ 20 w 165"/>
                <a:gd name="T65" fmla="*/ 501 h 623"/>
                <a:gd name="T66" fmla="*/ 25 w 165"/>
                <a:gd name="T67" fmla="*/ 513 h 623"/>
                <a:gd name="T68" fmla="*/ 30 w 165"/>
                <a:gd name="T69" fmla="*/ 523 h 623"/>
                <a:gd name="T70" fmla="*/ 35 w 165"/>
                <a:gd name="T71" fmla="*/ 534 h 623"/>
                <a:gd name="T72" fmla="*/ 42 w 165"/>
                <a:gd name="T73" fmla="*/ 544 h 623"/>
                <a:gd name="T74" fmla="*/ 51 w 165"/>
                <a:gd name="T75" fmla="*/ 557 h 623"/>
                <a:gd name="T76" fmla="*/ 64 w 165"/>
                <a:gd name="T77" fmla="*/ 572 h 623"/>
                <a:gd name="T78" fmla="*/ 77 w 165"/>
                <a:gd name="T79" fmla="*/ 585 h 623"/>
                <a:gd name="T80" fmla="*/ 92 w 165"/>
                <a:gd name="T81" fmla="*/ 595 h 623"/>
                <a:gd name="T82" fmla="*/ 103 w 165"/>
                <a:gd name="T83" fmla="*/ 603 h 623"/>
                <a:gd name="T84" fmla="*/ 116 w 165"/>
                <a:gd name="T85" fmla="*/ 608 h 623"/>
                <a:gd name="T86" fmla="*/ 127 w 165"/>
                <a:gd name="T87" fmla="*/ 613 h 623"/>
                <a:gd name="T88" fmla="*/ 139 w 165"/>
                <a:gd name="T89" fmla="*/ 617 h 623"/>
                <a:gd name="T90" fmla="*/ 152 w 165"/>
                <a:gd name="T91" fmla="*/ 620 h 623"/>
                <a:gd name="T92" fmla="*/ 163 w 165"/>
                <a:gd name="T93" fmla="*/ 621 h 623"/>
                <a:gd name="T94" fmla="*/ 162 w 165"/>
                <a:gd name="T95" fmla="*/ 300 h 623"/>
                <a:gd name="T96" fmla="*/ 55 w 165"/>
                <a:gd name="T97" fmla="*/ 0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65" h="623">
                  <a:moveTo>
                    <a:pt x="55" y="0"/>
                  </a:moveTo>
                  <a:lnTo>
                    <a:pt x="55" y="0"/>
                  </a:lnTo>
                  <a:lnTo>
                    <a:pt x="54" y="4"/>
                  </a:lnTo>
                  <a:lnTo>
                    <a:pt x="52" y="7"/>
                  </a:lnTo>
                  <a:lnTo>
                    <a:pt x="52" y="12"/>
                  </a:lnTo>
                  <a:lnTo>
                    <a:pt x="50" y="19"/>
                  </a:lnTo>
                  <a:lnTo>
                    <a:pt x="47" y="28"/>
                  </a:lnTo>
                  <a:lnTo>
                    <a:pt x="46" y="31"/>
                  </a:lnTo>
                  <a:lnTo>
                    <a:pt x="45" y="37"/>
                  </a:lnTo>
                  <a:lnTo>
                    <a:pt x="43" y="42"/>
                  </a:lnTo>
                  <a:lnTo>
                    <a:pt x="43" y="48"/>
                  </a:lnTo>
                  <a:lnTo>
                    <a:pt x="41" y="53"/>
                  </a:lnTo>
                  <a:lnTo>
                    <a:pt x="39" y="58"/>
                  </a:lnTo>
                  <a:lnTo>
                    <a:pt x="38" y="65"/>
                  </a:lnTo>
                  <a:lnTo>
                    <a:pt x="37" y="71"/>
                  </a:lnTo>
                  <a:lnTo>
                    <a:pt x="34" y="76"/>
                  </a:lnTo>
                  <a:lnTo>
                    <a:pt x="34" y="84"/>
                  </a:lnTo>
                  <a:lnTo>
                    <a:pt x="31" y="91"/>
                  </a:lnTo>
                  <a:lnTo>
                    <a:pt x="31" y="99"/>
                  </a:lnTo>
                  <a:lnTo>
                    <a:pt x="29" y="106"/>
                  </a:lnTo>
                  <a:lnTo>
                    <a:pt x="29" y="113"/>
                  </a:lnTo>
                  <a:lnTo>
                    <a:pt x="26" y="122"/>
                  </a:lnTo>
                  <a:lnTo>
                    <a:pt x="25" y="130"/>
                  </a:lnTo>
                  <a:lnTo>
                    <a:pt x="24" y="138"/>
                  </a:lnTo>
                  <a:lnTo>
                    <a:pt x="22" y="146"/>
                  </a:lnTo>
                  <a:lnTo>
                    <a:pt x="21" y="155"/>
                  </a:lnTo>
                  <a:lnTo>
                    <a:pt x="20" y="164"/>
                  </a:lnTo>
                  <a:lnTo>
                    <a:pt x="17" y="172"/>
                  </a:lnTo>
                  <a:lnTo>
                    <a:pt x="17" y="180"/>
                  </a:lnTo>
                  <a:lnTo>
                    <a:pt x="14" y="189"/>
                  </a:lnTo>
                  <a:lnTo>
                    <a:pt x="13" y="198"/>
                  </a:lnTo>
                  <a:lnTo>
                    <a:pt x="12" y="206"/>
                  </a:lnTo>
                  <a:lnTo>
                    <a:pt x="11" y="215"/>
                  </a:lnTo>
                  <a:lnTo>
                    <a:pt x="9" y="224"/>
                  </a:lnTo>
                  <a:lnTo>
                    <a:pt x="9" y="234"/>
                  </a:lnTo>
                  <a:lnTo>
                    <a:pt x="7" y="242"/>
                  </a:lnTo>
                  <a:lnTo>
                    <a:pt x="7" y="253"/>
                  </a:lnTo>
                  <a:lnTo>
                    <a:pt x="4" y="262"/>
                  </a:lnTo>
                  <a:lnTo>
                    <a:pt x="4" y="272"/>
                  </a:lnTo>
                  <a:lnTo>
                    <a:pt x="4" y="281"/>
                  </a:lnTo>
                  <a:lnTo>
                    <a:pt x="3" y="291"/>
                  </a:lnTo>
                  <a:lnTo>
                    <a:pt x="1" y="300"/>
                  </a:lnTo>
                  <a:lnTo>
                    <a:pt x="1" y="310"/>
                  </a:lnTo>
                  <a:lnTo>
                    <a:pt x="1" y="319"/>
                  </a:lnTo>
                  <a:lnTo>
                    <a:pt x="0" y="329"/>
                  </a:lnTo>
                  <a:lnTo>
                    <a:pt x="0" y="338"/>
                  </a:lnTo>
                  <a:lnTo>
                    <a:pt x="0" y="348"/>
                  </a:lnTo>
                  <a:lnTo>
                    <a:pt x="0" y="356"/>
                  </a:lnTo>
                  <a:lnTo>
                    <a:pt x="0" y="366"/>
                  </a:lnTo>
                  <a:lnTo>
                    <a:pt x="0" y="374"/>
                  </a:lnTo>
                  <a:lnTo>
                    <a:pt x="1" y="385"/>
                  </a:lnTo>
                  <a:lnTo>
                    <a:pt x="1" y="393"/>
                  </a:lnTo>
                  <a:lnTo>
                    <a:pt x="1" y="402"/>
                  </a:lnTo>
                  <a:lnTo>
                    <a:pt x="1" y="411"/>
                  </a:lnTo>
                  <a:lnTo>
                    <a:pt x="3" y="420"/>
                  </a:lnTo>
                  <a:lnTo>
                    <a:pt x="3" y="428"/>
                  </a:lnTo>
                  <a:lnTo>
                    <a:pt x="4" y="436"/>
                  </a:lnTo>
                  <a:lnTo>
                    <a:pt x="5" y="445"/>
                  </a:lnTo>
                  <a:lnTo>
                    <a:pt x="8" y="453"/>
                  </a:lnTo>
                  <a:lnTo>
                    <a:pt x="9" y="459"/>
                  </a:lnTo>
                  <a:lnTo>
                    <a:pt x="11" y="467"/>
                  </a:lnTo>
                  <a:lnTo>
                    <a:pt x="12" y="475"/>
                  </a:lnTo>
                  <a:lnTo>
                    <a:pt x="13" y="481"/>
                  </a:lnTo>
                  <a:lnTo>
                    <a:pt x="16" y="488"/>
                  </a:lnTo>
                  <a:lnTo>
                    <a:pt x="17" y="495"/>
                  </a:lnTo>
                  <a:lnTo>
                    <a:pt x="20" y="501"/>
                  </a:lnTo>
                  <a:lnTo>
                    <a:pt x="22" y="508"/>
                  </a:lnTo>
                  <a:lnTo>
                    <a:pt x="25" y="513"/>
                  </a:lnTo>
                  <a:lnTo>
                    <a:pt x="28" y="518"/>
                  </a:lnTo>
                  <a:lnTo>
                    <a:pt x="30" y="523"/>
                  </a:lnTo>
                  <a:lnTo>
                    <a:pt x="33" y="530"/>
                  </a:lnTo>
                  <a:lnTo>
                    <a:pt x="35" y="534"/>
                  </a:lnTo>
                  <a:lnTo>
                    <a:pt x="39" y="539"/>
                  </a:lnTo>
                  <a:lnTo>
                    <a:pt x="42" y="544"/>
                  </a:lnTo>
                  <a:lnTo>
                    <a:pt x="46" y="549"/>
                  </a:lnTo>
                  <a:lnTo>
                    <a:pt x="51" y="557"/>
                  </a:lnTo>
                  <a:lnTo>
                    <a:pt x="58" y="566"/>
                  </a:lnTo>
                  <a:lnTo>
                    <a:pt x="64" y="572"/>
                  </a:lnTo>
                  <a:lnTo>
                    <a:pt x="71" y="579"/>
                  </a:lnTo>
                  <a:lnTo>
                    <a:pt x="77" y="585"/>
                  </a:lnTo>
                  <a:lnTo>
                    <a:pt x="85" y="590"/>
                  </a:lnTo>
                  <a:lnTo>
                    <a:pt x="92" y="595"/>
                  </a:lnTo>
                  <a:lnTo>
                    <a:pt x="98" y="600"/>
                  </a:lnTo>
                  <a:lnTo>
                    <a:pt x="103" y="603"/>
                  </a:lnTo>
                  <a:lnTo>
                    <a:pt x="110" y="606"/>
                  </a:lnTo>
                  <a:lnTo>
                    <a:pt x="116" y="608"/>
                  </a:lnTo>
                  <a:lnTo>
                    <a:pt x="123" y="612"/>
                  </a:lnTo>
                  <a:lnTo>
                    <a:pt x="127" y="613"/>
                  </a:lnTo>
                  <a:lnTo>
                    <a:pt x="133" y="615"/>
                  </a:lnTo>
                  <a:lnTo>
                    <a:pt x="139" y="617"/>
                  </a:lnTo>
                  <a:lnTo>
                    <a:pt x="144" y="619"/>
                  </a:lnTo>
                  <a:lnTo>
                    <a:pt x="152" y="620"/>
                  </a:lnTo>
                  <a:lnTo>
                    <a:pt x="158" y="621"/>
                  </a:lnTo>
                  <a:lnTo>
                    <a:pt x="163" y="621"/>
                  </a:lnTo>
                  <a:lnTo>
                    <a:pt x="165" y="623"/>
                  </a:lnTo>
                  <a:lnTo>
                    <a:pt x="162" y="300"/>
                  </a:lnTo>
                  <a:lnTo>
                    <a:pt x="55" y="0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8A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4"/>
            <p:cNvSpPr>
              <a:spLocks/>
            </p:cNvSpPr>
            <p:nvPr/>
          </p:nvSpPr>
          <p:spPr bwMode="auto">
            <a:xfrm>
              <a:off x="3562350" y="2890838"/>
              <a:ext cx="530225" cy="473075"/>
            </a:xfrm>
            <a:custGeom>
              <a:avLst/>
              <a:gdLst>
                <a:gd name="T0" fmla="*/ 45 w 1339"/>
                <a:gd name="T1" fmla="*/ 176 h 1191"/>
                <a:gd name="T2" fmla="*/ 150 w 1339"/>
                <a:gd name="T3" fmla="*/ 142 h 1191"/>
                <a:gd name="T4" fmla="*/ 301 w 1339"/>
                <a:gd name="T5" fmla="*/ 102 h 1191"/>
                <a:gd name="T6" fmla="*/ 481 w 1339"/>
                <a:gd name="T7" fmla="*/ 59 h 1191"/>
                <a:gd name="T8" fmla="*/ 673 w 1339"/>
                <a:gd name="T9" fmla="*/ 23 h 1191"/>
                <a:gd name="T10" fmla="*/ 860 w 1339"/>
                <a:gd name="T11" fmla="*/ 1 h 1191"/>
                <a:gd name="T12" fmla="*/ 1030 w 1339"/>
                <a:gd name="T13" fmla="*/ 5 h 1191"/>
                <a:gd name="T14" fmla="*/ 1148 w 1339"/>
                <a:gd name="T15" fmla="*/ 34 h 1191"/>
                <a:gd name="T16" fmla="*/ 1205 w 1339"/>
                <a:gd name="T17" fmla="*/ 88 h 1191"/>
                <a:gd name="T18" fmla="*/ 1217 w 1339"/>
                <a:gd name="T19" fmla="*/ 153 h 1191"/>
                <a:gd name="T20" fmla="*/ 1200 w 1339"/>
                <a:gd name="T21" fmla="*/ 222 h 1191"/>
                <a:gd name="T22" fmla="*/ 1166 w 1339"/>
                <a:gd name="T23" fmla="*/ 285 h 1191"/>
                <a:gd name="T24" fmla="*/ 1136 w 1339"/>
                <a:gd name="T25" fmla="*/ 331 h 1191"/>
                <a:gd name="T26" fmla="*/ 1119 w 1339"/>
                <a:gd name="T27" fmla="*/ 367 h 1191"/>
                <a:gd name="T28" fmla="*/ 1118 w 1339"/>
                <a:gd name="T29" fmla="*/ 421 h 1191"/>
                <a:gd name="T30" fmla="*/ 1118 w 1339"/>
                <a:gd name="T31" fmla="*/ 478 h 1191"/>
                <a:gd name="T32" fmla="*/ 1064 w 1339"/>
                <a:gd name="T33" fmla="*/ 524 h 1191"/>
                <a:gd name="T34" fmla="*/ 1007 w 1339"/>
                <a:gd name="T35" fmla="*/ 566 h 1191"/>
                <a:gd name="T36" fmla="*/ 965 w 1339"/>
                <a:gd name="T37" fmla="*/ 597 h 1191"/>
                <a:gd name="T38" fmla="*/ 956 w 1339"/>
                <a:gd name="T39" fmla="*/ 639 h 1191"/>
                <a:gd name="T40" fmla="*/ 956 w 1339"/>
                <a:gd name="T41" fmla="*/ 707 h 1191"/>
                <a:gd name="T42" fmla="*/ 961 w 1339"/>
                <a:gd name="T43" fmla="*/ 753 h 1191"/>
                <a:gd name="T44" fmla="*/ 983 w 1339"/>
                <a:gd name="T45" fmla="*/ 806 h 1191"/>
                <a:gd name="T46" fmla="*/ 1032 w 1339"/>
                <a:gd name="T47" fmla="*/ 847 h 1191"/>
                <a:gd name="T48" fmla="*/ 1083 w 1339"/>
                <a:gd name="T49" fmla="*/ 835 h 1191"/>
                <a:gd name="T50" fmla="*/ 1113 w 1339"/>
                <a:gd name="T51" fmla="*/ 782 h 1191"/>
                <a:gd name="T52" fmla="*/ 1126 w 1339"/>
                <a:gd name="T53" fmla="*/ 728 h 1191"/>
                <a:gd name="T54" fmla="*/ 1154 w 1339"/>
                <a:gd name="T55" fmla="*/ 772 h 1191"/>
                <a:gd name="T56" fmla="*/ 1188 w 1339"/>
                <a:gd name="T57" fmla="*/ 827 h 1191"/>
                <a:gd name="T58" fmla="*/ 1225 w 1339"/>
                <a:gd name="T59" fmla="*/ 893 h 1191"/>
                <a:gd name="T60" fmla="*/ 1264 w 1339"/>
                <a:gd name="T61" fmla="*/ 966 h 1191"/>
                <a:gd name="T62" fmla="*/ 1297 w 1339"/>
                <a:gd name="T63" fmla="*/ 1043 h 1191"/>
                <a:gd name="T64" fmla="*/ 1324 w 1339"/>
                <a:gd name="T65" fmla="*/ 1121 h 1191"/>
                <a:gd name="T66" fmla="*/ 1337 w 1339"/>
                <a:gd name="T67" fmla="*/ 1191 h 1191"/>
                <a:gd name="T68" fmla="*/ 1303 w 1339"/>
                <a:gd name="T69" fmla="*/ 1146 h 1191"/>
                <a:gd name="T70" fmla="*/ 1250 w 1339"/>
                <a:gd name="T71" fmla="*/ 1082 h 1191"/>
                <a:gd name="T72" fmla="*/ 1165 w 1339"/>
                <a:gd name="T73" fmla="*/ 1009 h 1191"/>
                <a:gd name="T74" fmla="*/ 1043 w 1339"/>
                <a:gd name="T75" fmla="*/ 937 h 1191"/>
                <a:gd name="T76" fmla="*/ 881 w 1339"/>
                <a:gd name="T77" fmla="*/ 881 h 1191"/>
                <a:gd name="T78" fmla="*/ 673 w 1339"/>
                <a:gd name="T79" fmla="*/ 857 h 1191"/>
                <a:gd name="T80" fmla="*/ 612 w 1339"/>
                <a:gd name="T81" fmla="*/ 857 h 1191"/>
                <a:gd name="T82" fmla="*/ 556 w 1339"/>
                <a:gd name="T83" fmla="*/ 863 h 1191"/>
                <a:gd name="T84" fmla="*/ 485 w 1339"/>
                <a:gd name="T85" fmla="*/ 874 h 1191"/>
                <a:gd name="T86" fmla="*/ 400 w 1339"/>
                <a:gd name="T87" fmla="*/ 894 h 1191"/>
                <a:gd name="T88" fmla="*/ 311 w 1339"/>
                <a:gd name="T89" fmla="*/ 925 h 1191"/>
                <a:gd name="T90" fmla="*/ 221 w 1339"/>
                <a:gd name="T91" fmla="*/ 971 h 1191"/>
                <a:gd name="T92" fmla="*/ 181 w 1339"/>
                <a:gd name="T93" fmla="*/ 982 h 1191"/>
                <a:gd name="T94" fmla="*/ 195 w 1339"/>
                <a:gd name="T95" fmla="*/ 927 h 1191"/>
                <a:gd name="T96" fmla="*/ 212 w 1339"/>
                <a:gd name="T97" fmla="*/ 868 h 1191"/>
                <a:gd name="T98" fmla="*/ 225 w 1339"/>
                <a:gd name="T99" fmla="*/ 799 h 1191"/>
                <a:gd name="T100" fmla="*/ 235 w 1339"/>
                <a:gd name="T101" fmla="*/ 729 h 1191"/>
                <a:gd name="T102" fmla="*/ 241 w 1339"/>
                <a:gd name="T103" fmla="*/ 664 h 1191"/>
                <a:gd name="T104" fmla="*/ 234 w 1339"/>
                <a:gd name="T105" fmla="*/ 605 h 1191"/>
                <a:gd name="T106" fmla="*/ 207 w 1339"/>
                <a:gd name="T107" fmla="*/ 533 h 1191"/>
                <a:gd name="T108" fmla="*/ 166 w 1339"/>
                <a:gd name="T109" fmla="*/ 453 h 1191"/>
                <a:gd name="T110" fmla="*/ 119 w 1339"/>
                <a:gd name="T111" fmla="*/ 371 h 1191"/>
                <a:gd name="T112" fmla="*/ 72 w 1339"/>
                <a:gd name="T113" fmla="*/ 295 h 1191"/>
                <a:gd name="T114" fmla="*/ 30 w 1339"/>
                <a:gd name="T115" fmla="*/ 235 h 1191"/>
                <a:gd name="T116" fmla="*/ 0 w 1339"/>
                <a:gd name="T117" fmla="*/ 191 h 1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339" h="1191">
                  <a:moveTo>
                    <a:pt x="0" y="191"/>
                  </a:moveTo>
                  <a:lnTo>
                    <a:pt x="1" y="191"/>
                  </a:lnTo>
                  <a:lnTo>
                    <a:pt x="8" y="188"/>
                  </a:lnTo>
                  <a:lnTo>
                    <a:pt x="11" y="187"/>
                  </a:lnTo>
                  <a:lnTo>
                    <a:pt x="16" y="186"/>
                  </a:lnTo>
                  <a:lnTo>
                    <a:pt x="21" y="183"/>
                  </a:lnTo>
                  <a:lnTo>
                    <a:pt x="29" y="182"/>
                  </a:lnTo>
                  <a:lnTo>
                    <a:pt x="35" y="179"/>
                  </a:lnTo>
                  <a:lnTo>
                    <a:pt x="45" y="176"/>
                  </a:lnTo>
                  <a:lnTo>
                    <a:pt x="52" y="172"/>
                  </a:lnTo>
                  <a:lnTo>
                    <a:pt x="63" y="170"/>
                  </a:lnTo>
                  <a:lnTo>
                    <a:pt x="73" y="167"/>
                  </a:lnTo>
                  <a:lnTo>
                    <a:pt x="85" y="163"/>
                  </a:lnTo>
                  <a:lnTo>
                    <a:pt x="97" y="159"/>
                  </a:lnTo>
                  <a:lnTo>
                    <a:pt x="110" y="157"/>
                  </a:lnTo>
                  <a:lnTo>
                    <a:pt x="122" y="152"/>
                  </a:lnTo>
                  <a:lnTo>
                    <a:pt x="136" y="148"/>
                  </a:lnTo>
                  <a:lnTo>
                    <a:pt x="150" y="142"/>
                  </a:lnTo>
                  <a:lnTo>
                    <a:pt x="166" y="140"/>
                  </a:lnTo>
                  <a:lnTo>
                    <a:pt x="181" y="133"/>
                  </a:lnTo>
                  <a:lnTo>
                    <a:pt x="196" y="131"/>
                  </a:lnTo>
                  <a:lnTo>
                    <a:pt x="213" y="124"/>
                  </a:lnTo>
                  <a:lnTo>
                    <a:pt x="230" y="122"/>
                  </a:lnTo>
                  <a:lnTo>
                    <a:pt x="246" y="116"/>
                  </a:lnTo>
                  <a:lnTo>
                    <a:pt x="264" y="111"/>
                  </a:lnTo>
                  <a:lnTo>
                    <a:pt x="283" y="106"/>
                  </a:lnTo>
                  <a:lnTo>
                    <a:pt x="301" y="102"/>
                  </a:lnTo>
                  <a:lnTo>
                    <a:pt x="320" y="98"/>
                  </a:lnTo>
                  <a:lnTo>
                    <a:pt x="340" y="93"/>
                  </a:lnTo>
                  <a:lnTo>
                    <a:pt x="358" y="89"/>
                  </a:lnTo>
                  <a:lnTo>
                    <a:pt x="379" y="84"/>
                  </a:lnTo>
                  <a:lnTo>
                    <a:pt x="399" y="78"/>
                  </a:lnTo>
                  <a:lnTo>
                    <a:pt x="418" y="73"/>
                  </a:lnTo>
                  <a:lnTo>
                    <a:pt x="439" y="69"/>
                  </a:lnTo>
                  <a:lnTo>
                    <a:pt x="460" y="64"/>
                  </a:lnTo>
                  <a:lnTo>
                    <a:pt x="481" y="59"/>
                  </a:lnTo>
                  <a:lnTo>
                    <a:pt x="502" y="55"/>
                  </a:lnTo>
                  <a:lnTo>
                    <a:pt x="523" y="50"/>
                  </a:lnTo>
                  <a:lnTo>
                    <a:pt x="544" y="46"/>
                  </a:lnTo>
                  <a:lnTo>
                    <a:pt x="565" y="42"/>
                  </a:lnTo>
                  <a:lnTo>
                    <a:pt x="587" y="38"/>
                  </a:lnTo>
                  <a:lnTo>
                    <a:pt x="608" y="34"/>
                  </a:lnTo>
                  <a:lnTo>
                    <a:pt x="630" y="31"/>
                  </a:lnTo>
                  <a:lnTo>
                    <a:pt x="651" y="26"/>
                  </a:lnTo>
                  <a:lnTo>
                    <a:pt x="673" y="23"/>
                  </a:lnTo>
                  <a:lnTo>
                    <a:pt x="694" y="21"/>
                  </a:lnTo>
                  <a:lnTo>
                    <a:pt x="717" y="18"/>
                  </a:lnTo>
                  <a:lnTo>
                    <a:pt x="736" y="14"/>
                  </a:lnTo>
                  <a:lnTo>
                    <a:pt x="758" y="12"/>
                  </a:lnTo>
                  <a:lnTo>
                    <a:pt x="778" y="9"/>
                  </a:lnTo>
                  <a:lnTo>
                    <a:pt x="800" y="6"/>
                  </a:lnTo>
                  <a:lnTo>
                    <a:pt x="821" y="4"/>
                  </a:lnTo>
                  <a:lnTo>
                    <a:pt x="841" y="4"/>
                  </a:lnTo>
                  <a:lnTo>
                    <a:pt x="860" y="1"/>
                  </a:lnTo>
                  <a:lnTo>
                    <a:pt x="881" y="1"/>
                  </a:lnTo>
                  <a:lnTo>
                    <a:pt x="901" y="0"/>
                  </a:lnTo>
                  <a:lnTo>
                    <a:pt x="920" y="0"/>
                  </a:lnTo>
                  <a:lnTo>
                    <a:pt x="940" y="0"/>
                  </a:lnTo>
                  <a:lnTo>
                    <a:pt x="958" y="0"/>
                  </a:lnTo>
                  <a:lnTo>
                    <a:pt x="977" y="0"/>
                  </a:lnTo>
                  <a:lnTo>
                    <a:pt x="995" y="1"/>
                  </a:lnTo>
                  <a:lnTo>
                    <a:pt x="1013" y="3"/>
                  </a:lnTo>
                  <a:lnTo>
                    <a:pt x="1030" y="5"/>
                  </a:lnTo>
                  <a:lnTo>
                    <a:pt x="1046" y="6"/>
                  </a:lnTo>
                  <a:lnTo>
                    <a:pt x="1062" y="9"/>
                  </a:lnTo>
                  <a:lnTo>
                    <a:pt x="1076" y="12"/>
                  </a:lnTo>
                  <a:lnTo>
                    <a:pt x="1092" y="14"/>
                  </a:lnTo>
                  <a:lnTo>
                    <a:pt x="1103" y="17"/>
                  </a:lnTo>
                  <a:lnTo>
                    <a:pt x="1115" y="22"/>
                  </a:lnTo>
                  <a:lnTo>
                    <a:pt x="1127" y="25"/>
                  </a:lnTo>
                  <a:lnTo>
                    <a:pt x="1139" y="31"/>
                  </a:lnTo>
                  <a:lnTo>
                    <a:pt x="1148" y="34"/>
                  </a:lnTo>
                  <a:lnTo>
                    <a:pt x="1157" y="40"/>
                  </a:lnTo>
                  <a:lnTo>
                    <a:pt x="1165" y="46"/>
                  </a:lnTo>
                  <a:lnTo>
                    <a:pt x="1173" y="51"/>
                  </a:lnTo>
                  <a:lnTo>
                    <a:pt x="1179" y="56"/>
                  </a:lnTo>
                  <a:lnTo>
                    <a:pt x="1187" y="61"/>
                  </a:lnTo>
                  <a:lnTo>
                    <a:pt x="1192" y="68"/>
                  </a:lnTo>
                  <a:lnTo>
                    <a:pt x="1198" y="76"/>
                  </a:lnTo>
                  <a:lnTo>
                    <a:pt x="1201" y="81"/>
                  </a:lnTo>
                  <a:lnTo>
                    <a:pt x="1205" y="88"/>
                  </a:lnTo>
                  <a:lnTo>
                    <a:pt x="1208" y="94"/>
                  </a:lnTo>
                  <a:lnTo>
                    <a:pt x="1212" y="102"/>
                  </a:lnTo>
                  <a:lnTo>
                    <a:pt x="1213" y="108"/>
                  </a:lnTo>
                  <a:lnTo>
                    <a:pt x="1215" y="116"/>
                  </a:lnTo>
                  <a:lnTo>
                    <a:pt x="1216" y="123"/>
                  </a:lnTo>
                  <a:lnTo>
                    <a:pt x="1217" y="131"/>
                  </a:lnTo>
                  <a:lnTo>
                    <a:pt x="1217" y="138"/>
                  </a:lnTo>
                  <a:lnTo>
                    <a:pt x="1217" y="146"/>
                  </a:lnTo>
                  <a:lnTo>
                    <a:pt x="1217" y="153"/>
                  </a:lnTo>
                  <a:lnTo>
                    <a:pt x="1217" y="161"/>
                  </a:lnTo>
                  <a:lnTo>
                    <a:pt x="1215" y="169"/>
                  </a:lnTo>
                  <a:lnTo>
                    <a:pt x="1215" y="176"/>
                  </a:lnTo>
                  <a:lnTo>
                    <a:pt x="1212" y="186"/>
                  </a:lnTo>
                  <a:lnTo>
                    <a:pt x="1212" y="193"/>
                  </a:lnTo>
                  <a:lnTo>
                    <a:pt x="1208" y="200"/>
                  </a:lnTo>
                  <a:lnTo>
                    <a:pt x="1205" y="208"/>
                  </a:lnTo>
                  <a:lnTo>
                    <a:pt x="1203" y="216"/>
                  </a:lnTo>
                  <a:lnTo>
                    <a:pt x="1200" y="222"/>
                  </a:lnTo>
                  <a:lnTo>
                    <a:pt x="1196" y="230"/>
                  </a:lnTo>
                  <a:lnTo>
                    <a:pt x="1194" y="237"/>
                  </a:lnTo>
                  <a:lnTo>
                    <a:pt x="1190" y="244"/>
                  </a:lnTo>
                  <a:lnTo>
                    <a:pt x="1187" y="252"/>
                  </a:lnTo>
                  <a:lnTo>
                    <a:pt x="1182" y="259"/>
                  </a:lnTo>
                  <a:lnTo>
                    <a:pt x="1178" y="265"/>
                  </a:lnTo>
                  <a:lnTo>
                    <a:pt x="1175" y="272"/>
                  </a:lnTo>
                  <a:lnTo>
                    <a:pt x="1171" y="278"/>
                  </a:lnTo>
                  <a:lnTo>
                    <a:pt x="1166" y="285"/>
                  </a:lnTo>
                  <a:lnTo>
                    <a:pt x="1164" y="291"/>
                  </a:lnTo>
                  <a:lnTo>
                    <a:pt x="1160" y="297"/>
                  </a:lnTo>
                  <a:lnTo>
                    <a:pt x="1157" y="303"/>
                  </a:lnTo>
                  <a:lnTo>
                    <a:pt x="1152" y="308"/>
                  </a:lnTo>
                  <a:lnTo>
                    <a:pt x="1148" y="314"/>
                  </a:lnTo>
                  <a:lnTo>
                    <a:pt x="1145" y="318"/>
                  </a:lnTo>
                  <a:lnTo>
                    <a:pt x="1143" y="323"/>
                  </a:lnTo>
                  <a:lnTo>
                    <a:pt x="1139" y="327"/>
                  </a:lnTo>
                  <a:lnTo>
                    <a:pt x="1136" y="331"/>
                  </a:lnTo>
                  <a:lnTo>
                    <a:pt x="1134" y="335"/>
                  </a:lnTo>
                  <a:lnTo>
                    <a:pt x="1130" y="340"/>
                  </a:lnTo>
                  <a:lnTo>
                    <a:pt x="1124" y="344"/>
                  </a:lnTo>
                  <a:lnTo>
                    <a:pt x="1122" y="348"/>
                  </a:lnTo>
                  <a:lnTo>
                    <a:pt x="1120" y="352"/>
                  </a:lnTo>
                  <a:lnTo>
                    <a:pt x="1120" y="353"/>
                  </a:lnTo>
                  <a:lnTo>
                    <a:pt x="1119" y="354"/>
                  </a:lnTo>
                  <a:lnTo>
                    <a:pt x="1119" y="363"/>
                  </a:lnTo>
                  <a:lnTo>
                    <a:pt x="1119" y="367"/>
                  </a:lnTo>
                  <a:lnTo>
                    <a:pt x="1119" y="375"/>
                  </a:lnTo>
                  <a:lnTo>
                    <a:pt x="1119" y="382"/>
                  </a:lnTo>
                  <a:lnTo>
                    <a:pt x="1119" y="391"/>
                  </a:lnTo>
                  <a:lnTo>
                    <a:pt x="1118" y="395"/>
                  </a:lnTo>
                  <a:lnTo>
                    <a:pt x="1118" y="400"/>
                  </a:lnTo>
                  <a:lnTo>
                    <a:pt x="1118" y="405"/>
                  </a:lnTo>
                  <a:lnTo>
                    <a:pt x="1118" y="410"/>
                  </a:lnTo>
                  <a:lnTo>
                    <a:pt x="1118" y="416"/>
                  </a:lnTo>
                  <a:lnTo>
                    <a:pt x="1118" y="421"/>
                  </a:lnTo>
                  <a:lnTo>
                    <a:pt x="1118" y="426"/>
                  </a:lnTo>
                  <a:lnTo>
                    <a:pt x="1118" y="433"/>
                  </a:lnTo>
                  <a:lnTo>
                    <a:pt x="1118" y="439"/>
                  </a:lnTo>
                  <a:lnTo>
                    <a:pt x="1118" y="444"/>
                  </a:lnTo>
                  <a:lnTo>
                    <a:pt x="1118" y="451"/>
                  </a:lnTo>
                  <a:lnTo>
                    <a:pt x="1118" y="457"/>
                  </a:lnTo>
                  <a:lnTo>
                    <a:pt x="1118" y="464"/>
                  </a:lnTo>
                  <a:lnTo>
                    <a:pt x="1118" y="472"/>
                  </a:lnTo>
                  <a:lnTo>
                    <a:pt x="1118" y="478"/>
                  </a:lnTo>
                  <a:lnTo>
                    <a:pt x="1118" y="485"/>
                  </a:lnTo>
                  <a:lnTo>
                    <a:pt x="1111" y="490"/>
                  </a:lnTo>
                  <a:lnTo>
                    <a:pt x="1105" y="494"/>
                  </a:lnTo>
                  <a:lnTo>
                    <a:pt x="1097" y="499"/>
                  </a:lnTo>
                  <a:lnTo>
                    <a:pt x="1092" y="504"/>
                  </a:lnTo>
                  <a:lnTo>
                    <a:pt x="1084" y="508"/>
                  </a:lnTo>
                  <a:lnTo>
                    <a:pt x="1077" y="514"/>
                  </a:lnTo>
                  <a:lnTo>
                    <a:pt x="1071" y="519"/>
                  </a:lnTo>
                  <a:lnTo>
                    <a:pt x="1064" y="524"/>
                  </a:lnTo>
                  <a:lnTo>
                    <a:pt x="1056" y="529"/>
                  </a:lnTo>
                  <a:lnTo>
                    <a:pt x="1050" y="533"/>
                  </a:lnTo>
                  <a:lnTo>
                    <a:pt x="1043" y="538"/>
                  </a:lnTo>
                  <a:lnTo>
                    <a:pt x="1037" y="542"/>
                  </a:lnTo>
                  <a:lnTo>
                    <a:pt x="1030" y="548"/>
                  </a:lnTo>
                  <a:lnTo>
                    <a:pt x="1025" y="552"/>
                  </a:lnTo>
                  <a:lnTo>
                    <a:pt x="1018" y="557"/>
                  </a:lnTo>
                  <a:lnTo>
                    <a:pt x="1013" y="562"/>
                  </a:lnTo>
                  <a:lnTo>
                    <a:pt x="1007" y="566"/>
                  </a:lnTo>
                  <a:lnTo>
                    <a:pt x="1001" y="569"/>
                  </a:lnTo>
                  <a:lnTo>
                    <a:pt x="996" y="572"/>
                  </a:lnTo>
                  <a:lnTo>
                    <a:pt x="992" y="576"/>
                  </a:lnTo>
                  <a:lnTo>
                    <a:pt x="986" y="579"/>
                  </a:lnTo>
                  <a:lnTo>
                    <a:pt x="983" y="583"/>
                  </a:lnTo>
                  <a:lnTo>
                    <a:pt x="978" y="586"/>
                  </a:lnTo>
                  <a:lnTo>
                    <a:pt x="975" y="589"/>
                  </a:lnTo>
                  <a:lnTo>
                    <a:pt x="969" y="593"/>
                  </a:lnTo>
                  <a:lnTo>
                    <a:pt x="965" y="597"/>
                  </a:lnTo>
                  <a:lnTo>
                    <a:pt x="961" y="599"/>
                  </a:lnTo>
                  <a:lnTo>
                    <a:pt x="961" y="601"/>
                  </a:lnTo>
                  <a:lnTo>
                    <a:pt x="960" y="602"/>
                  </a:lnTo>
                  <a:lnTo>
                    <a:pt x="958" y="609"/>
                  </a:lnTo>
                  <a:lnTo>
                    <a:pt x="958" y="613"/>
                  </a:lnTo>
                  <a:lnTo>
                    <a:pt x="957" y="619"/>
                  </a:lnTo>
                  <a:lnTo>
                    <a:pt x="956" y="625"/>
                  </a:lnTo>
                  <a:lnTo>
                    <a:pt x="956" y="633"/>
                  </a:lnTo>
                  <a:lnTo>
                    <a:pt x="956" y="639"/>
                  </a:lnTo>
                  <a:lnTo>
                    <a:pt x="954" y="647"/>
                  </a:lnTo>
                  <a:lnTo>
                    <a:pt x="954" y="656"/>
                  </a:lnTo>
                  <a:lnTo>
                    <a:pt x="954" y="665"/>
                  </a:lnTo>
                  <a:lnTo>
                    <a:pt x="953" y="674"/>
                  </a:lnTo>
                  <a:lnTo>
                    <a:pt x="953" y="685"/>
                  </a:lnTo>
                  <a:lnTo>
                    <a:pt x="953" y="690"/>
                  </a:lnTo>
                  <a:lnTo>
                    <a:pt x="954" y="695"/>
                  </a:lnTo>
                  <a:lnTo>
                    <a:pt x="954" y="702"/>
                  </a:lnTo>
                  <a:lnTo>
                    <a:pt x="956" y="707"/>
                  </a:lnTo>
                  <a:lnTo>
                    <a:pt x="956" y="711"/>
                  </a:lnTo>
                  <a:lnTo>
                    <a:pt x="956" y="718"/>
                  </a:lnTo>
                  <a:lnTo>
                    <a:pt x="956" y="723"/>
                  </a:lnTo>
                  <a:lnTo>
                    <a:pt x="957" y="728"/>
                  </a:lnTo>
                  <a:lnTo>
                    <a:pt x="957" y="732"/>
                  </a:lnTo>
                  <a:lnTo>
                    <a:pt x="958" y="738"/>
                  </a:lnTo>
                  <a:lnTo>
                    <a:pt x="958" y="744"/>
                  </a:lnTo>
                  <a:lnTo>
                    <a:pt x="961" y="749"/>
                  </a:lnTo>
                  <a:lnTo>
                    <a:pt x="961" y="753"/>
                  </a:lnTo>
                  <a:lnTo>
                    <a:pt x="962" y="759"/>
                  </a:lnTo>
                  <a:lnTo>
                    <a:pt x="964" y="763"/>
                  </a:lnTo>
                  <a:lnTo>
                    <a:pt x="965" y="768"/>
                  </a:lnTo>
                  <a:lnTo>
                    <a:pt x="968" y="774"/>
                  </a:lnTo>
                  <a:lnTo>
                    <a:pt x="969" y="779"/>
                  </a:lnTo>
                  <a:lnTo>
                    <a:pt x="971" y="784"/>
                  </a:lnTo>
                  <a:lnTo>
                    <a:pt x="974" y="789"/>
                  </a:lnTo>
                  <a:lnTo>
                    <a:pt x="977" y="797"/>
                  </a:lnTo>
                  <a:lnTo>
                    <a:pt x="983" y="806"/>
                  </a:lnTo>
                  <a:lnTo>
                    <a:pt x="987" y="814"/>
                  </a:lnTo>
                  <a:lnTo>
                    <a:pt x="995" y="822"/>
                  </a:lnTo>
                  <a:lnTo>
                    <a:pt x="1001" y="829"/>
                  </a:lnTo>
                  <a:lnTo>
                    <a:pt x="1009" y="835"/>
                  </a:lnTo>
                  <a:lnTo>
                    <a:pt x="1013" y="838"/>
                  </a:lnTo>
                  <a:lnTo>
                    <a:pt x="1017" y="840"/>
                  </a:lnTo>
                  <a:lnTo>
                    <a:pt x="1022" y="843"/>
                  </a:lnTo>
                  <a:lnTo>
                    <a:pt x="1028" y="846"/>
                  </a:lnTo>
                  <a:lnTo>
                    <a:pt x="1032" y="847"/>
                  </a:lnTo>
                  <a:lnTo>
                    <a:pt x="1037" y="848"/>
                  </a:lnTo>
                  <a:lnTo>
                    <a:pt x="1043" y="850"/>
                  </a:lnTo>
                  <a:lnTo>
                    <a:pt x="1049" y="850"/>
                  </a:lnTo>
                  <a:lnTo>
                    <a:pt x="1052" y="850"/>
                  </a:lnTo>
                  <a:lnTo>
                    <a:pt x="1058" y="848"/>
                  </a:lnTo>
                  <a:lnTo>
                    <a:pt x="1063" y="847"/>
                  </a:lnTo>
                  <a:lnTo>
                    <a:pt x="1067" y="847"/>
                  </a:lnTo>
                  <a:lnTo>
                    <a:pt x="1075" y="840"/>
                  </a:lnTo>
                  <a:lnTo>
                    <a:pt x="1083" y="835"/>
                  </a:lnTo>
                  <a:lnTo>
                    <a:pt x="1089" y="827"/>
                  </a:lnTo>
                  <a:lnTo>
                    <a:pt x="1097" y="819"/>
                  </a:lnTo>
                  <a:lnTo>
                    <a:pt x="1098" y="814"/>
                  </a:lnTo>
                  <a:lnTo>
                    <a:pt x="1101" y="809"/>
                  </a:lnTo>
                  <a:lnTo>
                    <a:pt x="1103" y="804"/>
                  </a:lnTo>
                  <a:lnTo>
                    <a:pt x="1106" y="799"/>
                  </a:lnTo>
                  <a:lnTo>
                    <a:pt x="1109" y="792"/>
                  </a:lnTo>
                  <a:lnTo>
                    <a:pt x="1110" y="787"/>
                  </a:lnTo>
                  <a:lnTo>
                    <a:pt x="1113" y="782"/>
                  </a:lnTo>
                  <a:lnTo>
                    <a:pt x="1115" y="776"/>
                  </a:lnTo>
                  <a:lnTo>
                    <a:pt x="1115" y="770"/>
                  </a:lnTo>
                  <a:lnTo>
                    <a:pt x="1118" y="763"/>
                  </a:lnTo>
                  <a:lnTo>
                    <a:pt x="1118" y="757"/>
                  </a:lnTo>
                  <a:lnTo>
                    <a:pt x="1120" y="751"/>
                  </a:lnTo>
                  <a:lnTo>
                    <a:pt x="1120" y="745"/>
                  </a:lnTo>
                  <a:lnTo>
                    <a:pt x="1123" y="738"/>
                  </a:lnTo>
                  <a:lnTo>
                    <a:pt x="1124" y="733"/>
                  </a:lnTo>
                  <a:lnTo>
                    <a:pt x="1126" y="728"/>
                  </a:lnTo>
                  <a:lnTo>
                    <a:pt x="1128" y="733"/>
                  </a:lnTo>
                  <a:lnTo>
                    <a:pt x="1134" y="741"/>
                  </a:lnTo>
                  <a:lnTo>
                    <a:pt x="1136" y="744"/>
                  </a:lnTo>
                  <a:lnTo>
                    <a:pt x="1139" y="748"/>
                  </a:lnTo>
                  <a:lnTo>
                    <a:pt x="1143" y="753"/>
                  </a:lnTo>
                  <a:lnTo>
                    <a:pt x="1145" y="758"/>
                  </a:lnTo>
                  <a:lnTo>
                    <a:pt x="1148" y="762"/>
                  </a:lnTo>
                  <a:lnTo>
                    <a:pt x="1151" y="767"/>
                  </a:lnTo>
                  <a:lnTo>
                    <a:pt x="1154" y="772"/>
                  </a:lnTo>
                  <a:lnTo>
                    <a:pt x="1157" y="778"/>
                  </a:lnTo>
                  <a:lnTo>
                    <a:pt x="1161" y="784"/>
                  </a:lnTo>
                  <a:lnTo>
                    <a:pt x="1165" y="789"/>
                  </a:lnTo>
                  <a:lnTo>
                    <a:pt x="1169" y="796"/>
                  </a:lnTo>
                  <a:lnTo>
                    <a:pt x="1173" y="801"/>
                  </a:lnTo>
                  <a:lnTo>
                    <a:pt x="1175" y="808"/>
                  </a:lnTo>
                  <a:lnTo>
                    <a:pt x="1181" y="814"/>
                  </a:lnTo>
                  <a:lnTo>
                    <a:pt x="1185" y="819"/>
                  </a:lnTo>
                  <a:lnTo>
                    <a:pt x="1188" y="827"/>
                  </a:lnTo>
                  <a:lnTo>
                    <a:pt x="1192" y="834"/>
                  </a:lnTo>
                  <a:lnTo>
                    <a:pt x="1196" y="840"/>
                  </a:lnTo>
                  <a:lnTo>
                    <a:pt x="1200" y="847"/>
                  </a:lnTo>
                  <a:lnTo>
                    <a:pt x="1205" y="856"/>
                  </a:lnTo>
                  <a:lnTo>
                    <a:pt x="1208" y="863"/>
                  </a:lnTo>
                  <a:lnTo>
                    <a:pt x="1213" y="869"/>
                  </a:lnTo>
                  <a:lnTo>
                    <a:pt x="1217" y="877"/>
                  </a:lnTo>
                  <a:lnTo>
                    <a:pt x="1221" y="885"/>
                  </a:lnTo>
                  <a:lnTo>
                    <a:pt x="1225" y="893"/>
                  </a:lnTo>
                  <a:lnTo>
                    <a:pt x="1230" y="902"/>
                  </a:lnTo>
                  <a:lnTo>
                    <a:pt x="1234" y="910"/>
                  </a:lnTo>
                  <a:lnTo>
                    <a:pt x="1239" y="917"/>
                  </a:lnTo>
                  <a:lnTo>
                    <a:pt x="1243" y="925"/>
                  </a:lnTo>
                  <a:lnTo>
                    <a:pt x="1247" y="933"/>
                  </a:lnTo>
                  <a:lnTo>
                    <a:pt x="1251" y="941"/>
                  </a:lnTo>
                  <a:lnTo>
                    <a:pt x="1256" y="950"/>
                  </a:lnTo>
                  <a:lnTo>
                    <a:pt x="1259" y="958"/>
                  </a:lnTo>
                  <a:lnTo>
                    <a:pt x="1264" y="966"/>
                  </a:lnTo>
                  <a:lnTo>
                    <a:pt x="1268" y="974"/>
                  </a:lnTo>
                  <a:lnTo>
                    <a:pt x="1272" y="983"/>
                  </a:lnTo>
                  <a:lnTo>
                    <a:pt x="1275" y="992"/>
                  </a:lnTo>
                  <a:lnTo>
                    <a:pt x="1280" y="1000"/>
                  </a:lnTo>
                  <a:lnTo>
                    <a:pt x="1283" y="1008"/>
                  </a:lnTo>
                  <a:lnTo>
                    <a:pt x="1286" y="1017"/>
                  </a:lnTo>
                  <a:lnTo>
                    <a:pt x="1289" y="1025"/>
                  </a:lnTo>
                  <a:lnTo>
                    <a:pt x="1294" y="1034"/>
                  </a:lnTo>
                  <a:lnTo>
                    <a:pt x="1297" y="1043"/>
                  </a:lnTo>
                  <a:lnTo>
                    <a:pt x="1302" y="1052"/>
                  </a:lnTo>
                  <a:lnTo>
                    <a:pt x="1305" y="1061"/>
                  </a:lnTo>
                  <a:lnTo>
                    <a:pt x="1307" y="1069"/>
                  </a:lnTo>
                  <a:lnTo>
                    <a:pt x="1310" y="1077"/>
                  </a:lnTo>
                  <a:lnTo>
                    <a:pt x="1313" y="1086"/>
                  </a:lnTo>
                  <a:lnTo>
                    <a:pt x="1317" y="1094"/>
                  </a:lnTo>
                  <a:lnTo>
                    <a:pt x="1319" y="1104"/>
                  </a:lnTo>
                  <a:lnTo>
                    <a:pt x="1322" y="1112"/>
                  </a:lnTo>
                  <a:lnTo>
                    <a:pt x="1324" y="1121"/>
                  </a:lnTo>
                  <a:lnTo>
                    <a:pt x="1326" y="1129"/>
                  </a:lnTo>
                  <a:lnTo>
                    <a:pt x="1328" y="1137"/>
                  </a:lnTo>
                  <a:lnTo>
                    <a:pt x="1330" y="1146"/>
                  </a:lnTo>
                  <a:lnTo>
                    <a:pt x="1332" y="1154"/>
                  </a:lnTo>
                  <a:lnTo>
                    <a:pt x="1334" y="1162"/>
                  </a:lnTo>
                  <a:lnTo>
                    <a:pt x="1335" y="1170"/>
                  </a:lnTo>
                  <a:lnTo>
                    <a:pt x="1337" y="1179"/>
                  </a:lnTo>
                  <a:lnTo>
                    <a:pt x="1339" y="1187"/>
                  </a:lnTo>
                  <a:lnTo>
                    <a:pt x="1337" y="1191"/>
                  </a:lnTo>
                  <a:lnTo>
                    <a:pt x="1334" y="1188"/>
                  </a:lnTo>
                  <a:lnTo>
                    <a:pt x="1330" y="1183"/>
                  </a:lnTo>
                  <a:lnTo>
                    <a:pt x="1326" y="1176"/>
                  </a:lnTo>
                  <a:lnTo>
                    <a:pt x="1322" y="1171"/>
                  </a:lnTo>
                  <a:lnTo>
                    <a:pt x="1319" y="1167"/>
                  </a:lnTo>
                  <a:lnTo>
                    <a:pt x="1315" y="1163"/>
                  </a:lnTo>
                  <a:lnTo>
                    <a:pt x="1313" y="1158"/>
                  </a:lnTo>
                  <a:lnTo>
                    <a:pt x="1307" y="1153"/>
                  </a:lnTo>
                  <a:lnTo>
                    <a:pt x="1303" y="1146"/>
                  </a:lnTo>
                  <a:lnTo>
                    <a:pt x="1298" y="1140"/>
                  </a:lnTo>
                  <a:lnTo>
                    <a:pt x="1294" y="1134"/>
                  </a:lnTo>
                  <a:lnTo>
                    <a:pt x="1289" y="1128"/>
                  </a:lnTo>
                  <a:lnTo>
                    <a:pt x="1284" y="1121"/>
                  </a:lnTo>
                  <a:lnTo>
                    <a:pt x="1277" y="1114"/>
                  </a:lnTo>
                  <a:lnTo>
                    <a:pt x="1271" y="1107"/>
                  </a:lnTo>
                  <a:lnTo>
                    <a:pt x="1264" y="1099"/>
                  </a:lnTo>
                  <a:lnTo>
                    <a:pt x="1256" y="1091"/>
                  </a:lnTo>
                  <a:lnTo>
                    <a:pt x="1250" y="1082"/>
                  </a:lnTo>
                  <a:lnTo>
                    <a:pt x="1242" y="1076"/>
                  </a:lnTo>
                  <a:lnTo>
                    <a:pt x="1233" y="1068"/>
                  </a:lnTo>
                  <a:lnTo>
                    <a:pt x="1225" y="1059"/>
                  </a:lnTo>
                  <a:lnTo>
                    <a:pt x="1216" y="1051"/>
                  </a:lnTo>
                  <a:lnTo>
                    <a:pt x="1208" y="1043"/>
                  </a:lnTo>
                  <a:lnTo>
                    <a:pt x="1196" y="1034"/>
                  </a:lnTo>
                  <a:lnTo>
                    <a:pt x="1187" y="1026"/>
                  </a:lnTo>
                  <a:lnTo>
                    <a:pt x="1175" y="1017"/>
                  </a:lnTo>
                  <a:lnTo>
                    <a:pt x="1165" y="1009"/>
                  </a:lnTo>
                  <a:lnTo>
                    <a:pt x="1152" y="1001"/>
                  </a:lnTo>
                  <a:lnTo>
                    <a:pt x="1140" y="992"/>
                  </a:lnTo>
                  <a:lnTo>
                    <a:pt x="1127" y="984"/>
                  </a:lnTo>
                  <a:lnTo>
                    <a:pt x="1115" y="976"/>
                  </a:lnTo>
                  <a:lnTo>
                    <a:pt x="1101" y="967"/>
                  </a:lnTo>
                  <a:lnTo>
                    <a:pt x="1088" y="959"/>
                  </a:lnTo>
                  <a:lnTo>
                    <a:pt x="1073" y="953"/>
                  </a:lnTo>
                  <a:lnTo>
                    <a:pt x="1058" y="945"/>
                  </a:lnTo>
                  <a:lnTo>
                    <a:pt x="1043" y="937"/>
                  </a:lnTo>
                  <a:lnTo>
                    <a:pt x="1028" y="929"/>
                  </a:lnTo>
                  <a:lnTo>
                    <a:pt x="1011" y="923"/>
                  </a:lnTo>
                  <a:lnTo>
                    <a:pt x="995" y="916"/>
                  </a:lnTo>
                  <a:lnTo>
                    <a:pt x="977" y="910"/>
                  </a:lnTo>
                  <a:lnTo>
                    <a:pt x="958" y="903"/>
                  </a:lnTo>
                  <a:lnTo>
                    <a:pt x="939" y="898"/>
                  </a:lnTo>
                  <a:lnTo>
                    <a:pt x="920" y="893"/>
                  </a:lnTo>
                  <a:lnTo>
                    <a:pt x="901" y="886"/>
                  </a:lnTo>
                  <a:lnTo>
                    <a:pt x="881" y="881"/>
                  </a:lnTo>
                  <a:lnTo>
                    <a:pt x="860" y="877"/>
                  </a:lnTo>
                  <a:lnTo>
                    <a:pt x="839" y="873"/>
                  </a:lnTo>
                  <a:lnTo>
                    <a:pt x="816" y="868"/>
                  </a:lnTo>
                  <a:lnTo>
                    <a:pt x="794" y="865"/>
                  </a:lnTo>
                  <a:lnTo>
                    <a:pt x="770" y="863"/>
                  </a:lnTo>
                  <a:lnTo>
                    <a:pt x="748" y="861"/>
                  </a:lnTo>
                  <a:lnTo>
                    <a:pt x="723" y="859"/>
                  </a:lnTo>
                  <a:lnTo>
                    <a:pt x="700" y="857"/>
                  </a:lnTo>
                  <a:lnTo>
                    <a:pt x="673" y="857"/>
                  </a:lnTo>
                  <a:lnTo>
                    <a:pt x="649" y="857"/>
                  </a:lnTo>
                  <a:lnTo>
                    <a:pt x="646" y="856"/>
                  </a:lnTo>
                  <a:lnTo>
                    <a:pt x="645" y="856"/>
                  </a:lnTo>
                  <a:lnTo>
                    <a:pt x="641" y="856"/>
                  </a:lnTo>
                  <a:lnTo>
                    <a:pt x="635" y="856"/>
                  </a:lnTo>
                  <a:lnTo>
                    <a:pt x="629" y="856"/>
                  </a:lnTo>
                  <a:lnTo>
                    <a:pt x="621" y="856"/>
                  </a:lnTo>
                  <a:lnTo>
                    <a:pt x="616" y="856"/>
                  </a:lnTo>
                  <a:lnTo>
                    <a:pt x="612" y="857"/>
                  </a:lnTo>
                  <a:lnTo>
                    <a:pt x="607" y="857"/>
                  </a:lnTo>
                  <a:lnTo>
                    <a:pt x="601" y="859"/>
                  </a:lnTo>
                  <a:lnTo>
                    <a:pt x="595" y="859"/>
                  </a:lnTo>
                  <a:lnTo>
                    <a:pt x="590" y="859"/>
                  </a:lnTo>
                  <a:lnTo>
                    <a:pt x="583" y="859"/>
                  </a:lnTo>
                  <a:lnTo>
                    <a:pt x="577" y="860"/>
                  </a:lnTo>
                  <a:lnTo>
                    <a:pt x="570" y="860"/>
                  </a:lnTo>
                  <a:lnTo>
                    <a:pt x="564" y="861"/>
                  </a:lnTo>
                  <a:lnTo>
                    <a:pt x="556" y="863"/>
                  </a:lnTo>
                  <a:lnTo>
                    <a:pt x="551" y="863"/>
                  </a:lnTo>
                  <a:lnTo>
                    <a:pt x="541" y="863"/>
                  </a:lnTo>
                  <a:lnTo>
                    <a:pt x="534" y="865"/>
                  </a:lnTo>
                  <a:lnTo>
                    <a:pt x="526" y="865"/>
                  </a:lnTo>
                  <a:lnTo>
                    <a:pt x="518" y="868"/>
                  </a:lnTo>
                  <a:lnTo>
                    <a:pt x="510" y="868"/>
                  </a:lnTo>
                  <a:lnTo>
                    <a:pt x="502" y="870"/>
                  </a:lnTo>
                  <a:lnTo>
                    <a:pt x="493" y="870"/>
                  </a:lnTo>
                  <a:lnTo>
                    <a:pt x="485" y="874"/>
                  </a:lnTo>
                  <a:lnTo>
                    <a:pt x="475" y="874"/>
                  </a:lnTo>
                  <a:lnTo>
                    <a:pt x="467" y="877"/>
                  </a:lnTo>
                  <a:lnTo>
                    <a:pt x="456" y="878"/>
                  </a:lnTo>
                  <a:lnTo>
                    <a:pt x="449" y="881"/>
                  </a:lnTo>
                  <a:lnTo>
                    <a:pt x="439" y="884"/>
                  </a:lnTo>
                  <a:lnTo>
                    <a:pt x="430" y="886"/>
                  </a:lnTo>
                  <a:lnTo>
                    <a:pt x="421" y="889"/>
                  </a:lnTo>
                  <a:lnTo>
                    <a:pt x="412" y="891"/>
                  </a:lnTo>
                  <a:lnTo>
                    <a:pt x="400" y="894"/>
                  </a:lnTo>
                  <a:lnTo>
                    <a:pt x="391" y="897"/>
                  </a:lnTo>
                  <a:lnTo>
                    <a:pt x="381" y="899"/>
                  </a:lnTo>
                  <a:lnTo>
                    <a:pt x="371" y="903"/>
                  </a:lnTo>
                  <a:lnTo>
                    <a:pt x="361" y="906"/>
                  </a:lnTo>
                  <a:lnTo>
                    <a:pt x="352" y="910"/>
                  </a:lnTo>
                  <a:lnTo>
                    <a:pt x="341" y="914"/>
                  </a:lnTo>
                  <a:lnTo>
                    <a:pt x="332" y="917"/>
                  </a:lnTo>
                  <a:lnTo>
                    <a:pt x="322" y="920"/>
                  </a:lnTo>
                  <a:lnTo>
                    <a:pt x="311" y="925"/>
                  </a:lnTo>
                  <a:lnTo>
                    <a:pt x="301" y="929"/>
                  </a:lnTo>
                  <a:lnTo>
                    <a:pt x="292" y="934"/>
                  </a:lnTo>
                  <a:lnTo>
                    <a:pt x="280" y="938"/>
                  </a:lnTo>
                  <a:lnTo>
                    <a:pt x="271" y="944"/>
                  </a:lnTo>
                  <a:lnTo>
                    <a:pt x="260" y="950"/>
                  </a:lnTo>
                  <a:lnTo>
                    <a:pt x="251" y="955"/>
                  </a:lnTo>
                  <a:lnTo>
                    <a:pt x="241" y="961"/>
                  </a:lnTo>
                  <a:lnTo>
                    <a:pt x="232" y="966"/>
                  </a:lnTo>
                  <a:lnTo>
                    <a:pt x="221" y="971"/>
                  </a:lnTo>
                  <a:lnTo>
                    <a:pt x="212" y="979"/>
                  </a:lnTo>
                  <a:lnTo>
                    <a:pt x="201" y="984"/>
                  </a:lnTo>
                  <a:lnTo>
                    <a:pt x="192" y="992"/>
                  </a:lnTo>
                  <a:lnTo>
                    <a:pt x="183" y="999"/>
                  </a:lnTo>
                  <a:lnTo>
                    <a:pt x="174" y="1006"/>
                  </a:lnTo>
                  <a:lnTo>
                    <a:pt x="174" y="1002"/>
                  </a:lnTo>
                  <a:lnTo>
                    <a:pt x="178" y="995"/>
                  </a:lnTo>
                  <a:lnTo>
                    <a:pt x="178" y="989"/>
                  </a:lnTo>
                  <a:lnTo>
                    <a:pt x="181" y="982"/>
                  </a:lnTo>
                  <a:lnTo>
                    <a:pt x="183" y="974"/>
                  </a:lnTo>
                  <a:lnTo>
                    <a:pt x="187" y="966"/>
                  </a:lnTo>
                  <a:lnTo>
                    <a:pt x="187" y="961"/>
                  </a:lnTo>
                  <a:lnTo>
                    <a:pt x="188" y="955"/>
                  </a:lnTo>
                  <a:lnTo>
                    <a:pt x="190" y="950"/>
                  </a:lnTo>
                  <a:lnTo>
                    <a:pt x="191" y="945"/>
                  </a:lnTo>
                  <a:lnTo>
                    <a:pt x="192" y="938"/>
                  </a:lnTo>
                  <a:lnTo>
                    <a:pt x="194" y="933"/>
                  </a:lnTo>
                  <a:lnTo>
                    <a:pt x="195" y="927"/>
                  </a:lnTo>
                  <a:lnTo>
                    <a:pt x="198" y="921"/>
                  </a:lnTo>
                  <a:lnTo>
                    <a:pt x="199" y="914"/>
                  </a:lnTo>
                  <a:lnTo>
                    <a:pt x="200" y="908"/>
                  </a:lnTo>
                  <a:lnTo>
                    <a:pt x="201" y="902"/>
                  </a:lnTo>
                  <a:lnTo>
                    <a:pt x="204" y="895"/>
                  </a:lnTo>
                  <a:lnTo>
                    <a:pt x="205" y="889"/>
                  </a:lnTo>
                  <a:lnTo>
                    <a:pt x="208" y="882"/>
                  </a:lnTo>
                  <a:lnTo>
                    <a:pt x="209" y="874"/>
                  </a:lnTo>
                  <a:lnTo>
                    <a:pt x="212" y="868"/>
                  </a:lnTo>
                  <a:lnTo>
                    <a:pt x="213" y="860"/>
                  </a:lnTo>
                  <a:lnTo>
                    <a:pt x="215" y="853"/>
                  </a:lnTo>
                  <a:lnTo>
                    <a:pt x="216" y="844"/>
                  </a:lnTo>
                  <a:lnTo>
                    <a:pt x="218" y="838"/>
                  </a:lnTo>
                  <a:lnTo>
                    <a:pt x="220" y="829"/>
                  </a:lnTo>
                  <a:lnTo>
                    <a:pt x="221" y="822"/>
                  </a:lnTo>
                  <a:lnTo>
                    <a:pt x="222" y="814"/>
                  </a:lnTo>
                  <a:lnTo>
                    <a:pt x="225" y="808"/>
                  </a:lnTo>
                  <a:lnTo>
                    <a:pt x="225" y="799"/>
                  </a:lnTo>
                  <a:lnTo>
                    <a:pt x="226" y="791"/>
                  </a:lnTo>
                  <a:lnTo>
                    <a:pt x="228" y="783"/>
                  </a:lnTo>
                  <a:lnTo>
                    <a:pt x="229" y="775"/>
                  </a:lnTo>
                  <a:lnTo>
                    <a:pt x="230" y="767"/>
                  </a:lnTo>
                  <a:lnTo>
                    <a:pt x="232" y="759"/>
                  </a:lnTo>
                  <a:lnTo>
                    <a:pt x="233" y="753"/>
                  </a:lnTo>
                  <a:lnTo>
                    <a:pt x="234" y="745"/>
                  </a:lnTo>
                  <a:lnTo>
                    <a:pt x="234" y="737"/>
                  </a:lnTo>
                  <a:lnTo>
                    <a:pt x="235" y="729"/>
                  </a:lnTo>
                  <a:lnTo>
                    <a:pt x="237" y="721"/>
                  </a:lnTo>
                  <a:lnTo>
                    <a:pt x="238" y="714"/>
                  </a:lnTo>
                  <a:lnTo>
                    <a:pt x="238" y="706"/>
                  </a:lnTo>
                  <a:lnTo>
                    <a:pt x="238" y="699"/>
                  </a:lnTo>
                  <a:lnTo>
                    <a:pt x="239" y="691"/>
                  </a:lnTo>
                  <a:lnTo>
                    <a:pt x="241" y="685"/>
                  </a:lnTo>
                  <a:lnTo>
                    <a:pt x="241" y="677"/>
                  </a:lnTo>
                  <a:lnTo>
                    <a:pt x="241" y="672"/>
                  </a:lnTo>
                  <a:lnTo>
                    <a:pt x="241" y="664"/>
                  </a:lnTo>
                  <a:lnTo>
                    <a:pt x="241" y="657"/>
                  </a:lnTo>
                  <a:lnTo>
                    <a:pt x="239" y="651"/>
                  </a:lnTo>
                  <a:lnTo>
                    <a:pt x="239" y="644"/>
                  </a:lnTo>
                  <a:lnTo>
                    <a:pt x="239" y="639"/>
                  </a:lnTo>
                  <a:lnTo>
                    <a:pt x="239" y="633"/>
                  </a:lnTo>
                  <a:lnTo>
                    <a:pt x="238" y="626"/>
                  </a:lnTo>
                  <a:lnTo>
                    <a:pt x="237" y="619"/>
                  </a:lnTo>
                  <a:lnTo>
                    <a:pt x="234" y="612"/>
                  </a:lnTo>
                  <a:lnTo>
                    <a:pt x="234" y="605"/>
                  </a:lnTo>
                  <a:lnTo>
                    <a:pt x="232" y="597"/>
                  </a:lnTo>
                  <a:lnTo>
                    <a:pt x="229" y="591"/>
                  </a:lnTo>
                  <a:lnTo>
                    <a:pt x="225" y="583"/>
                  </a:lnTo>
                  <a:lnTo>
                    <a:pt x="224" y="575"/>
                  </a:lnTo>
                  <a:lnTo>
                    <a:pt x="220" y="567"/>
                  </a:lnTo>
                  <a:lnTo>
                    <a:pt x="217" y="559"/>
                  </a:lnTo>
                  <a:lnTo>
                    <a:pt x="213" y="550"/>
                  </a:lnTo>
                  <a:lnTo>
                    <a:pt x="211" y="542"/>
                  </a:lnTo>
                  <a:lnTo>
                    <a:pt x="207" y="533"/>
                  </a:lnTo>
                  <a:lnTo>
                    <a:pt x="203" y="525"/>
                  </a:lnTo>
                  <a:lnTo>
                    <a:pt x="199" y="516"/>
                  </a:lnTo>
                  <a:lnTo>
                    <a:pt x="195" y="508"/>
                  </a:lnTo>
                  <a:lnTo>
                    <a:pt x="190" y="498"/>
                  </a:lnTo>
                  <a:lnTo>
                    <a:pt x="186" y="490"/>
                  </a:lnTo>
                  <a:lnTo>
                    <a:pt x="181" y="480"/>
                  </a:lnTo>
                  <a:lnTo>
                    <a:pt x="177" y="472"/>
                  </a:lnTo>
                  <a:lnTo>
                    <a:pt x="171" y="461"/>
                  </a:lnTo>
                  <a:lnTo>
                    <a:pt x="166" y="453"/>
                  </a:lnTo>
                  <a:lnTo>
                    <a:pt x="161" y="443"/>
                  </a:lnTo>
                  <a:lnTo>
                    <a:pt x="157" y="435"/>
                  </a:lnTo>
                  <a:lnTo>
                    <a:pt x="150" y="425"/>
                  </a:lnTo>
                  <a:lnTo>
                    <a:pt x="145" y="416"/>
                  </a:lnTo>
                  <a:lnTo>
                    <a:pt x="140" y="406"/>
                  </a:lnTo>
                  <a:lnTo>
                    <a:pt x="136" y="397"/>
                  </a:lnTo>
                  <a:lnTo>
                    <a:pt x="130" y="388"/>
                  </a:lnTo>
                  <a:lnTo>
                    <a:pt x="124" y="379"/>
                  </a:lnTo>
                  <a:lnTo>
                    <a:pt x="119" y="371"/>
                  </a:lnTo>
                  <a:lnTo>
                    <a:pt x="115" y="363"/>
                  </a:lnTo>
                  <a:lnTo>
                    <a:pt x="109" y="354"/>
                  </a:lnTo>
                  <a:lnTo>
                    <a:pt x="103" y="345"/>
                  </a:lnTo>
                  <a:lnTo>
                    <a:pt x="98" y="336"/>
                  </a:lnTo>
                  <a:lnTo>
                    <a:pt x="93" y="327"/>
                  </a:lnTo>
                  <a:lnTo>
                    <a:pt x="88" y="319"/>
                  </a:lnTo>
                  <a:lnTo>
                    <a:pt x="81" y="311"/>
                  </a:lnTo>
                  <a:lnTo>
                    <a:pt x="76" y="303"/>
                  </a:lnTo>
                  <a:lnTo>
                    <a:pt x="72" y="295"/>
                  </a:lnTo>
                  <a:lnTo>
                    <a:pt x="67" y="287"/>
                  </a:lnTo>
                  <a:lnTo>
                    <a:pt x="60" y="280"/>
                  </a:lnTo>
                  <a:lnTo>
                    <a:pt x="56" y="273"/>
                  </a:lnTo>
                  <a:lnTo>
                    <a:pt x="51" y="267"/>
                  </a:lnTo>
                  <a:lnTo>
                    <a:pt x="46" y="259"/>
                  </a:lnTo>
                  <a:lnTo>
                    <a:pt x="42" y="252"/>
                  </a:lnTo>
                  <a:lnTo>
                    <a:pt x="38" y="247"/>
                  </a:lnTo>
                  <a:lnTo>
                    <a:pt x="35" y="242"/>
                  </a:lnTo>
                  <a:lnTo>
                    <a:pt x="30" y="235"/>
                  </a:lnTo>
                  <a:lnTo>
                    <a:pt x="28" y="230"/>
                  </a:lnTo>
                  <a:lnTo>
                    <a:pt x="24" y="225"/>
                  </a:lnTo>
                  <a:lnTo>
                    <a:pt x="21" y="220"/>
                  </a:lnTo>
                  <a:lnTo>
                    <a:pt x="15" y="212"/>
                  </a:lnTo>
                  <a:lnTo>
                    <a:pt x="9" y="204"/>
                  </a:lnTo>
                  <a:lnTo>
                    <a:pt x="5" y="197"/>
                  </a:lnTo>
                  <a:lnTo>
                    <a:pt x="3" y="195"/>
                  </a:lnTo>
                  <a:lnTo>
                    <a:pt x="0" y="191"/>
                  </a:lnTo>
                  <a:lnTo>
                    <a:pt x="0" y="191"/>
                  </a:lnTo>
                  <a:close/>
                </a:path>
              </a:pathLst>
            </a:custGeom>
            <a:solidFill>
              <a:srgbClr val="C7E3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auto">
            <a:xfrm>
              <a:off x="3898900" y="3227388"/>
              <a:ext cx="173038" cy="525463"/>
            </a:xfrm>
            <a:custGeom>
              <a:avLst/>
              <a:gdLst>
                <a:gd name="T0" fmla="*/ 129 w 436"/>
                <a:gd name="T1" fmla="*/ 30 h 1324"/>
                <a:gd name="T2" fmla="*/ 142 w 436"/>
                <a:gd name="T3" fmla="*/ 43 h 1324"/>
                <a:gd name="T4" fmla="*/ 157 w 436"/>
                <a:gd name="T5" fmla="*/ 58 h 1324"/>
                <a:gd name="T6" fmla="*/ 174 w 436"/>
                <a:gd name="T7" fmla="*/ 75 h 1324"/>
                <a:gd name="T8" fmla="*/ 191 w 436"/>
                <a:gd name="T9" fmla="*/ 96 h 1324"/>
                <a:gd name="T10" fmla="*/ 210 w 436"/>
                <a:gd name="T11" fmla="*/ 121 h 1324"/>
                <a:gd name="T12" fmla="*/ 233 w 436"/>
                <a:gd name="T13" fmla="*/ 147 h 1324"/>
                <a:gd name="T14" fmla="*/ 256 w 436"/>
                <a:gd name="T15" fmla="*/ 178 h 1324"/>
                <a:gd name="T16" fmla="*/ 278 w 436"/>
                <a:gd name="T17" fmla="*/ 211 h 1324"/>
                <a:gd name="T18" fmla="*/ 301 w 436"/>
                <a:gd name="T19" fmla="*/ 247 h 1324"/>
                <a:gd name="T20" fmla="*/ 323 w 436"/>
                <a:gd name="T21" fmla="*/ 285 h 1324"/>
                <a:gd name="T22" fmla="*/ 346 w 436"/>
                <a:gd name="T23" fmla="*/ 327 h 1324"/>
                <a:gd name="T24" fmla="*/ 365 w 436"/>
                <a:gd name="T25" fmla="*/ 370 h 1324"/>
                <a:gd name="T26" fmla="*/ 384 w 436"/>
                <a:gd name="T27" fmla="*/ 417 h 1324"/>
                <a:gd name="T28" fmla="*/ 400 w 436"/>
                <a:gd name="T29" fmla="*/ 466 h 1324"/>
                <a:gd name="T30" fmla="*/ 414 w 436"/>
                <a:gd name="T31" fmla="*/ 517 h 1324"/>
                <a:gd name="T32" fmla="*/ 425 w 436"/>
                <a:gd name="T33" fmla="*/ 568 h 1324"/>
                <a:gd name="T34" fmla="*/ 433 w 436"/>
                <a:gd name="T35" fmla="*/ 622 h 1324"/>
                <a:gd name="T36" fmla="*/ 436 w 436"/>
                <a:gd name="T37" fmla="*/ 680 h 1324"/>
                <a:gd name="T38" fmla="*/ 436 w 436"/>
                <a:gd name="T39" fmla="*/ 739 h 1324"/>
                <a:gd name="T40" fmla="*/ 431 w 436"/>
                <a:gd name="T41" fmla="*/ 795 h 1324"/>
                <a:gd name="T42" fmla="*/ 423 w 436"/>
                <a:gd name="T43" fmla="*/ 849 h 1324"/>
                <a:gd name="T44" fmla="*/ 412 w 436"/>
                <a:gd name="T45" fmla="*/ 898 h 1324"/>
                <a:gd name="T46" fmla="*/ 400 w 436"/>
                <a:gd name="T47" fmla="*/ 947 h 1324"/>
                <a:gd name="T48" fmla="*/ 384 w 436"/>
                <a:gd name="T49" fmla="*/ 991 h 1324"/>
                <a:gd name="T50" fmla="*/ 367 w 436"/>
                <a:gd name="T51" fmla="*/ 1033 h 1324"/>
                <a:gd name="T52" fmla="*/ 349 w 436"/>
                <a:gd name="T53" fmla="*/ 1069 h 1324"/>
                <a:gd name="T54" fmla="*/ 329 w 436"/>
                <a:gd name="T55" fmla="*/ 1106 h 1324"/>
                <a:gd name="T56" fmla="*/ 308 w 436"/>
                <a:gd name="T57" fmla="*/ 1139 h 1324"/>
                <a:gd name="T58" fmla="*/ 289 w 436"/>
                <a:gd name="T59" fmla="*/ 1169 h 1324"/>
                <a:gd name="T60" fmla="*/ 268 w 436"/>
                <a:gd name="T61" fmla="*/ 1196 h 1324"/>
                <a:gd name="T62" fmla="*/ 248 w 436"/>
                <a:gd name="T63" fmla="*/ 1221 h 1324"/>
                <a:gd name="T64" fmla="*/ 227 w 436"/>
                <a:gd name="T65" fmla="*/ 1242 h 1324"/>
                <a:gd name="T66" fmla="*/ 208 w 436"/>
                <a:gd name="T67" fmla="*/ 1260 h 1324"/>
                <a:gd name="T68" fmla="*/ 191 w 436"/>
                <a:gd name="T69" fmla="*/ 1276 h 1324"/>
                <a:gd name="T70" fmla="*/ 176 w 436"/>
                <a:gd name="T71" fmla="*/ 1292 h 1324"/>
                <a:gd name="T72" fmla="*/ 161 w 436"/>
                <a:gd name="T73" fmla="*/ 1302 h 1324"/>
                <a:gd name="T74" fmla="*/ 144 w 436"/>
                <a:gd name="T75" fmla="*/ 1316 h 1324"/>
                <a:gd name="T76" fmla="*/ 132 w 436"/>
                <a:gd name="T77" fmla="*/ 1323 h 1324"/>
                <a:gd name="T78" fmla="*/ 172 w 436"/>
                <a:gd name="T79" fmla="*/ 770 h 1324"/>
                <a:gd name="T80" fmla="*/ 196 w 436"/>
                <a:gd name="T81" fmla="*/ 701 h 1324"/>
                <a:gd name="T82" fmla="*/ 214 w 436"/>
                <a:gd name="T83" fmla="*/ 634 h 1324"/>
                <a:gd name="T84" fmla="*/ 226 w 436"/>
                <a:gd name="T85" fmla="*/ 573 h 1324"/>
                <a:gd name="T86" fmla="*/ 231 w 436"/>
                <a:gd name="T87" fmla="*/ 514 h 1324"/>
                <a:gd name="T88" fmla="*/ 234 w 436"/>
                <a:gd name="T89" fmla="*/ 458 h 1324"/>
                <a:gd name="T90" fmla="*/ 231 w 436"/>
                <a:gd name="T91" fmla="*/ 404 h 1324"/>
                <a:gd name="T92" fmla="*/ 223 w 436"/>
                <a:gd name="T93" fmla="*/ 355 h 1324"/>
                <a:gd name="T94" fmla="*/ 214 w 436"/>
                <a:gd name="T95" fmla="*/ 309 h 1324"/>
                <a:gd name="T96" fmla="*/ 200 w 436"/>
                <a:gd name="T97" fmla="*/ 264 h 1324"/>
                <a:gd name="T98" fmla="*/ 185 w 436"/>
                <a:gd name="T99" fmla="*/ 224 h 1324"/>
                <a:gd name="T100" fmla="*/ 168 w 436"/>
                <a:gd name="T101" fmla="*/ 186 h 1324"/>
                <a:gd name="T102" fmla="*/ 151 w 436"/>
                <a:gd name="T103" fmla="*/ 152 h 1324"/>
                <a:gd name="T104" fmla="*/ 132 w 436"/>
                <a:gd name="T105" fmla="*/ 121 h 1324"/>
                <a:gd name="T106" fmla="*/ 112 w 436"/>
                <a:gd name="T107" fmla="*/ 93 h 1324"/>
                <a:gd name="T108" fmla="*/ 94 w 436"/>
                <a:gd name="T109" fmla="*/ 70 h 1324"/>
                <a:gd name="T110" fmla="*/ 78 w 436"/>
                <a:gd name="T111" fmla="*/ 50 h 1324"/>
                <a:gd name="T112" fmla="*/ 61 w 436"/>
                <a:gd name="T113" fmla="*/ 32 h 1324"/>
                <a:gd name="T114" fmla="*/ 48 w 436"/>
                <a:gd name="T115" fmla="*/ 19 h 1324"/>
                <a:gd name="T116" fmla="*/ 35 w 436"/>
                <a:gd name="T117" fmla="*/ 6 h 1324"/>
                <a:gd name="T118" fmla="*/ 27 w 436"/>
                <a:gd name="T119" fmla="*/ 0 h 1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36" h="1324">
                  <a:moveTo>
                    <a:pt x="121" y="24"/>
                  </a:moveTo>
                  <a:lnTo>
                    <a:pt x="124" y="26"/>
                  </a:lnTo>
                  <a:lnTo>
                    <a:pt x="129" y="30"/>
                  </a:lnTo>
                  <a:lnTo>
                    <a:pt x="136" y="37"/>
                  </a:lnTo>
                  <a:lnTo>
                    <a:pt x="138" y="40"/>
                  </a:lnTo>
                  <a:lnTo>
                    <a:pt x="142" y="43"/>
                  </a:lnTo>
                  <a:lnTo>
                    <a:pt x="146" y="47"/>
                  </a:lnTo>
                  <a:lnTo>
                    <a:pt x="151" y="53"/>
                  </a:lnTo>
                  <a:lnTo>
                    <a:pt x="157" y="58"/>
                  </a:lnTo>
                  <a:lnTo>
                    <a:pt x="162" y="63"/>
                  </a:lnTo>
                  <a:lnTo>
                    <a:pt x="167" y="68"/>
                  </a:lnTo>
                  <a:lnTo>
                    <a:pt x="174" y="75"/>
                  </a:lnTo>
                  <a:lnTo>
                    <a:pt x="179" y="81"/>
                  </a:lnTo>
                  <a:lnTo>
                    <a:pt x="184" y="88"/>
                  </a:lnTo>
                  <a:lnTo>
                    <a:pt x="191" y="96"/>
                  </a:lnTo>
                  <a:lnTo>
                    <a:pt x="199" y="104"/>
                  </a:lnTo>
                  <a:lnTo>
                    <a:pt x="204" y="111"/>
                  </a:lnTo>
                  <a:lnTo>
                    <a:pt x="210" y="121"/>
                  </a:lnTo>
                  <a:lnTo>
                    <a:pt x="217" y="128"/>
                  </a:lnTo>
                  <a:lnTo>
                    <a:pt x="226" y="139"/>
                  </a:lnTo>
                  <a:lnTo>
                    <a:pt x="233" y="147"/>
                  </a:lnTo>
                  <a:lnTo>
                    <a:pt x="240" y="157"/>
                  </a:lnTo>
                  <a:lnTo>
                    <a:pt x="247" y="166"/>
                  </a:lnTo>
                  <a:lnTo>
                    <a:pt x="256" y="178"/>
                  </a:lnTo>
                  <a:lnTo>
                    <a:pt x="263" y="189"/>
                  </a:lnTo>
                  <a:lnTo>
                    <a:pt x="270" y="199"/>
                  </a:lnTo>
                  <a:lnTo>
                    <a:pt x="278" y="211"/>
                  </a:lnTo>
                  <a:lnTo>
                    <a:pt x="286" y="224"/>
                  </a:lnTo>
                  <a:lnTo>
                    <a:pt x="294" y="234"/>
                  </a:lnTo>
                  <a:lnTo>
                    <a:pt x="301" y="247"/>
                  </a:lnTo>
                  <a:lnTo>
                    <a:pt x="308" y="259"/>
                  </a:lnTo>
                  <a:lnTo>
                    <a:pt x="316" y="272"/>
                  </a:lnTo>
                  <a:lnTo>
                    <a:pt x="323" y="285"/>
                  </a:lnTo>
                  <a:lnTo>
                    <a:pt x="331" y="298"/>
                  </a:lnTo>
                  <a:lnTo>
                    <a:pt x="337" y="313"/>
                  </a:lnTo>
                  <a:lnTo>
                    <a:pt x="346" y="327"/>
                  </a:lnTo>
                  <a:lnTo>
                    <a:pt x="353" y="341"/>
                  </a:lnTo>
                  <a:lnTo>
                    <a:pt x="358" y="356"/>
                  </a:lnTo>
                  <a:lnTo>
                    <a:pt x="365" y="370"/>
                  </a:lnTo>
                  <a:lnTo>
                    <a:pt x="372" y="386"/>
                  </a:lnTo>
                  <a:lnTo>
                    <a:pt x="378" y="400"/>
                  </a:lnTo>
                  <a:lnTo>
                    <a:pt x="384" y="417"/>
                  </a:lnTo>
                  <a:lnTo>
                    <a:pt x="389" y="433"/>
                  </a:lnTo>
                  <a:lnTo>
                    <a:pt x="396" y="450"/>
                  </a:lnTo>
                  <a:lnTo>
                    <a:pt x="400" y="466"/>
                  </a:lnTo>
                  <a:lnTo>
                    <a:pt x="405" y="481"/>
                  </a:lnTo>
                  <a:lnTo>
                    <a:pt x="409" y="498"/>
                  </a:lnTo>
                  <a:lnTo>
                    <a:pt x="414" y="517"/>
                  </a:lnTo>
                  <a:lnTo>
                    <a:pt x="418" y="532"/>
                  </a:lnTo>
                  <a:lnTo>
                    <a:pt x="421" y="551"/>
                  </a:lnTo>
                  <a:lnTo>
                    <a:pt x="425" y="568"/>
                  </a:lnTo>
                  <a:lnTo>
                    <a:pt x="429" y="587"/>
                  </a:lnTo>
                  <a:lnTo>
                    <a:pt x="430" y="604"/>
                  </a:lnTo>
                  <a:lnTo>
                    <a:pt x="433" y="622"/>
                  </a:lnTo>
                  <a:lnTo>
                    <a:pt x="434" y="642"/>
                  </a:lnTo>
                  <a:lnTo>
                    <a:pt x="436" y="662"/>
                  </a:lnTo>
                  <a:lnTo>
                    <a:pt x="436" y="680"/>
                  </a:lnTo>
                  <a:lnTo>
                    <a:pt x="436" y="698"/>
                  </a:lnTo>
                  <a:lnTo>
                    <a:pt x="436" y="719"/>
                  </a:lnTo>
                  <a:lnTo>
                    <a:pt x="436" y="739"/>
                  </a:lnTo>
                  <a:lnTo>
                    <a:pt x="435" y="757"/>
                  </a:lnTo>
                  <a:lnTo>
                    <a:pt x="434" y="777"/>
                  </a:lnTo>
                  <a:lnTo>
                    <a:pt x="431" y="795"/>
                  </a:lnTo>
                  <a:lnTo>
                    <a:pt x="430" y="813"/>
                  </a:lnTo>
                  <a:lnTo>
                    <a:pt x="426" y="830"/>
                  </a:lnTo>
                  <a:lnTo>
                    <a:pt x="423" y="849"/>
                  </a:lnTo>
                  <a:lnTo>
                    <a:pt x="419" y="866"/>
                  </a:lnTo>
                  <a:lnTo>
                    <a:pt x="417" y="883"/>
                  </a:lnTo>
                  <a:lnTo>
                    <a:pt x="412" y="898"/>
                  </a:lnTo>
                  <a:lnTo>
                    <a:pt x="408" y="915"/>
                  </a:lnTo>
                  <a:lnTo>
                    <a:pt x="404" y="931"/>
                  </a:lnTo>
                  <a:lnTo>
                    <a:pt x="400" y="947"/>
                  </a:lnTo>
                  <a:lnTo>
                    <a:pt x="395" y="961"/>
                  </a:lnTo>
                  <a:lnTo>
                    <a:pt x="389" y="977"/>
                  </a:lnTo>
                  <a:lnTo>
                    <a:pt x="384" y="991"/>
                  </a:lnTo>
                  <a:lnTo>
                    <a:pt x="379" y="1005"/>
                  </a:lnTo>
                  <a:lnTo>
                    <a:pt x="374" y="1018"/>
                  </a:lnTo>
                  <a:lnTo>
                    <a:pt x="367" y="1033"/>
                  </a:lnTo>
                  <a:lnTo>
                    <a:pt x="361" y="1046"/>
                  </a:lnTo>
                  <a:lnTo>
                    <a:pt x="355" y="1058"/>
                  </a:lnTo>
                  <a:lnTo>
                    <a:pt x="349" y="1069"/>
                  </a:lnTo>
                  <a:lnTo>
                    <a:pt x="342" y="1083"/>
                  </a:lnTo>
                  <a:lnTo>
                    <a:pt x="336" y="1094"/>
                  </a:lnTo>
                  <a:lnTo>
                    <a:pt x="329" y="1106"/>
                  </a:lnTo>
                  <a:lnTo>
                    <a:pt x="321" y="1117"/>
                  </a:lnTo>
                  <a:lnTo>
                    <a:pt x="316" y="1127"/>
                  </a:lnTo>
                  <a:lnTo>
                    <a:pt x="308" y="1139"/>
                  </a:lnTo>
                  <a:lnTo>
                    <a:pt x="302" y="1149"/>
                  </a:lnTo>
                  <a:lnTo>
                    <a:pt x="295" y="1158"/>
                  </a:lnTo>
                  <a:lnTo>
                    <a:pt x="289" y="1169"/>
                  </a:lnTo>
                  <a:lnTo>
                    <a:pt x="282" y="1178"/>
                  </a:lnTo>
                  <a:lnTo>
                    <a:pt x="276" y="1187"/>
                  </a:lnTo>
                  <a:lnTo>
                    <a:pt x="268" y="1196"/>
                  </a:lnTo>
                  <a:lnTo>
                    <a:pt x="263" y="1204"/>
                  </a:lnTo>
                  <a:lnTo>
                    <a:pt x="255" y="1212"/>
                  </a:lnTo>
                  <a:lnTo>
                    <a:pt x="248" y="1221"/>
                  </a:lnTo>
                  <a:lnTo>
                    <a:pt x="242" y="1226"/>
                  </a:lnTo>
                  <a:lnTo>
                    <a:pt x="235" y="1234"/>
                  </a:lnTo>
                  <a:lnTo>
                    <a:pt x="227" y="1242"/>
                  </a:lnTo>
                  <a:lnTo>
                    <a:pt x="222" y="1249"/>
                  </a:lnTo>
                  <a:lnTo>
                    <a:pt x="214" y="1254"/>
                  </a:lnTo>
                  <a:lnTo>
                    <a:pt x="208" y="1260"/>
                  </a:lnTo>
                  <a:lnTo>
                    <a:pt x="202" y="1266"/>
                  </a:lnTo>
                  <a:lnTo>
                    <a:pt x="197" y="1272"/>
                  </a:lnTo>
                  <a:lnTo>
                    <a:pt x="191" y="1276"/>
                  </a:lnTo>
                  <a:lnTo>
                    <a:pt x="185" y="1281"/>
                  </a:lnTo>
                  <a:lnTo>
                    <a:pt x="180" y="1286"/>
                  </a:lnTo>
                  <a:lnTo>
                    <a:pt x="176" y="1292"/>
                  </a:lnTo>
                  <a:lnTo>
                    <a:pt x="171" y="1296"/>
                  </a:lnTo>
                  <a:lnTo>
                    <a:pt x="166" y="1299"/>
                  </a:lnTo>
                  <a:lnTo>
                    <a:pt x="161" y="1302"/>
                  </a:lnTo>
                  <a:lnTo>
                    <a:pt x="157" y="1305"/>
                  </a:lnTo>
                  <a:lnTo>
                    <a:pt x="149" y="1311"/>
                  </a:lnTo>
                  <a:lnTo>
                    <a:pt x="144" y="1316"/>
                  </a:lnTo>
                  <a:lnTo>
                    <a:pt x="137" y="1319"/>
                  </a:lnTo>
                  <a:lnTo>
                    <a:pt x="135" y="1322"/>
                  </a:lnTo>
                  <a:lnTo>
                    <a:pt x="132" y="1323"/>
                  </a:lnTo>
                  <a:lnTo>
                    <a:pt x="132" y="1324"/>
                  </a:lnTo>
                  <a:lnTo>
                    <a:pt x="0" y="1310"/>
                  </a:lnTo>
                  <a:lnTo>
                    <a:pt x="172" y="770"/>
                  </a:lnTo>
                  <a:lnTo>
                    <a:pt x="180" y="747"/>
                  </a:lnTo>
                  <a:lnTo>
                    <a:pt x="188" y="723"/>
                  </a:lnTo>
                  <a:lnTo>
                    <a:pt x="196" y="701"/>
                  </a:lnTo>
                  <a:lnTo>
                    <a:pt x="202" y="679"/>
                  </a:lnTo>
                  <a:lnTo>
                    <a:pt x="208" y="656"/>
                  </a:lnTo>
                  <a:lnTo>
                    <a:pt x="214" y="634"/>
                  </a:lnTo>
                  <a:lnTo>
                    <a:pt x="218" y="613"/>
                  </a:lnTo>
                  <a:lnTo>
                    <a:pt x="223" y="594"/>
                  </a:lnTo>
                  <a:lnTo>
                    <a:pt x="226" y="573"/>
                  </a:lnTo>
                  <a:lnTo>
                    <a:pt x="229" y="553"/>
                  </a:lnTo>
                  <a:lnTo>
                    <a:pt x="230" y="534"/>
                  </a:lnTo>
                  <a:lnTo>
                    <a:pt x="231" y="514"/>
                  </a:lnTo>
                  <a:lnTo>
                    <a:pt x="233" y="496"/>
                  </a:lnTo>
                  <a:lnTo>
                    <a:pt x="234" y="476"/>
                  </a:lnTo>
                  <a:lnTo>
                    <a:pt x="234" y="458"/>
                  </a:lnTo>
                  <a:lnTo>
                    <a:pt x="234" y="441"/>
                  </a:lnTo>
                  <a:lnTo>
                    <a:pt x="231" y="421"/>
                  </a:lnTo>
                  <a:lnTo>
                    <a:pt x="231" y="404"/>
                  </a:lnTo>
                  <a:lnTo>
                    <a:pt x="229" y="387"/>
                  </a:lnTo>
                  <a:lnTo>
                    <a:pt x="226" y="371"/>
                  </a:lnTo>
                  <a:lnTo>
                    <a:pt x="223" y="355"/>
                  </a:lnTo>
                  <a:lnTo>
                    <a:pt x="221" y="339"/>
                  </a:lnTo>
                  <a:lnTo>
                    <a:pt x="217" y="323"/>
                  </a:lnTo>
                  <a:lnTo>
                    <a:pt x="214" y="309"/>
                  </a:lnTo>
                  <a:lnTo>
                    <a:pt x="209" y="293"/>
                  </a:lnTo>
                  <a:lnTo>
                    <a:pt x="205" y="277"/>
                  </a:lnTo>
                  <a:lnTo>
                    <a:pt x="200" y="264"/>
                  </a:lnTo>
                  <a:lnTo>
                    <a:pt x="196" y="250"/>
                  </a:lnTo>
                  <a:lnTo>
                    <a:pt x="189" y="237"/>
                  </a:lnTo>
                  <a:lnTo>
                    <a:pt x="185" y="224"/>
                  </a:lnTo>
                  <a:lnTo>
                    <a:pt x="180" y="211"/>
                  </a:lnTo>
                  <a:lnTo>
                    <a:pt x="175" y="199"/>
                  </a:lnTo>
                  <a:lnTo>
                    <a:pt x="168" y="186"/>
                  </a:lnTo>
                  <a:lnTo>
                    <a:pt x="163" y="174"/>
                  </a:lnTo>
                  <a:lnTo>
                    <a:pt x="157" y="164"/>
                  </a:lnTo>
                  <a:lnTo>
                    <a:pt x="151" y="152"/>
                  </a:lnTo>
                  <a:lnTo>
                    <a:pt x="145" y="141"/>
                  </a:lnTo>
                  <a:lnTo>
                    <a:pt x="138" y="130"/>
                  </a:lnTo>
                  <a:lnTo>
                    <a:pt x="132" y="121"/>
                  </a:lnTo>
                  <a:lnTo>
                    <a:pt x="127" y="111"/>
                  </a:lnTo>
                  <a:lnTo>
                    <a:pt x="119" y="102"/>
                  </a:lnTo>
                  <a:lnTo>
                    <a:pt x="112" y="93"/>
                  </a:lnTo>
                  <a:lnTo>
                    <a:pt x="106" y="85"/>
                  </a:lnTo>
                  <a:lnTo>
                    <a:pt x="101" y="77"/>
                  </a:lnTo>
                  <a:lnTo>
                    <a:pt x="94" y="70"/>
                  </a:lnTo>
                  <a:lnTo>
                    <a:pt x="89" y="63"/>
                  </a:lnTo>
                  <a:lnTo>
                    <a:pt x="84" y="55"/>
                  </a:lnTo>
                  <a:lnTo>
                    <a:pt x="78" y="50"/>
                  </a:lnTo>
                  <a:lnTo>
                    <a:pt x="73" y="42"/>
                  </a:lnTo>
                  <a:lnTo>
                    <a:pt x="67" y="37"/>
                  </a:lnTo>
                  <a:lnTo>
                    <a:pt x="61" y="32"/>
                  </a:lnTo>
                  <a:lnTo>
                    <a:pt x="57" y="26"/>
                  </a:lnTo>
                  <a:lnTo>
                    <a:pt x="52" y="21"/>
                  </a:lnTo>
                  <a:lnTo>
                    <a:pt x="48" y="19"/>
                  </a:lnTo>
                  <a:lnTo>
                    <a:pt x="44" y="15"/>
                  </a:lnTo>
                  <a:lnTo>
                    <a:pt x="42" y="12"/>
                  </a:lnTo>
                  <a:lnTo>
                    <a:pt x="35" y="6"/>
                  </a:lnTo>
                  <a:lnTo>
                    <a:pt x="31" y="3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121" y="24"/>
                  </a:lnTo>
                  <a:lnTo>
                    <a:pt x="121" y="24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>
              <a:off x="3860800" y="2894013"/>
              <a:ext cx="161925" cy="339725"/>
            </a:xfrm>
            <a:custGeom>
              <a:avLst/>
              <a:gdLst>
                <a:gd name="T0" fmla="*/ 74 w 408"/>
                <a:gd name="T1" fmla="*/ 830 h 858"/>
                <a:gd name="T2" fmla="*/ 219 w 408"/>
                <a:gd name="T3" fmla="*/ 854 h 858"/>
                <a:gd name="T4" fmla="*/ 206 w 408"/>
                <a:gd name="T5" fmla="*/ 845 h 858"/>
                <a:gd name="T6" fmla="*/ 189 w 408"/>
                <a:gd name="T7" fmla="*/ 831 h 858"/>
                <a:gd name="T8" fmla="*/ 170 w 408"/>
                <a:gd name="T9" fmla="*/ 811 h 858"/>
                <a:gd name="T10" fmla="*/ 157 w 408"/>
                <a:gd name="T11" fmla="*/ 794 h 858"/>
                <a:gd name="T12" fmla="*/ 146 w 408"/>
                <a:gd name="T13" fmla="*/ 779 h 858"/>
                <a:gd name="T14" fmla="*/ 137 w 408"/>
                <a:gd name="T15" fmla="*/ 763 h 858"/>
                <a:gd name="T16" fmla="*/ 127 w 408"/>
                <a:gd name="T17" fmla="*/ 744 h 858"/>
                <a:gd name="T18" fmla="*/ 117 w 408"/>
                <a:gd name="T19" fmla="*/ 723 h 858"/>
                <a:gd name="T20" fmla="*/ 110 w 408"/>
                <a:gd name="T21" fmla="*/ 699 h 858"/>
                <a:gd name="T22" fmla="*/ 104 w 408"/>
                <a:gd name="T23" fmla="*/ 676 h 858"/>
                <a:gd name="T24" fmla="*/ 98 w 408"/>
                <a:gd name="T25" fmla="*/ 647 h 858"/>
                <a:gd name="T26" fmla="*/ 93 w 408"/>
                <a:gd name="T27" fmla="*/ 618 h 858"/>
                <a:gd name="T28" fmla="*/ 91 w 408"/>
                <a:gd name="T29" fmla="*/ 586 h 858"/>
                <a:gd name="T30" fmla="*/ 90 w 408"/>
                <a:gd name="T31" fmla="*/ 550 h 858"/>
                <a:gd name="T32" fmla="*/ 93 w 408"/>
                <a:gd name="T33" fmla="*/ 513 h 858"/>
                <a:gd name="T34" fmla="*/ 95 w 408"/>
                <a:gd name="T35" fmla="*/ 473 h 858"/>
                <a:gd name="T36" fmla="*/ 103 w 408"/>
                <a:gd name="T37" fmla="*/ 434 h 858"/>
                <a:gd name="T38" fmla="*/ 114 w 408"/>
                <a:gd name="T39" fmla="*/ 398 h 858"/>
                <a:gd name="T40" fmla="*/ 125 w 408"/>
                <a:gd name="T41" fmla="*/ 361 h 858"/>
                <a:gd name="T42" fmla="*/ 141 w 408"/>
                <a:gd name="T43" fmla="*/ 328 h 858"/>
                <a:gd name="T44" fmla="*/ 158 w 408"/>
                <a:gd name="T45" fmla="*/ 296 h 858"/>
                <a:gd name="T46" fmla="*/ 176 w 408"/>
                <a:gd name="T47" fmla="*/ 266 h 858"/>
                <a:gd name="T48" fmla="*/ 196 w 408"/>
                <a:gd name="T49" fmla="*/ 235 h 858"/>
                <a:gd name="T50" fmla="*/ 217 w 408"/>
                <a:gd name="T51" fmla="*/ 209 h 858"/>
                <a:gd name="T52" fmla="*/ 236 w 408"/>
                <a:gd name="T53" fmla="*/ 184 h 858"/>
                <a:gd name="T54" fmla="*/ 260 w 408"/>
                <a:gd name="T55" fmla="*/ 162 h 858"/>
                <a:gd name="T56" fmla="*/ 278 w 408"/>
                <a:gd name="T57" fmla="*/ 140 h 858"/>
                <a:gd name="T58" fmla="*/ 300 w 408"/>
                <a:gd name="T59" fmla="*/ 120 h 858"/>
                <a:gd name="T60" fmla="*/ 319 w 408"/>
                <a:gd name="T61" fmla="*/ 103 h 858"/>
                <a:gd name="T62" fmla="*/ 338 w 408"/>
                <a:gd name="T63" fmla="*/ 88 h 858"/>
                <a:gd name="T64" fmla="*/ 354 w 408"/>
                <a:gd name="T65" fmla="*/ 75 h 858"/>
                <a:gd name="T66" fmla="*/ 370 w 408"/>
                <a:gd name="T67" fmla="*/ 63 h 858"/>
                <a:gd name="T68" fmla="*/ 383 w 408"/>
                <a:gd name="T69" fmla="*/ 54 h 858"/>
                <a:gd name="T70" fmla="*/ 395 w 408"/>
                <a:gd name="T71" fmla="*/ 47 h 858"/>
                <a:gd name="T72" fmla="*/ 405 w 408"/>
                <a:gd name="T73" fmla="*/ 41 h 858"/>
                <a:gd name="T74" fmla="*/ 404 w 408"/>
                <a:gd name="T75" fmla="*/ 38 h 858"/>
                <a:gd name="T76" fmla="*/ 389 w 408"/>
                <a:gd name="T77" fmla="*/ 32 h 858"/>
                <a:gd name="T78" fmla="*/ 366 w 408"/>
                <a:gd name="T79" fmla="*/ 22 h 858"/>
                <a:gd name="T80" fmla="*/ 349 w 408"/>
                <a:gd name="T81" fmla="*/ 16 h 858"/>
                <a:gd name="T82" fmla="*/ 333 w 408"/>
                <a:gd name="T83" fmla="*/ 11 h 858"/>
                <a:gd name="T84" fmla="*/ 314 w 408"/>
                <a:gd name="T85" fmla="*/ 7 h 858"/>
                <a:gd name="T86" fmla="*/ 294 w 408"/>
                <a:gd name="T87" fmla="*/ 4 h 858"/>
                <a:gd name="T88" fmla="*/ 273 w 408"/>
                <a:gd name="T89" fmla="*/ 1 h 858"/>
                <a:gd name="T90" fmla="*/ 251 w 408"/>
                <a:gd name="T91" fmla="*/ 1 h 858"/>
                <a:gd name="T92" fmla="*/ 225 w 408"/>
                <a:gd name="T93" fmla="*/ 0 h 858"/>
                <a:gd name="T94" fmla="*/ 199 w 408"/>
                <a:gd name="T95" fmla="*/ 0 h 858"/>
                <a:gd name="T96" fmla="*/ 171 w 408"/>
                <a:gd name="T97" fmla="*/ 0 h 858"/>
                <a:gd name="T98" fmla="*/ 144 w 408"/>
                <a:gd name="T99" fmla="*/ 0 h 858"/>
                <a:gd name="T100" fmla="*/ 117 w 408"/>
                <a:gd name="T101" fmla="*/ 1 h 858"/>
                <a:gd name="T102" fmla="*/ 94 w 408"/>
                <a:gd name="T103" fmla="*/ 1 h 858"/>
                <a:gd name="T104" fmla="*/ 74 w 408"/>
                <a:gd name="T105" fmla="*/ 1 h 858"/>
                <a:gd name="T106" fmla="*/ 59 w 408"/>
                <a:gd name="T107" fmla="*/ 1 h 858"/>
                <a:gd name="T108" fmla="*/ 47 w 408"/>
                <a:gd name="T109" fmla="*/ 3 h 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08" h="858">
                  <a:moveTo>
                    <a:pt x="46" y="4"/>
                  </a:moveTo>
                  <a:lnTo>
                    <a:pt x="0" y="701"/>
                  </a:lnTo>
                  <a:lnTo>
                    <a:pt x="74" y="830"/>
                  </a:lnTo>
                  <a:lnTo>
                    <a:pt x="226" y="858"/>
                  </a:lnTo>
                  <a:lnTo>
                    <a:pt x="223" y="856"/>
                  </a:lnTo>
                  <a:lnTo>
                    <a:pt x="219" y="854"/>
                  </a:lnTo>
                  <a:lnTo>
                    <a:pt x="214" y="851"/>
                  </a:lnTo>
                  <a:lnTo>
                    <a:pt x="210" y="848"/>
                  </a:lnTo>
                  <a:lnTo>
                    <a:pt x="206" y="845"/>
                  </a:lnTo>
                  <a:lnTo>
                    <a:pt x="201" y="842"/>
                  </a:lnTo>
                  <a:lnTo>
                    <a:pt x="195" y="835"/>
                  </a:lnTo>
                  <a:lnTo>
                    <a:pt x="189" y="831"/>
                  </a:lnTo>
                  <a:lnTo>
                    <a:pt x="183" y="825"/>
                  </a:lnTo>
                  <a:lnTo>
                    <a:pt x="176" y="818"/>
                  </a:lnTo>
                  <a:lnTo>
                    <a:pt x="170" y="811"/>
                  </a:lnTo>
                  <a:lnTo>
                    <a:pt x="163" y="803"/>
                  </a:lnTo>
                  <a:lnTo>
                    <a:pt x="159" y="799"/>
                  </a:lnTo>
                  <a:lnTo>
                    <a:pt x="157" y="794"/>
                  </a:lnTo>
                  <a:lnTo>
                    <a:pt x="153" y="790"/>
                  </a:lnTo>
                  <a:lnTo>
                    <a:pt x="150" y="786"/>
                  </a:lnTo>
                  <a:lnTo>
                    <a:pt x="146" y="779"/>
                  </a:lnTo>
                  <a:lnTo>
                    <a:pt x="144" y="774"/>
                  </a:lnTo>
                  <a:lnTo>
                    <a:pt x="140" y="769"/>
                  </a:lnTo>
                  <a:lnTo>
                    <a:pt x="137" y="763"/>
                  </a:lnTo>
                  <a:lnTo>
                    <a:pt x="133" y="757"/>
                  </a:lnTo>
                  <a:lnTo>
                    <a:pt x="129" y="750"/>
                  </a:lnTo>
                  <a:lnTo>
                    <a:pt x="127" y="744"/>
                  </a:lnTo>
                  <a:lnTo>
                    <a:pt x="124" y="737"/>
                  </a:lnTo>
                  <a:lnTo>
                    <a:pt x="120" y="731"/>
                  </a:lnTo>
                  <a:lnTo>
                    <a:pt x="117" y="723"/>
                  </a:lnTo>
                  <a:lnTo>
                    <a:pt x="115" y="715"/>
                  </a:lnTo>
                  <a:lnTo>
                    <a:pt x="112" y="709"/>
                  </a:lnTo>
                  <a:lnTo>
                    <a:pt x="110" y="699"/>
                  </a:lnTo>
                  <a:lnTo>
                    <a:pt x="108" y="692"/>
                  </a:lnTo>
                  <a:lnTo>
                    <a:pt x="106" y="684"/>
                  </a:lnTo>
                  <a:lnTo>
                    <a:pt x="104" y="676"/>
                  </a:lnTo>
                  <a:lnTo>
                    <a:pt x="102" y="665"/>
                  </a:lnTo>
                  <a:lnTo>
                    <a:pt x="99" y="656"/>
                  </a:lnTo>
                  <a:lnTo>
                    <a:pt x="98" y="647"/>
                  </a:lnTo>
                  <a:lnTo>
                    <a:pt x="97" y="638"/>
                  </a:lnTo>
                  <a:lnTo>
                    <a:pt x="94" y="628"/>
                  </a:lnTo>
                  <a:lnTo>
                    <a:pt x="93" y="618"/>
                  </a:lnTo>
                  <a:lnTo>
                    <a:pt x="93" y="607"/>
                  </a:lnTo>
                  <a:lnTo>
                    <a:pt x="93" y="597"/>
                  </a:lnTo>
                  <a:lnTo>
                    <a:pt x="91" y="586"/>
                  </a:lnTo>
                  <a:lnTo>
                    <a:pt x="90" y="574"/>
                  </a:lnTo>
                  <a:lnTo>
                    <a:pt x="90" y="562"/>
                  </a:lnTo>
                  <a:lnTo>
                    <a:pt x="90" y="550"/>
                  </a:lnTo>
                  <a:lnTo>
                    <a:pt x="90" y="537"/>
                  </a:lnTo>
                  <a:lnTo>
                    <a:pt x="91" y="526"/>
                  </a:lnTo>
                  <a:lnTo>
                    <a:pt x="93" y="513"/>
                  </a:lnTo>
                  <a:lnTo>
                    <a:pt x="94" y="501"/>
                  </a:lnTo>
                  <a:lnTo>
                    <a:pt x="94" y="486"/>
                  </a:lnTo>
                  <a:lnTo>
                    <a:pt x="95" y="473"/>
                  </a:lnTo>
                  <a:lnTo>
                    <a:pt x="98" y="459"/>
                  </a:lnTo>
                  <a:lnTo>
                    <a:pt x="100" y="447"/>
                  </a:lnTo>
                  <a:lnTo>
                    <a:pt x="103" y="434"/>
                  </a:lnTo>
                  <a:lnTo>
                    <a:pt x="106" y="421"/>
                  </a:lnTo>
                  <a:lnTo>
                    <a:pt x="108" y="409"/>
                  </a:lnTo>
                  <a:lnTo>
                    <a:pt x="114" y="398"/>
                  </a:lnTo>
                  <a:lnTo>
                    <a:pt x="116" y="384"/>
                  </a:lnTo>
                  <a:lnTo>
                    <a:pt x="121" y="373"/>
                  </a:lnTo>
                  <a:lnTo>
                    <a:pt x="125" y="361"/>
                  </a:lnTo>
                  <a:lnTo>
                    <a:pt x="131" y="350"/>
                  </a:lnTo>
                  <a:lnTo>
                    <a:pt x="134" y="339"/>
                  </a:lnTo>
                  <a:lnTo>
                    <a:pt x="141" y="328"/>
                  </a:lnTo>
                  <a:lnTo>
                    <a:pt x="146" y="316"/>
                  </a:lnTo>
                  <a:lnTo>
                    <a:pt x="153" y="307"/>
                  </a:lnTo>
                  <a:lnTo>
                    <a:pt x="158" y="296"/>
                  </a:lnTo>
                  <a:lnTo>
                    <a:pt x="163" y="285"/>
                  </a:lnTo>
                  <a:lnTo>
                    <a:pt x="170" y="275"/>
                  </a:lnTo>
                  <a:lnTo>
                    <a:pt x="176" y="266"/>
                  </a:lnTo>
                  <a:lnTo>
                    <a:pt x="183" y="255"/>
                  </a:lnTo>
                  <a:lnTo>
                    <a:pt x="189" y="246"/>
                  </a:lnTo>
                  <a:lnTo>
                    <a:pt x="196" y="235"/>
                  </a:lnTo>
                  <a:lnTo>
                    <a:pt x="204" y="228"/>
                  </a:lnTo>
                  <a:lnTo>
                    <a:pt x="210" y="218"/>
                  </a:lnTo>
                  <a:lnTo>
                    <a:pt x="217" y="209"/>
                  </a:lnTo>
                  <a:lnTo>
                    <a:pt x="223" y="201"/>
                  </a:lnTo>
                  <a:lnTo>
                    <a:pt x="231" y="192"/>
                  </a:lnTo>
                  <a:lnTo>
                    <a:pt x="236" y="184"/>
                  </a:lnTo>
                  <a:lnTo>
                    <a:pt x="246" y="177"/>
                  </a:lnTo>
                  <a:lnTo>
                    <a:pt x="252" y="169"/>
                  </a:lnTo>
                  <a:lnTo>
                    <a:pt x="260" y="162"/>
                  </a:lnTo>
                  <a:lnTo>
                    <a:pt x="266" y="154"/>
                  </a:lnTo>
                  <a:lnTo>
                    <a:pt x="273" y="147"/>
                  </a:lnTo>
                  <a:lnTo>
                    <a:pt x="278" y="140"/>
                  </a:lnTo>
                  <a:lnTo>
                    <a:pt x="286" y="133"/>
                  </a:lnTo>
                  <a:lnTo>
                    <a:pt x="293" y="127"/>
                  </a:lnTo>
                  <a:lnTo>
                    <a:pt x="300" y="120"/>
                  </a:lnTo>
                  <a:lnTo>
                    <a:pt x="306" y="115"/>
                  </a:lnTo>
                  <a:lnTo>
                    <a:pt x="314" y="110"/>
                  </a:lnTo>
                  <a:lnTo>
                    <a:pt x="319" y="103"/>
                  </a:lnTo>
                  <a:lnTo>
                    <a:pt x="325" y="98"/>
                  </a:lnTo>
                  <a:lnTo>
                    <a:pt x="332" y="93"/>
                  </a:lnTo>
                  <a:lnTo>
                    <a:pt x="338" y="88"/>
                  </a:lnTo>
                  <a:lnTo>
                    <a:pt x="344" y="83"/>
                  </a:lnTo>
                  <a:lnTo>
                    <a:pt x="349" y="79"/>
                  </a:lnTo>
                  <a:lnTo>
                    <a:pt x="354" y="75"/>
                  </a:lnTo>
                  <a:lnTo>
                    <a:pt x="361" y="71"/>
                  </a:lnTo>
                  <a:lnTo>
                    <a:pt x="366" y="67"/>
                  </a:lnTo>
                  <a:lnTo>
                    <a:pt x="370" y="63"/>
                  </a:lnTo>
                  <a:lnTo>
                    <a:pt x="375" y="59"/>
                  </a:lnTo>
                  <a:lnTo>
                    <a:pt x="379" y="56"/>
                  </a:lnTo>
                  <a:lnTo>
                    <a:pt x="383" y="54"/>
                  </a:lnTo>
                  <a:lnTo>
                    <a:pt x="387" y="51"/>
                  </a:lnTo>
                  <a:lnTo>
                    <a:pt x="391" y="50"/>
                  </a:lnTo>
                  <a:lnTo>
                    <a:pt x="395" y="47"/>
                  </a:lnTo>
                  <a:lnTo>
                    <a:pt x="399" y="45"/>
                  </a:lnTo>
                  <a:lnTo>
                    <a:pt x="404" y="41"/>
                  </a:lnTo>
                  <a:lnTo>
                    <a:pt x="405" y="41"/>
                  </a:lnTo>
                  <a:lnTo>
                    <a:pt x="408" y="41"/>
                  </a:lnTo>
                  <a:lnTo>
                    <a:pt x="405" y="39"/>
                  </a:lnTo>
                  <a:lnTo>
                    <a:pt x="404" y="38"/>
                  </a:lnTo>
                  <a:lnTo>
                    <a:pt x="400" y="35"/>
                  </a:lnTo>
                  <a:lnTo>
                    <a:pt x="396" y="34"/>
                  </a:lnTo>
                  <a:lnTo>
                    <a:pt x="389" y="32"/>
                  </a:lnTo>
                  <a:lnTo>
                    <a:pt x="382" y="29"/>
                  </a:lnTo>
                  <a:lnTo>
                    <a:pt x="374" y="25"/>
                  </a:lnTo>
                  <a:lnTo>
                    <a:pt x="366" y="22"/>
                  </a:lnTo>
                  <a:lnTo>
                    <a:pt x="361" y="20"/>
                  </a:lnTo>
                  <a:lnTo>
                    <a:pt x="354" y="17"/>
                  </a:lnTo>
                  <a:lnTo>
                    <a:pt x="349" y="16"/>
                  </a:lnTo>
                  <a:lnTo>
                    <a:pt x="345" y="15"/>
                  </a:lnTo>
                  <a:lnTo>
                    <a:pt x="338" y="12"/>
                  </a:lnTo>
                  <a:lnTo>
                    <a:pt x="333" y="11"/>
                  </a:lnTo>
                  <a:lnTo>
                    <a:pt x="327" y="9"/>
                  </a:lnTo>
                  <a:lnTo>
                    <a:pt x="321" y="8"/>
                  </a:lnTo>
                  <a:lnTo>
                    <a:pt x="314" y="7"/>
                  </a:lnTo>
                  <a:lnTo>
                    <a:pt x="307" y="5"/>
                  </a:lnTo>
                  <a:lnTo>
                    <a:pt x="300" y="4"/>
                  </a:lnTo>
                  <a:lnTo>
                    <a:pt x="294" y="4"/>
                  </a:lnTo>
                  <a:lnTo>
                    <a:pt x="287" y="1"/>
                  </a:lnTo>
                  <a:lnTo>
                    <a:pt x="281" y="1"/>
                  </a:lnTo>
                  <a:lnTo>
                    <a:pt x="273" y="1"/>
                  </a:lnTo>
                  <a:lnTo>
                    <a:pt x="266" y="1"/>
                  </a:lnTo>
                  <a:lnTo>
                    <a:pt x="259" y="1"/>
                  </a:lnTo>
                  <a:lnTo>
                    <a:pt x="251" y="1"/>
                  </a:lnTo>
                  <a:lnTo>
                    <a:pt x="243" y="0"/>
                  </a:lnTo>
                  <a:lnTo>
                    <a:pt x="234" y="0"/>
                  </a:lnTo>
                  <a:lnTo>
                    <a:pt x="225" y="0"/>
                  </a:lnTo>
                  <a:lnTo>
                    <a:pt x="216" y="0"/>
                  </a:lnTo>
                  <a:lnTo>
                    <a:pt x="206" y="0"/>
                  </a:lnTo>
                  <a:lnTo>
                    <a:pt x="199" y="0"/>
                  </a:lnTo>
                  <a:lnTo>
                    <a:pt x="188" y="0"/>
                  </a:lnTo>
                  <a:lnTo>
                    <a:pt x="180" y="0"/>
                  </a:lnTo>
                  <a:lnTo>
                    <a:pt x="171" y="0"/>
                  </a:lnTo>
                  <a:lnTo>
                    <a:pt x="162" y="0"/>
                  </a:lnTo>
                  <a:lnTo>
                    <a:pt x="153" y="0"/>
                  </a:lnTo>
                  <a:lnTo>
                    <a:pt x="144" y="0"/>
                  </a:lnTo>
                  <a:lnTo>
                    <a:pt x="134" y="0"/>
                  </a:lnTo>
                  <a:lnTo>
                    <a:pt x="127" y="1"/>
                  </a:lnTo>
                  <a:lnTo>
                    <a:pt x="117" y="1"/>
                  </a:lnTo>
                  <a:lnTo>
                    <a:pt x="110" y="1"/>
                  </a:lnTo>
                  <a:lnTo>
                    <a:pt x="102" y="1"/>
                  </a:lnTo>
                  <a:lnTo>
                    <a:pt x="94" y="1"/>
                  </a:lnTo>
                  <a:lnTo>
                    <a:pt x="86" y="1"/>
                  </a:lnTo>
                  <a:lnTo>
                    <a:pt x="80" y="1"/>
                  </a:lnTo>
                  <a:lnTo>
                    <a:pt x="74" y="1"/>
                  </a:lnTo>
                  <a:lnTo>
                    <a:pt x="69" y="1"/>
                  </a:lnTo>
                  <a:lnTo>
                    <a:pt x="63" y="1"/>
                  </a:lnTo>
                  <a:lnTo>
                    <a:pt x="59" y="1"/>
                  </a:lnTo>
                  <a:lnTo>
                    <a:pt x="53" y="1"/>
                  </a:lnTo>
                  <a:lnTo>
                    <a:pt x="51" y="3"/>
                  </a:lnTo>
                  <a:lnTo>
                    <a:pt x="47" y="3"/>
                  </a:lnTo>
                  <a:lnTo>
                    <a:pt x="46" y="4"/>
                  </a:lnTo>
                  <a:lnTo>
                    <a:pt x="46" y="4"/>
                  </a:lnTo>
                  <a:close/>
                </a:path>
              </a:pathLst>
            </a:custGeom>
            <a:solidFill>
              <a:srgbClr val="D6F0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7"/>
            <p:cNvSpPr>
              <a:spLocks/>
            </p:cNvSpPr>
            <p:nvPr/>
          </p:nvSpPr>
          <p:spPr bwMode="auto">
            <a:xfrm>
              <a:off x="3946525" y="3097213"/>
              <a:ext cx="58738" cy="117475"/>
            </a:xfrm>
            <a:custGeom>
              <a:avLst/>
              <a:gdLst>
                <a:gd name="T0" fmla="*/ 147 w 150"/>
                <a:gd name="T1" fmla="*/ 0 h 298"/>
                <a:gd name="T2" fmla="*/ 139 w 150"/>
                <a:gd name="T3" fmla="*/ 3 h 298"/>
                <a:gd name="T4" fmla="*/ 132 w 150"/>
                <a:gd name="T5" fmla="*/ 9 h 298"/>
                <a:gd name="T6" fmla="*/ 124 w 150"/>
                <a:gd name="T7" fmla="*/ 15 h 298"/>
                <a:gd name="T8" fmla="*/ 112 w 150"/>
                <a:gd name="T9" fmla="*/ 22 h 298"/>
                <a:gd name="T10" fmla="*/ 100 w 150"/>
                <a:gd name="T11" fmla="*/ 30 h 298"/>
                <a:gd name="T12" fmla="*/ 88 w 150"/>
                <a:gd name="T13" fmla="*/ 41 h 298"/>
                <a:gd name="T14" fmla="*/ 75 w 150"/>
                <a:gd name="T15" fmla="*/ 51 h 298"/>
                <a:gd name="T16" fmla="*/ 62 w 150"/>
                <a:gd name="T17" fmla="*/ 62 h 298"/>
                <a:gd name="T18" fmla="*/ 50 w 150"/>
                <a:gd name="T19" fmla="*/ 74 h 298"/>
                <a:gd name="T20" fmla="*/ 39 w 150"/>
                <a:gd name="T21" fmla="*/ 87 h 298"/>
                <a:gd name="T22" fmla="*/ 27 w 150"/>
                <a:gd name="T23" fmla="*/ 101 h 298"/>
                <a:gd name="T24" fmla="*/ 18 w 150"/>
                <a:gd name="T25" fmla="*/ 115 h 298"/>
                <a:gd name="T26" fmla="*/ 10 w 150"/>
                <a:gd name="T27" fmla="*/ 130 h 298"/>
                <a:gd name="T28" fmla="*/ 5 w 150"/>
                <a:gd name="T29" fmla="*/ 145 h 298"/>
                <a:gd name="T30" fmla="*/ 1 w 150"/>
                <a:gd name="T31" fmla="*/ 159 h 298"/>
                <a:gd name="T32" fmla="*/ 0 w 150"/>
                <a:gd name="T33" fmla="*/ 175 h 298"/>
                <a:gd name="T34" fmla="*/ 0 w 150"/>
                <a:gd name="T35" fmla="*/ 190 h 298"/>
                <a:gd name="T36" fmla="*/ 3 w 150"/>
                <a:gd name="T37" fmla="*/ 205 h 298"/>
                <a:gd name="T38" fmla="*/ 7 w 150"/>
                <a:gd name="T39" fmla="*/ 220 h 298"/>
                <a:gd name="T40" fmla="*/ 13 w 150"/>
                <a:gd name="T41" fmla="*/ 235 h 298"/>
                <a:gd name="T42" fmla="*/ 19 w 150"/>
                <a:gd name="T43" fmla="*/ 248 h 298"/>
                <a:gd name="T44" fmla="*/ 27 w 150"/>
                <a:gd name="T45" fmla="*/ 261 h 298"/>
                <a:gd name="T46" fmla="*/ 36 w 150"/>
                <a:gd name="T47" fmla="*/ 271 h 298"/>
                <a:gd name="T48" fmla="*/ 45 w 150"/>
                <a:gd name="T49" fmla="*/ 281 h 298"/>
                <a:gd name="T50" fmla="*/ 54 w 150"/>
                <a:gd name="T51" fmla="*/ 288 h 298"/>
                <a:gd name="T52" fmla="*/ 66 w 150"/>
                <a:gd name="T53" fmla="*/ 292 h 298"/>
                <a:gd name="T54" fmla="*/ 75 w 150"/>
                <a:gd name="T55" fmla="*/ 296 h 298"/>
                <a:gd name="T56" fmla="*/ 86 w 150"/>
                <a:gd name="T57" fmla="*/ 296 h 298"/>
                <a:gd name="T58" fmla="*/ 96 w 150"/>
                <a:gd name="T59" fmla="*/ 294 h 298"/>
                <a:gd name="T60" fmla="*/ 105 w 150"/>
                <a:gd name="T61" fmla="*/ 288 h 298"/>
                <a:gd name="T62" fmla="*/ 115 w 150"/>
                <a:gd name="T63" fmla="*/ 281 h 298"/>
                <a:gd name="T64" fmla="*/ 122 w 150"/>
                <a:gd name="T65" fmla="*/ 269 h 298"/>
                <a:gd name="T66" fmla="*/ 128 w 150"/>
                <a:gd name="T67" fmla="*/ 256 h 298"/>
                <a:gd name="T68" fmla="*/ 132 w 150"/>
                <a:gd name="T69" fmla="*/ 244 h 298"/>
                <a:gd name="T70" fmla="*/ 135 w 150"/>
                <a:gd name="T71" fmla="*/ 230 h 298"/>
                <a:gd name="T72" fmla="*/ 138 w 150"/>
                <a:gd name="T73" fmla="*/ 214 h 298"/>
                <a:gd name="T74" fmla="*/ 139 w 150"/>
                <a:gd name="T75" fmla="*/ 200 h 298"/>
                <a:gd name="T76" fmla="*/ 141 w 150"/>
                <a:gd name="T77" fmla="*/ 186 h 298"/>
                <a:gd name="T78" fmla="*/ 141 w 150"/>
                <a:gd name="T79" fmla="*/ 172 h 298"/>
                <a:gd name="T80" fmla="*/ 139 w 150"/>
                <a:gd name="T81" fmla="*/ 158 h 298"/>
                <a:gd name="T82" fmla="*/ 138 w 150"/>
                <a:gd name="T83" fmla="*/ 146 h 298"/>
                <a:gd name="T84" fmla="*/ 138 w 150"/>
                <a:gd name="T85" fmla="*/ 135 h 298"/>
                <a:gd name="T86" fmla="*/ 137 w 150"/>
                <a:gd name="T87" fmla="*/ 122 h 298"/>
                <a:gd name="T88" fmla="*/ 135 w 150"/>
                <a:gd name="T89" fmla="*/ 112 h 298"/>
                <a:gd name="T90" fmla="*/ 150 w 150"/>
                <a:gd name="T91" fmla="*/ 0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50" h="298">
                  <a:moveTo>
                    <a:pt x="150" y="0"/>
                  </a:moveTo>
                  <a:lnTo>
                    <a:pt x="147" y="0"/>
                  </a:lnTo>
                  <a:lnTo>
                    <a:pt x="143" y="2"/>
                  </a:lnTo>
                  <a:lnTo>
                    <a:pt x="139" y="3"/>
                  </a:lnTo>
                  <a:lnTo>
                    <a:pt x="137" y="6"/>
                  </a:lnTo>
                  <a:lnTo>
                    <a:pt x="132" y="9"/>
                  </a:lnTo>
                  <a:lnTo>
                    <a:pt x="129" y="11"/>
                  </a:lnTo>
                  <a:lnTo>
                    <a:pt x="124" y="15"/>
                  </a:lnTo>
                  <a:lnTo>
                    <a:pt x="117" y="18"/>
                  </a:lnTo>
                  <a:lnTo>
                    <a:pt x="112" y="22"/>
                  </a:lnTo>
                  <a:lnTo>
                    <a:pt x="107" y="27"/>
                  </a:lnTo>
                  <a:lnTo>
                    <a:pt x="100" y="30"/>
                  </a:lnTo>
                  <a:lnTo>
                    <a:pt x="95" y="36"/>
                  </a:lnTo>
                  <a:lnTo>
                    <a:pt x="88" y="41"/>
                  </a:lnTo>
                  <a:lnTo>
                    <a:pt x="83" y="47"/>
                  </a:lnTo>
                  <a:lnTo>
                    <a:pt x="75" y="51"/>
                  </a:lnTo>
                  <a:lnTo>
                    <a:pt x="69" y="57"/>
                  </a:lnTo>
                  <a:lnTo>
                    <a:pt x="62" y="62"/>
                  </a:lnTo>
                  <a:lnTo>
                    <a:pt x="57" y="69"/>
                  </a:lnTo>
                  <a:lnTo>
                    <a:pt x="50" y="74"/>
                  </a:lnTo>
                  <a:lnTo>
                    <a:pt x="44" y="81"/>
                  </a:lnTo>
                  <a:lnTo>
                    <a:pt x="39" y="87"/>
                  </a:lnTo>
                  <a:lnTo>
                    <a:pt x="33" y="95"/>
                  </a:lnTo>
                  <a:lnTo>
                    <a:pt x="27" y="101"/>
                  </a:lnTo>
                  <a:lnTo>
                    <a:pt x="22" y="108"/>
                  </a:lnTo>
                  <a:lnTo>
                    <a:pt x="18" y="115"/>
                  </a:lnTo>
                  <a:lnTo>
                    <a:pt x="14" y="124"/>
                  </a:lnTo>
                  <a:lnTo>
                    <a:pt x="10" y="130"/>
                  </a:lnTo>
                  <a:lnTo>
                    <a:pt x="7" y="138"/>
                  </a:lnTo>
                  <a:lnTo>
                    <a:pt x="5" y="145"/>
                  </a:lnTo>
                  <a:lnTo>
                    <a:pt x="3" y="154"/>
                  </a:lnTo>
                  <a:lnTo>
                    <a:pt x="1" y="159"/>
                  </a:lnTo>
                  <a:lnTo>
                    <a:pt x="0" y="167"/>
                  </a:lnTo>
                  <a:lnTo>
                    <a:pt x="0" y="175"/>
                  </a:lnTo>
                  <a:lnTo>
                    <a:pt x="0" y="183"/>
                  </a:lnTo>
                  <a:lnTo>
                    <a:pt x="0" y="190"/>
                  </a:lnTo>
                  <a:lnTo>
                    <a:pt x="2" y="198"/>
                  </a:lnTo>
                  <a:lnTo>
                    <a:pt x="3" y="205"/>
                  </a:lnTo>
                  <a:lnTo>
                    <a:pt x="6" y="214"/>
                  </a:lnTo>
                  <a:lnTo>
                    <a:pt x="7" y="220"/>
                  </a:lnTo>
                  <a:lnTo>
                    <a:pt x="10" y="227"/>
                  </a:lnTo>
                  <a:lnTo>
                    <a:pt x="13" y="235"/>
                  </a:lnTo>
                  <a:lnTo>
                    <a:pt x="17" y="241"/>
                  </a:lnTo>
                  <a:lnTo>
                    <a:pt x="19" y="248"/>
                  </a:lnTo>
                  <a:lnTo>
                    <a:pt x="24" y="254"/>
                  </a:lnTo>
                  <a:lnTo>
                    <a:pt x="27" y="261"/>
                  </a:lnTo>
                  <a:lnTo>
                    <a:pt x="33" y="267"/>
                  </a:lnTo>
                  <a:lnTo>
                    <a:pt x="36" y="271"/>
                  </a:lnTo>
                  <a:lnTo>
                    <a:pt x="41" y="277"/>
                  </a:lnTo>
                  <a:lnTo>
                    <a:pt x="45" y="281"/>
                  </a:lnTo>
                  <a:lnTo>
                    <a:pt x="50" y="286"/>
                  </a:lnTo>
                  <a:lnTo>
                    <a:pt x="54" y="288"/>
                  </a:lnTo>
                  <a:lnTo>
                    <a:pt x="60" y="291"/>
                  </a:lnTo>
                  <a:lnTo>
                    <a:pt x="66" y="292"/>
                  </a:lnTo>
                  <a:lnTo>
                    <a:pt x="71" y="296"/>
                  </a:lnTo>
                  <a:lnTo>
                    <a:pt x="75" y="296"/>
                  </a:lnTo>
                  <a:lnTo>
                    <a:pt x="81" y="298"/>
                  </a:lnTo>
                  <a:lnTo>
                    <a:pt x="86" y="296"/>
                  </a:lnTo>
                  <a:lnTo>
                    <a:pt x="91" y="296"/>
                  </a:lnTo>
                  <a:lnTo>
                    <a:pt x="96" y="294"/>
                  </a:lnTo>
                  <a:lnTo>
                    <a:pt x="101" y="292"/>
                  </a:lnTo>
                  <a:lnTo>
                    <a:pt x="105" y="288"/>
                  </a:lnTo>
                  <a:lnTo>
                    <a:pt x="111" y="286"/>
                  </a:lnTo>
                  <a:lnTo>
                    <a:pt x="115" y="281"/>
                  </a:lnTo>
                  <a:lnTo>
                    <a:pt x="118" y="274"/>
                  </a:lnTo>
                  <a:lnTo>
                    <a:pt x="122" y="269"/>
                  </a:lnTo>
                  <a:lnTo>
                    <a:pt x="126" y="262"/>
                  </a:lnTo>
                  <a:lnTo>
                    <a:pt x="128" y="256"/>
                  </a:lnTo>
                  <a:lnTo>
                    <a:pt x="130" y="250"/>
                  </a:lnTo>
                  <a:lnTo>
                    <a:pt x="132" y="244"/>
                  </a:lnTo>
                  <a:lnTo>
                    <a:pt x="135" y="237"/>
                  </a:lnTo>
                  <a:lnTo>
                    <a:pt x="135" y="230"/>
                  </a:lnTo>
                  <a:lnTo>
                    <a:pt x="137" y="222"/>
                  </a:lnTo>
                  <a:lnTo>
                    <a:pt x="138" y="214"/>
                  </a:lnTo>
                  <a:lnTo>
                    <a:pt x="139" y="207"/>
                  </a:lnTo>
                  <a:lnTo>
                    <a:pt x="139" y="200"/>
                  </a:lnTo>
                  <a:lnTo>
                    <a:pt x="141" y="193"/>
                  </a:lnTo>
                  <a:lnTo>
                    <a:pt x="141" y="186"/>
                  </a:lnTo>
                  <a:lnTo>
                    <a:pt x="141" y="180"/>
                  </a:lnTo>
                  <a:lnTo>
                    <a:pt x="141" y="172"/>
                  </a:lnTo>
                  <a:lnTo>
                    <a:pt x="141" y="166"/>
                  </a:lnTo>
                  <a:lnTo>
                    <a:pt x="139" y="158"/>
                  </a:lnTo>
                  <a:lnTo>
                    <a:pt x="139" y="152"/>
                  </a:lnTo>
                  <a:lnTo>
                    <a:pt x="138" y="146"/>
                  </a:lnTo>
                  <a:lnTo>
                    <a:pt x="138" y="141"/>
                  </a:lnTo>
                  <a:lnTo>
                    <a:pt x="138" y="135"/>
                  </a:lnTo>
                  <a:lnTo>
                    <a:pt x="138" y="132"/>
                  </a:lnTo>
                  <a:lnTo>
                    <a:pt x="137" y="122"/>
                  </a:lnTo>
                  <a:lnTo>
                    <a:pt x="135" y="116"/>
                  </a:lnTo>
                  <a:lnTo>
                    <a:pt x="135" y="112"/>
                  </a:lnTo>
                  <a:lnTo>
                    <a:pt x="135" y="112"/>
                  </a:lnTo>
                  <a:lnTo>
                    <a:pt x="150" y="0"/>
                  </a:lnTo>
                  <a:lnTo>
                    <a:pt x="150" y="0"/>
                  </a:lnTo>
                  <a:close/>
                </a:path>
              </a:pathLst>
            </a:custGeom>
            <a:solidFill>
              <a:srgbClr val="8A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auto">
            <a:xfrm>
              <a:off x="3981450" y="2981325"/>
              <a:ext cx="344488" cy="598488"/>
            </a:xfrm>
            <a:custGeom>
              <a:avLst/>
              <a:gdLst>
                <a:gd name="T0" fmla="*/ 706 w 868"/>
                <a:gd name="T1" fmla="*/ 673 h 1511"/>
                <a:gd name="T2" fmla="*/ 745 w 868"/>
                <a:gd name="T3" fmla="*/ 625 h 1511"/>
                <a:gd name="T4" fmla="*/ 782 w 868"/>
                <a:gd name="T5" fmla="*/ 576 h 1511"/>
                <a:gd name="T6" fmla="*/ 814 w 868"/>
                <a:gd name="T7" fmla="*/ 528 h 1511"/>
                <a:gd name="T8" fmla="*/ 839 w 868"/>
                <a:gd name="T9" fmla="*/ 477 h 1511"/>
                <a:gd name="T10" fmla="*/ 859 w 868"/>
                <a:gd name="T11" fmla="*/ 426 h 1511"/>
                <a:gd name="T12" fmla="*/ 868 w 868"/>
                <a:gd name="T13" fmla="*/ 371 h 1511"/>
                <a:gd name="T14" fmla="*/ 867 w 868"/>
                <a:gd name="T15" fmla="*/ 316 h 1511"/>
                <a:gd name="T16" fmla="*/ 837 w 868"/>
                <a:gd name="T17" fmla="*/ 213 h 1511"/>
                <a:gd name="T18" fmla="*/ 779 w 868"/>
                <a:gd name="T19" fmla="*/ 132 h 1511"/>
                <a:gd name="T20" fmla="*/ 703 w 868"/>
                <a:gd name="T21" fmla="*/ 74 h 1511"/>
                <a:gd name="T22" fmla="*/ 621 w 868"/>
                <a:gd name="T23" fmla="*/ 36 h 1511"/>
                <a:gd name="T24" fmla="*/ 537 w 868"/>
                <a:gd name="T25" fmla="*/ 13 h 1511"/>
                <a:gd name="T26" fmla="*/ 465 w 868"/>
                <a:gd name="T27" fmla="*/ 2 h 1511"/>
                <a:gd name="T28" fmla="*/ 412 w 868"/>
                <a:gd name="T29" fmla="*/ 0 h 1511"/>
                <a:gd name="T30" fmla="*/ 0 w 868"/>
                <a:gd name="T31" fmla="*/ 307 h 1511"/>
                <a:gd name="T32" fmla="*/ 433 w 868"/>
                <a:gd name="T33" fmla="*/ 57 h 1511"/>
                <a:gd name="T34" fmla="*/ 482 w 868"/>
                <a:gd name="T35" fmla="*/ 62 h 1511"/>
                <a:gd name="T36" fmla="*/ 544 w 868"/>
                <a:gd name="T37" fmla="*/ 72 h 1511"/>
                <a:gd name="T38" fmla="*/ 612 w 868"/>
                <a:gd name="T39" fmla="*/ 93 h 1511"/>
                <a:gd name="T40" fmla="*/ 677 w 868"/>
                <a:gd name="T41" fmla="*/ 123 h 1511"/>
                <a:gd name="T42" fmla="*/ 736 w 868"/>
                <a:gd name="T43" fmla="*/ 170 h 1511"/>
                <a:gd name="T44" fmla="*/ 782 w 868"/>
                <a:gd name="T45" fmla="*/ 232 h 1511"/>
                <a:gd name="T46" fmla="*/ 809 w 868"/>
                <a:gd name="T47" fmla="*/ 317 h 1511"/>
                <a:gd name="T48" fmla="*/ 811 w 868"/>
                <a:gd name="T49" fmla="*/ 364 h 1511"/>
                <a:gd name="T50" fmla="*/ 803 w 868"/>
                <a:gd name="T51" fmla="*/ 410 h 1511"/>
                <a:gd name="T52" fmla="*/ 787 w 868"/>
                <a:gd name="T53" fmla="*/ 455 h 1511"/>
                <a:gd name="T54" fmla="*/ 765 w 868"/>
                <a:gd name="T55" fmla="*/ 500 h 1511"/>
                <a:gd name="T56" fmla="*/ 736 w 868"/>
                <a:gd name="T57" fmla="*/ 543 h 1511"/>
                <a:gd name="T58" fmla="*/ 703 w 868"/>
                <a:gd name="T59" fmla="*/ 588 h 1511"/>
                <a:gd name="T60" fmla="*/ 667 w 868"/>
                <a:gd name="T61" fmla="*/ 631 h 1511"/>
                <a:gd name="T62" fmla="*/ 629 w 868"/>
                <a:gd name="T63" fmla="*/ 677 h 1511"/>
                <a:gd name="T64" fmla="*/ 582 w 868"/>
                <a:gd name="T65" fmla="*/ 730 h 1511"/>
                <a:gd name="T66" fmla="*/ 537 w 868"/>
                <a:gd name="T67" fmla="*/ 787 h 1511"/>
                <a:gd name="T68" fmla="*/ 496 w 868"/>
                <a:gd name="T69" fmla="*/ 845 h 1511"/>
                <a:gd name="T70" fmla="*/ 460 w 868"/>
                <a:gd name="T71" fmla="*/ 907 h 1511"/>
                <a:gd name="T72" fmla="*/ 431 w 868"/>
                <a:gd name="T73" fmla="*/ 972 h 1511"/>
                <a:gd name="T74" fmla="*/ 414 w 868"/>
                <a:gd name="T75" fmla="*/ 1041 h 1511"/>
                <a:gd name="T76" fmla="*/ 409 w 868"/>
                <a:gd name="T77" fmla="*/ 1113 h 1511"/>
                <a:gd name="T78" fmla="*/ 421 w 868"/>
                <a:gd name="T79" fmla="*/ 1192 h 1511"/>
                <a:gd name="T80" fmla="*/ 514 w 868"/>
                <a:gd name="T81" fmla="*/ 1389 h 1511"/>
                <a:gd name="T82" fmla="*/ 472 w 868"/>
                <a:gd name="T83" fmla="*/ 1436 h 1511"/>
                <a:gd name="T84" fmla="*/ 412 w 868"/>
                <a:gd name="T85" fmla="*/ 1452 h 1511"/>
                <a:gd name="T86" fmla="*/ 384 w 868"/>
                <a:gd name="T87" fmla="*/ 1509 h 1511"/>
                <a:gd name="T88" fmla="*/ 437 w 868"/>
                <a:gd name="T89" fmla="*/ 1507 h 1511"/>
                <a:gd name="T90" fmla="*/ 484 w 868"/>
                <a:gd name="T91" fmla="*/ 1495 h 1511"/>
                <a:gd name="T92" fmla="*/ 523 w 868"/>
                <a:gd name="T93" fmla="*/ 1471 h 1511"/>
                <a:gd name="T94" fmla="*/ 556 w 868"/>
                <a:gd name="T95" fmla="*/ 1435 h 1511"/>
                <a:gd name="T96" fmla="*/ 575 w 868"/>
                <a:gd name="T97" fmla="*/ 1372 h 1511"/>
                <a:gd name="T98" fmla="*/ 566 w 868"/>
                <a:gd name="T99" fmla="*/ 1319 h 1511"/>
                <a:gd name="T100" fmla="*/ 468 w 868"/>
                <a:gd name="T101" fmla="*/ 1115 h 1511"/>
                <a:gd name="T102" fmla="*/ 471 w 868"/>
                <a:gd name="T103" fmla="*/ 1051 h 1511"/>
                <a:gd name="T104" fmla="*/ 485 w 868"/>
                <a:gd name="T105" fmla="*/ 990 h 1511"/>
                <a:gd name="T106" fmla="*/ 510 w 868"/>
                <a:gd name="T107" fmla="*/ 933 h 1511"/>
                <a:gd name="T108" fmla="*/ 541 w 868"/>
                <a:gd name="T109" fmla="*/ 878 h 1511"/>
                <a:gd name="T110" fmla="*/ 580 w 868"/>
                <a:gd name="T111" fmla="*/ 823 h 1511"/>
                <a:gd name="T112" fmla="*/ 622 w 868"/>
                <a:gd name="T113" fmla="*/ 771 h 1511"/>
                <a:gd name="T114" fmla="*/ 667 w 868"/>
                <a:gd name="T115" fmla="*/ 720 h 1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868" h="1511">
                  <a:moveTo>
                    <a:pt x="673" y="715"/>
                  </a:moveTo>
                  <a:lnTo>
                    <a:pt x="677" y="708"/>
                  </a:lnTo>
                  <a:lnTo>
                    <a:pt x="682" y="702"/>
                  </a:lnTo>
                  <a:lnTo>
                    <a:pt x="686" y="696"/>
                  </a:lnTo>
                  <a:lnTo>
                    <a:pt x="692" y="691"/>
                  </a:lnTo>
                  <a:lnTo>
                    <a:pt x="697" y="685"/>
                  </a:lnTo>
                  <a:lnTo>
                    <a:pt x="702" y="678"/>
                  </a:lnTo>
                  <a:lnTo>
                    <a:pt x="706" y="673"/>
                  </a:lnTo>
                  <a:lnTo>
                    <a:pt x="713" y="668"/>
                  </a:lnTo>
                  <a:lnTo>
                    <a:pt x="716" y="661"/>
                  </a:lnTo>
                  <a:lnTo>
                    <a:pt x="722" y="655"/>
                  </a:lnTo>
                  <a:lnTo>
                    <a:pt x="726" y="649"/>
                  </a:lnTo>
                  <a:lnTo>
                    <a:pt x="731" y="643"/>
                  </a:lnTo>
                  <a:lnTo>
                    <a:pt x="736" y="638"/>
                  </a:lnTo>
                  <a:lnTo>
                    <a:pt x="741" y="631"/>
                  </a:lnTo>
                  <a:lnTo>
                    <a:pt x="745" y="625"/>
                  </a:lnTo>
                  <a:lnTo>
                    <a:pt x="752" y="619"/>
                  </a:lnTo>
                  <a:lnTo>
                    <a:pt x="754" y="613"/>
                  </a:lnTo>
                  <a:lnTo>
                    <a:pt x="760" y="608"/>
                  </a:lnTo>
                  <a:lnTo>
                    <a:pt x="764" y="601"/>
                  </a:lnTo>
                  <a:lnTo>
                    <a:pt x="769" y="594"/>
                  </a:lnTo>
                  <a:lnTo>
                    <a:pt x="773" y="589"/>
                  </a:lnTo>
                  <a:lnTo>
                    <a:pt x="778" y="583"/>
                  </a:lnTo>
                  <a:lnTo>
                    <a:pt x="782" y="576"/>
                  </a:lnTo>
                  <a:lnTo>
                    <a:pt x="787" y="571"/>
                  </a:lnTo>
                  <a:lnTo>
                    <a:pt x="790" y="564"/>
                  </a:lnTo>
                  <a:lnTo>
                    <a:pt x="794" y="559"/>
                  </a:lnTo>
                  <a:lnTo>
                    <a:pt x="797" y="553"/>
                  </a:lnTo>
                  <a:lnTo>
                    <a:pt x="803" y="546"/>
                  </a:lnTo>
                  <a:lnTo>
                    <a:pt x="805" y="541"/>
                  </a:lnTo>
                  <a:lnTo>
                    <a:pt x="811" y="534"/>
                  </a:lnTo>
                  <a:lnTo>
                    <a:pt x="814" y="528"/>
                  </a:lnTo>
                  <a:lnTo>
                    <a:pt x="818" y="523"/>
                  </a:lnTo>
                  <a:lnTo>
                    <a:pt x="821" y="516"/>
                  </a:lnTo>
                  <a:lnTo>
                    <a:pt x="825" y="510"/>
                  </a:lnTo>
                  <a:lnTo>
                    <a:pt x="828" y="503"/>
                  </a:lnTo>
                  <a:lnTo>
                    <a:pt x="831" y="498"/>
                  </a:lnTo>
                  <a:lnTo>
                    <a:pt x="834" y="490"/>
                  </a:lnTo>
                  <a:lnTo>
                    <a:pt x="837" y="483"/>
                  </a:lnTo>
                  <a:lnTo>
                    <a:pt x="839" y="477"/>
                  </a:lnTo>
                  <a:lnTo>
                    <a:pt x="843" y="472"/>
                  </a:lnTo>
                  <a:lnTo>
                    <a:pt x="845" y="465"/>
                  </a:lnTo>
                  <a:lnTo>
                    <a:pt x="847" y="459"/>
                  </a:lnTo>
                  <a:lnTo>
                    <a:pt x="851" y="452"/>
                  </a:lnTo>
                  <a:lnTo>
                    <a:pt x="854" y="445"/>
                  </a:lnTo>
                  <a:lnTo>
                    <a:pt x="855" y="438"/>
                  </a:lnTo>
                  <a:lnTo>
                    <a:pt x="856" y="432"/>
                  </a:lnTo>
                  <a:lnTo>
                    <a:pt x="859" y="426"/>
                  </a:lnTo>
                  <a:lnTo>
                    <a:pt x="862" y="419"/>
                  </a:lnTo>
                  <a:lnTo>
                    <a:pt x="863" y="413"/>
                  </a:lnTo>
                  <a:lnTo>
                    <a:pt x="863" y="406"/>
                  </a:lnTo>
                  <a:lnTo>
                    <a:pt x="864" y="398"/>
                  </a:lnTo>
                  <a:lnTo>
                    <a:pt x="865" y="392"/>
                  </a:lnTo>
                  <a:lnTo>
                    <a:pt x="865" y="385"/>
                  </a:lnTo>
                  <a:lnTo>
                    <a:pt x="867" y="379"/>
                  </a:lnTo>
                  <a:lnTo>
                    <a:pt x="868" y="371"/>
                  </a:lnTo>
                  <a:lnTo>
                    <a:pt x="868" y="366"/>
                  </a:lnTo>
                  <a:lnTo>
                    <a:pt x="868" y="358"/>
                  </a:lnTo>
                  <a:lnTo>
                    <a:pt x="868" y="350"/>
                  </a:lnTo>
                  <a:lnTo>
                    <a:pt x="868" y="344"/>
                  </a:lnTo>
                  <a:lnTo>
                    <a:pt x="868" y="337"/>
                  </a:lnTo>
                  <a:lnTo>
                    <a:pt x="868" y="329"/>
                  </a:lnTo>
                  <a:lnTo>
                    <a:pt x="868" y="323"/>
                  </a:lnTo>
                  <a:lnTo>
                    <a:pt x="867" y="316"/>
                  </a:lnTo>
                  <a:lnTo>
                    <a:pt x="867" y="310"/>
                  </a:lnTo>
                  <a:lnTo>
                    <a:pt x="863" y="293"/>
                  </a:lnTo>
                  <a:lnTo>
                    <a:pt x="860" y="278"/>
                  </a:lnTo>
                  <a:lnTo>
                    <a:pt x="856" y="265"/>
                  </a:lnTo>
                  <a:lnTo>
                    <a:pt x="852" y="251"/>
                  </a:lnTo>
                  <a:lnTo>
                    <a:pt x="847" y="238"/>
                  </a:lnTo>
                  <a:lnTo>
                    <a:pt x="842" y="226"/>
                  </a:lnTo>
                  <a:lnTo>
                    <a:pt x="837" y="213"/>
                  </a:lnTo>
                  <a:lnTo>
                    <a:pt x="831" y="201"/>
                  </a:lnTo>
                  <a:lnTo>
                    <a:pt x="824" y="189"/>
                  </a:lnTo>
                  <a:lnTo>
                    <a:pt x="817" y="179"/>
                  </a:lnTo>
                  <a:lnTo>
                    <a:pt x="811" y="168"/>
                  </a:lnTo>
                  <a:lnTo>
                    <a:pt x="804" y="159"/>
                  </a:lnTo>
                  <a:lnTo>
                    <a:pt x="796" y="149"/>
                  </a:lnTo>
                  <a:lnTo>
                    <a:pt x="787" y="140"/>
                  </a:lnTo>
                  <a:lnTo>
                    <a:pt x="779" y="132"/>
                  </a:lnTo>
                  <a:lnTo>
                    <a:pt x="771" y="123"/>
                  </a:lnTo>
                  <a:lnTo>
                    <a:pt x="761" y="115"/>
                  </a:lnTo>
                  <a:lnTo>
                    <a:pt x="752" y="107"/>
                  </a:lnTo>
                  <a:lnTo>
                    <a:pt x="743" y="99"/>
                  </a:lnTo>
                  <a:lnTo>
                    <a:pt x="733" y="93"/>
                  </a:lnTo>
                  <a:lnTo>
                    <a:pt x="724" y="86"/>
                  </a:lnTo>
                  <a:lnTo>
                    <a:pt x="714" y="79"/>
                  </a:lnTo>
                  <a:lnTo>
                    <a:pt x="703" y="74"/>
                  </a:lnTo>
                  <a:lnTo>
                    <a:pt x="694" y="69"/>
                  </a:lnTo>
                  <a:lnTo>
                    <a:pt x="684" y="62"/>
                  </a:lnTo>
                  <a:lnTo>
                    <a:pt x="673" y="57"/>
                  </a:lnTo>
                  <a:lnTo>
                    <a:pt x="663" y="52"/>
                  </a:lnTo>
                  <a:lnTo>
                    <a:pt x="652" y="48"/>
                  </a:lnTo>
                  <a:lnTo>
                    <a:pt x="642" y="43"/>
                  </a:lnTo>
                  <a:lnTo>
                    <a:pt x="631" y="39"/>
                  </a:lnTo>
                  <a:lnTo>
                    <a:pt x="621" y="36"/>
                  </a:lnTo>
                  <a:lnTo>
                    <a:pt x="611" y="32"/>
                  </a:lnTo>
                  <a:lnTo>
                    <a:pt x="600" y="30"/>
                  </a:lnTo>
                  <a:lnTo>
                    <a:pt x="588" y="26"/>
                  </a:lnTo>
                  <a:lnTo>
                    <a:pt x="578" y="23"/>
                  </a:lnTo>
                  <a:lnTo>
                    <a:pt x="567" y="21"/>
                  </a:lnTo>
                  <a:lnTo>
                    <a:pt x="557" y="18"/>
                  </a:lnTo>
                  <a:lnTo>
                    <a:pt x="547" y="14"/>
                  </a:lnTo>
                  <a:lnTo>
                    <a:pt x="537" y="13"/>
                  </a:lnTo>
                  <a:lnTo>
                    <a:pt x="528" y="12"/>
                  </a:lnTo>
                  <a:lnTo>
                    <a:pt x="518" y="9"/>
                  </a:lnTo>
                  <a:lnTo>
                    <a:pt x="509" y="9"/>
                  </a:lnTo>
                  <a:lnTo>
                    <a:pt x="499" y="6"/>
                  </a:lnTo>
                  <a:lnTo>
                    <a:pt x="490" y="5"/>
                  </a:lnTo>
                  <a:lnTo>
                    <a:pt x="481" y="5"/>
                  </a:lnTo>
                  <a:lnTo>
                    <a:pt x="473" y="4"/>
                  </a:lnTo>
                  <a:lnTo>
                    <a:pt x="465" y="2"/>
                  </a:lnTo>
                  <a:lnTo>
                    <a:pt x="458" y="2"/>
                  </a:lnTo>
                  <a:lnTo>
                    <a:pt x="450" y="2"/>
                  </a:lnTo>
                  <a:lnTo>
                    <a:pt x="442" y="1"/>
                  </a:lnTo>
                  <a:lnTo>
                    <a:pt x="435" y="0"/>
                  </a:lnTo>
                  <a:lnTo>
                    <a:pt x="429" y="0"/>
                  </a:lnTo>
                  <a:lnTo>
                    <a:pt x="422" y="0"/>
                  </a:lnTo>
                  <a:lnTo>
                    <a:pt x="417" y="0"/>
                  </a:lnTo>
                  <a:lnTo>
                    <a:pt x="412" y="0"/>
                  </a:lnTo>
                  <a:lnTo>
                    <a:pt x="408" y="0"/>
                  </a:lnTo>
                  <a:lnTo>
                    <a:pt x="399" y="0"/>
                  </a:lnTo>
                  <a:lnTo>
                    <a:pt x="394" y="0"/>
                  </a:lnTo>
                  <a:lnTo>
                    <a:pt x="390" y="0"/>
                  </a:lnTo>
                  <a:lnTo>
                    <a:pt x="388" y="1"/>
                  </a:lnTo>
                  <a:lnTo>
                    <a:pt x="379" y="2"/>
                  </a:lnTo>
                  <a:lnTo>
                    <a:pt x="373" y="8"/>
                  </a:lnTo>
                  <a:lnTo>
                    <a:pt x="0" y="307"/>
                  </a:lnTo>
                  <a:lnTo>
                    <a:pt x="35" y="351"/>
                  </a:lnTo>
                  <a:lnTo>
                    <a:pt x="400" y="59"/>
                  </a:lnTo>
                  <a:lnTo>
                    <a:pt x="405" y="57"/>
                  </a:lnTo>
                  <a:lnTo>
                    <a:pt x="413" y="57"/>
                  </a:lnTo>
                  <a:lnTo>
                    <a:pt x="417" y="57"/>
                  </a:lnTo>
                  <a:lnTo>
                    <a:pt x="421" y="57"/>
                  </a:lnTo>
                  <a:lnTo>
                    <a:pt x="426" y="57"/>
                  </a:lnTo>
                  <a:lnTo>
                    <a:pt x="433" y="57"/>
                  </a:lnTo>
                  <a:lnTo>
                    <a:pt x="438" y="57"/>
                  </a:lnTo>
                  <a:lnTo>
                    <a:pt x="443" y="57"/>
                  </a:lnTo>
                  <a:lnTo>
                    <a:pt x="448" y="57"/>
                  </a:lnTo>
                  <a:lnTo>
                    <a:pt x="455" y="59"/>
                  </a:lnTo>
                  <a:lnTo>
                    <a:pt x="460" y="59"/>
                  </a:lnTo>
                  <a:lnTo>
                    <a:pt x="468" y="60"/>
                  </a:lnTo>
                  <a:lnTo>
                    <a:pt x="475" y="60"/>
                  </a:lnTo>
                  <a:lnTo>
                    <a:pt x="482" y="62"/>
                  </a:lnTo>
                  <a:lnTo>
                    <a:pt x="489" y="62"/>
                  </a:lnTo>
                  <a:lnTo>
                    <a:pt x="496" y="62"/>
                  </a:lnTo>
                  <a:lnTo>
                    <a:pt x="503" y="64"/>
                  </a:lnTo>
                  <a:lnTo>
                    <a:pt x="511" y="66"/>
                  </a:lnTo>
                  <a:lnTo>
                    <a:pt x="520" y="66"/>
                  </a:lnTo>
                  <a:lnTo>
                    <a:pt x="528" y="69"/>
                  </a:lnTo>
                  <a:lnTo>
                    <a:pt x="536" y="69"/>
                  </a:lnTo>
                  <a:lnTo>
                    <a:pt x="544" y="72"/>
                  </a:lnTo>
                  <a:lnTo>
                    <a:pt x="553" y="74"/>
                  </a:lnTo>
                  <a:lnTo>
                    <a:pt x="561" y="76"/>
                  </a:lnTo>
                  <a:lnTo>
                    <a:pt x="569" y="78"/>
                  </a:lnTo>
                  <a:lnTo>
                    <a:pt x="577" y="81"/>
                  </a:lnTo>
                  <a:lnTo>
                    <a:pt x="586" y="83"/>
                  </a:lnTo>
                  <a:lnTo>
                    <a:pt x="595" y="86"/>
                  </a:lnTo>
                  <a:lnTo>
                    <a:pt x="603" y="89"/>
                  </a:lnTo>
                  <a:lnTo>
                    <a:pt x="612" y="93"/>
                  </a:lnTo>
                  <a:lnTo>
                    <a:pt x="620" y="95"/>
                  </a:lnTo>
                  <a:lnTo>
                    <a:pt x="628" y="98"/>
                  </a:lnTo>
                  <a:lnTo>
                    <a:pt x="637" y="102"/>
                  </a:lnTo>
                  <a:lnTo>
                    <a:pt x="645" y="106"/>
                  </a:lnTo>
                  <a:lnTo>
                    <a:pt x="652" y="108"/>
                  </a:lnTo>
                  <a:lnTo>
                    <a:pt x="662" y="113"/>
                  </a:lnTo>
                  <a:lnTo>
                    <a:pt x="669" y="117"/>
                  </a:lnTo>
                  <a:lnTo>
                    <a:pt x="677" y="123"/>
                  </a:lnTo>
                  <a:lnTo>
                    <a:pt x="685" y="128"/>
                  </a:lnTo>
                  <a:lnTo>
                    <a:pt x="692" y="132"/>
                  </a:lnTo>
                  <a:lnTo>
                    <a:pt x="699" y="138"/>
                  </a:lnTo>
                  <a:lnTo>
                    <a:pt x="707" y="145"/>
                  </a:lnTo>
                  <a:lnTo>
                    <a:pt x="715" y="150"/>
                  </a:lnTo>
                  <a:lnTo>
                    <a:pt x="722" y="157"/>
                  </a:lnTo>
                  <a:lnTo>
                    <a:pt x="730" y="163"/>
                  </a:lnTo>
                  <a:lnTo>
                    <a:pt x="736" y="170"/>
                  </a:lnTo>
                  <a:lnTo>
                    <a:pt x="743" y="176"/>
                  </a:lnTo>
                  <a:lnTo>
                    <a:pt x="749" y="184"/>
                  </a:lnTo>
                  <a:lnTo>
                    <a:pt x="754" y="191"/>
                  </a:lnTo>
                  <a:lnTo>
                    <a:pt x="761" y="198"/>
                  </a:lnTo>
                  <a:lnTo>
                    <a:pt x="766" y="206"/>
                  </a:lnTo>
                  <a:lnTo>
                    <a:pt x="773" y="214"/>
                  </a:lnTo>
                  <a:lnTo>
                    <a:pt x="777" y="223"/>
                  </a:lnTo>
                  <a:lnTo>
                    <a:pt x="782" y="232"/>
                  </a:lnTo>
                  <a:lnTo>
                    <a:pt x="786" y="242"/>
                  </a:lnTo>
                  <a:lnTo>
                    <a:pt x="790" y="251"/>
                  </a:lnTo>
                  <a:lnTo>
                    <a:pt x="794" y="261"/>
                  </a:lnTo>
                  <a:lnTo>
                    <a:pt x="799" y="272"/>
                  </a:lnTo>
                  <a:lnTo>
                    <a:pt x="801" y="283"/>
                  </a:lnTo>
                  <a:lnTo>
                    <a:pt x="804" y="294"/>
                  </a:lnTo>
                  <a:lnTo>
                    <a:pt x="807" y="304"/>
                  </a:lnTo>
                  <a:lnTo>
                    <a:pt x="809" y="317"/>
                  </a:lnTo>
                  <a:lnTo>
                    <a:pt x="809" y="323"/>
                  </a:lnTo>
                  <a:lnTo>
                    <a:pt x="811" y="329"/>
                  </a:lnTo>
                  <a:lnTo>
                    <a:pt x="811" y="334"/>
                  </a:lnTo>
                  <a:lnTo>
                    <a:pt x="812" y="341"/>
                  </a:lnTo>
                  <a:lnTo>
                    <a:pt x="811" y="346"/>
                  </a:lnTo>
                  <a:lnTo>
                    <a:pt x="811" y="353"/>
                  </a:lnTo>
                  <a:lnTo>
                    <a:pt x="811" y="358"/>
                  </a:lnTo>
                  <a:lnTo>
                    <a:pt x="811" y="364"/>
                  </a:lnTo>
                  <a:lnTo>
                    <a:pt x="809" y="370"/>
                  </a:lnTo>
                  <a:lnTo>
                    <a:pt x="808" y="375"/>
                  </a:lnTo>
                  <a:lnTo>
                    <a:pt x="808" y="380"/>
                  </a:lnTo>
                  <a:lnTo>
                    <a:pt x="808" y="387"/>
                  </a:lnTo>
                  <a:lnTo>
                    <a:pt x="805" y="392"/>
                  </a:lnTo>
                  <a:lnTo>
                    <a:pt x="805" y="398"/>
                  </a:lnTo>
                  <a:lnTo>
                    <a:pt x="804" y="404"/>
                  </a:lnTo>
                  <a:lnTo>
                    <a:pt x="803" y="410"/>
                  </a:lnTo>
                  <a:lnTo>
                    <a:pt x="800" y="415"/>
                  </a:lnTo>
                  <a:lnTo>
                    <a:pt x="799" y="421"/>
                  </a:lnTo>
                  <a:lnTo>
                    <a:pt x="796" y="426"/>
                  </a:lnTo>
                  <a:lnTo>
                    <a:pt x="795" y="431"/>
                  </a:lnTo>
                  <a:lnTo>
                    <a:pt x="792" y="438"/>
                  </a:lnTo>
                  <a:lnTo>
                    <a:pt x="790" y="443"/>
                  </a:lnTo>
                  <a:lnTo>
                    <a:pt x="788" y="448"/>
                  </a:lnTo>
                  <a:lnTo>
                    <a:pt x="787" y="455"/>
                  </a:lnTo>
                  <a:lnTo>
                    <a:pt x="784" y="460"/>
                  </a:lnTo>
                  <a:lnTo>
                    <a:pt x="782" y="465"/>
                  </a:lnTo>
                  <a:lnTo>
                    <a:pt x="778" y="470"/>
                  </a:lnTo>
                  <a:lnTo>
                    <a:pt x="775" y="477"/>
                  </a:lnTo>
                  <a:lnTo>
                    <a:pt x="773" y="483"/>
                  </a:lnTo>
                  <a:lnTo>
                    <a:pt x="770" y="489"/>
                  </a:lnTo>
                  <a:lnTo>
                    <a:pt x="767" y="494"/>
                  </a:lnTo>
                  <a:lnTo>
                    <a:pt x="765" y="500"/>
                  </a:lnTo>
                  <a:lnTo>
                    <a:pt x="761" y="506"/>
                  </a:lnTo>
                  <a:lnTo>
                    <a:pt x="757" y="511"/>
                  </a:lnTo>
                  <a:lnTo>
                    <a:pt x="753" y="516"/>
                  </a:lnTo>
                  <a:lnTo>
                    <a:pt x="750" y="523"/>
                  </a:lnTo>
                  <a:lnTo>
                    <a:pt x="745" y="528"/>
                  </a:lnTo>
                  <a:lnTo>
                    <a:pt x="743" y="533"/>
                  </a:lnTo>
                  <a:lnTo>
                    <a:pt x="739" y="538"/>
                  </a:lnTo>
                  <a:lnTo>
                    <a:pt x="736" y="543"/>
                  </a:lnTo>
                  <a:lnTo>
                    <a:pt x="731" y="549"/>
                  </a:lnTo>
                  <a:lnTo>
                    <a:pt x="727" y="555"/>
                  </a:lnTo>
                  <a:lnTo>
                    <a:pt x="723" y="560"/>
                  </a:lnTo>
                  <a:lnTo>
                    <a:pt x="719" y="566"/>
                  </a:lnTo>
                  <a:lnTo>
                    <a:pt x="715" y="571"/>
                  </a:lnTo>
                  <a:lnTo>
                    <a:pt x="711" y="576"/>
                  </a:lnTo>
                  <a:lnTo>
                    <a:pt x="706" y="583"/>
                  </a:lnTo>
                  <a:lnTo>
                    <a:pt x="703" y="588"/>
                  </a:lnTo>
                  <a:lnTo>
                    <a:pt x="697" y="593"/>
                  </a:lnTo>
                  <a:lnTo>
                    <a:pt x="693" y="598"/>
                  </a:lnTo>
                  <a:lnTo>
                    <a:pt x="688" y="604"/>
                  </a:lnTo>
                  <a:lnTo>
                    <a:pt x="685" y="610"/>
                  </a:lnTo>
                  <a:lnTo>
                    <a:pt x="679" y="615"/>
                  </a:lnTo>
                  <a:lnTo>
                    <a:pt x="675" y="621"/>
                  </a:lnTo>
                  <a:lnTo>
                    <a:pt x="671" y="626"/>
                  </a:lnTo>
                  <a:lnTo>
                    <a:pt x="667" y="631"/>
                  </a:lnTo>
                  <a:lnTo>
                    <a:pt x="662" y="638"/>
                  </a:lnTo>
                  <a:lnTo>
                    <a:pt x="656" y="643"/>
                  </a:lnTo>
                  <a:lnTo>
                    <a:pt x="652" y="648"/>
                  </a:lnTo>
                  <a:lnTo>
                    <a:pt x="647" y="653"/>
                  </a:lnTo>
                  <a:lnTo>
                    <a:pt x="642" y="659"/>
                  </a:lnTo>
                  <a:lnTo>
                    <a:pt x="638" y="664"/>
                  </a:lnTo>
                  <a:lnTo>
                    <a:pt x="633" y="670"/>
                  </a:lnTo>
                  <a:lnTo>
                    <a:pt x="629" y="677"/>
                  </a:lnTo>
                  <a:lnTo>
                    <a:pt x="622" y="682"/>
                  </a:lnTo>
                  <a:lnTo>
                    <a:pt x="616" y="689"/>
                  </a:lnTo>
                  <a:lnTo>
                    <a:pt x="611" y="695"/>
                  </a:lnTo>
                  <a:lnTo>
                    <a:pt x="605" y="703"/>
                  </a:lnTo>
                  <a:lnTo>
                    <a:pt x="599" y="709"/>
                  </a:lnTo>
                  <a:lnTo>
                    <a:pt x="592" y="716"/>
                  </a:lnTo>
                  <a:lnTo>
                    <a:pt x="587" y="723"/>
                  </a:lnTo>
                  <a:lnTo>
                    <a:pt x="582" y="730"/>
                  </a:lnTo>
                  <a:lnTo>
                    <a:pt x="575" y="737"/>
                  </a:lnTo>
                  <a:lnTo>
                    <a:pt x="570" y="743"/>
                  </a:lnTo>
                  <a:lnTo>
                    <a:pt x="565" y="750"/>
                  </a:lnTo>
                  <a:lnTo>
                    <a:pt x="558" y="758"/>
                  </a:lnTo>
                  <a:lnTo>
                    <a:pt x="553" y="764"/>
                  </a:lnTo>
                  <a:lnTo>
                    <a:pt x="548" y="772"/>
                  </a:lnTo>
                  <a:lnTo>
                    <a:pt x="543" y="779"/>
                  </a:lnTo>
                  <a:lnTo>
                    <a:pt x="537" y="787"/>
                  </a:lnTo>
                  <a:lnTo>
                    <a:pt x="532" y="793"/>
                  </a:lnTo>
                  <a:lnTo>
                    <a:pt x="526" y="800"/>
                  </a:lnTo>
                  <a:lnTo>
                    <a:pt x="520" y="808"/>
                  </a:lnTo>
                  <a:lnTo>
                    <a:pt x="515" y="815"/>
                  </a:lnTo>
                  <a:lnTo>
                    <a:pt x="510" y="822"/>
                  </a:lnTo>
                  <a:lnTo>
                    <a:pt x="505" y="830"/>
                  </a:lnTo>
                  <a:lnTo>
                    <a:pt x="499" y="836"/>
                  </a:lnTo>
                  <a:lnTo>
                    <a:pt x="496" y="845"/>
                  </a:lnTo>
                  <a:lnTo>
                    <a:pt x="489" y="852"/>
                  </a:lnTo>
                  <a:lnTo>
                    <a:pt x="484" y="860"/>
                  </a:lnTo>
                  <a:lnTo>
                    <a:pt x="480" y="866"/>
                  </a:lnTo>
                  <a:lnTo>
                    <a:pt x="476" y="875"/>
                  </a:lnTo>
                  <a:lnTo>
                    <a:pt x="471" y="882"/>
                  </a:lnTo>
                  <a:lnTo>
                    <a:pt x="467" y="891"/>
                  </a:lnTo>
                  <a:lnTo>
                    <a:pt x="463" y="899"/>
                  </a:lnTo>
                  <a:lnTo>
                    <a:pt x="460" y="907"/>
                  </a:lnTo>
                  <a:lnTo>
                    <a:pt x="455" y="915"/>
                  </a:lnTo>
                  <a:lnTo>
                    <a:pt x="451" y="923"/>
                  </a:lnTo>
                  <a:lnTo>
                    <a:pt x="447" y="930"/>
                  </a:lnTo>
                  <a:lnTo>
                    <a:pt x="445" y="938"/>
                  </a:lnTo>
                  <a:lnTo>
                    <a:pt x="439" y="946"/>
                  </a:lnTo>
                  <a:lnTo>
                    <a:pt x="437" y="954"/>
                  </a:lnTo>
                  <a:lnTo>
                    <a:pt x="434" y="963"/>
                  </a:lnTo>
                  <a:lnTo>
                    <a:pt x="431" y="972"/>
                  </a:lnTo>
                  <a:lnTo>
                    <a:pt x="428" y="980"/>
                  </a:lnTo>
                  <a:lnTo>
                    <a:pt x="425" y="988"/>
                  </a:lnTo>
                  <a:lnTo>
                    <a:pt x="422" y="997"/>
                  </a:lnTo>
                  <a:lnTo>
                    <a:pt x="421" y="1006"/>
                  </a:lnTo>
                  <a:lnTo>
                    <a:pt x="417" y="1014"/>
                  </a:lnTo>
                  <a:lnTo>
                    <a:pt x="417" y="1023"/>
                  </a:lnTo>
                  <a:lnTo>
                    <a:pt x="414" y="1032"/>
                  </a:lnTo>
                  <a:lnTo>
                    <a:pt x="414" y="1041"/>
                  </a:lnTo>
                  <a:lnTo>
                    <a:pt x="412" y="1049"/>
                  </a:lnTo>
                  <a:lnTo>
                    <a:pt x="412" y="1057"/>
                  </a:lnTo>
                  <a:lnTo>
                    <a:pt x="409" y="1066"/>
                  </a:lnTo>
                  <a:lnTo>
                    <a:pt x="409" y="1075"/>
                  </a:lnTo>
                  <a:lnTo>
                    <a:pt x="409" y="1085"/>
                  </a:lnTo>
                  <a:lnTo>
                    <a:pt x="409" y="1094"/>
                  </a:lnTo>
                  <a:lnTo>
                    <a:pt x="409" y="1103"/>
                  </a:lnTo>
                  <a:lnTo>
                    <a:pt x="409" y="1113"/>
                  </a:lnTo>
                  <a:lnTo>
                    <a:pt x="409" y="1123"/>
                  </a:lnTo>
                  <a:lnTo>
                    <a:pt x="409" y="1133"/>
                  </a:lnTo>
                  <a:lnTo>
                    <a:pt x="411" y="1142"/>
                  </a:lnTo>
                  <a:lnTo>
                    <a:pt x="412" y="1151"/>
                  </a:lnTo>
                  <a:lnTo>
                    <a:pt x="414" y="1160"/>
                  </a:lnTo>
                  <a:lnTo>
                    <a:pt x="416" y="1171"/>
                  </a:lnTo>
                  <a:lnTo>
                    <a:pt x="418" y="1181"/>
                  </a:lnTo>
                  <a:lnTo>
                    <a:pt x="421" y="1192"/>
                  </a:lnTo>
                  <a:lnTo>
                    <a:pt x="422" y="1196"/>
                  </a:lnTo>
                  <a:lnTo>
                    <a:pt x="425" y="1200"/>
                  </a:lnTo>
                  <a:lnTo>
                    <a:pt x="514" y="1346"/>
                  </a:lnTo>
                  <a:lnTo>
                    <a:pt x="516" y="1354"/>
                  </a:lnTo>
                  <a:lnTo>
                    <a:pt x="516" y="1362"/>
                  </a:lnTo>
                  <a:lnTo>
                    <a:pt x="516" y="1371"/>
                  </a:lnTo>
                  <a:lnTo>
                    <a:pt x="516" y="1380"/>
                  </a:lnTo>
                  <a:lnTo>
                    <a:pt x="514" y="1389"/>
                  </a:lnTo>
                  <a:lnTo>
                    <a:pt x="511" y="1398"/>
                  </a:lnTo>
                  <a:lnTo>
                    <a:pt x="507" y="1406"/>
                  </a:lnTo>
                  <a:lnTo>
                    <a:pt x="502" y="1414"/>
                  </a:lnTo>
                  <a:lnTo>
                    <a:pt x="497" y="1419"/>
                  </a:lnTo>
                  <a:lnTo>
                    <a:pt x="492" y="1424"/>
                  </a:lnTo>
                  <a:lnTo>
                    <a:pt x="485" y="1428"/>
                  </a:lnTo>
                  <a:lnTo>
                    <a:pt x="480" y="1432"/>
                  </a:lnTo>
                  <a:lnTo>
                    <a:pt x="472" y="1436"/>
                  </a:lnTo>
                  <a:lnTo>
                    <a:pt x="465" y="1440"/>
                  </a:lnTo>
                  <a:lnTo>
                    <a:pt x="459" y="1443"/>
                  </a:lnTo>
                  <a:lnTo>
                    <a:pt x="451" y="1447"/>
                  </a:lnTo>
                  <a:lnTo>
                    <a:pt x="442" y="1447"/>
                  </a:lnTo>
                  <a:lnTo>
                    <a:pt x="434" y="1449"/>
                  </a:lnTo>
                  <a:lnTo>
                    <a:pt x="425" y="1449"/>
                  </a:lnTo>
                  <a:lnTo>
                    <a:pt x="417" y="1452"/>
                  </a:lnTo>
                  <a:lnTo>
                    <a:pt x="412" y="1452"/>
                  </a:lnTo>
                  <a:lnTo>
                    <a:pt x="407" y="1452"/>
                  </a:lnTo>
                  <a:lnTo>
                    <a:pt x="401" y="1452"/>
                  </a:lnTo>
                  <a:lnTo>
                    <a:pt x="396" y="1452"/>
                  </a:lnTo>
                  <a:lnTo>
                    <a:pt x="387" y="1452"/>
                  </a:lnTo>
                  <a:lnTo>
                    <a:pt x="378" y="1452"/>
                  </a:lnTo>
                  <a:lnTo>
                    <a:pt x="371" y="1509"/>
                  </a:lnTo>
                  <a:lnTo>
                    <a:pt x="378" y="1509"/>
                  </a:lnTo>
                  <a:lnTo>
                    <a:pt x="384" y="1509"/>
                  </a:lnTo>
                  <a:lnTo>
                    <a:pt x="391" y="1509"/>
                  </a:lnTo>
                  <a:lnTo>
                    <a:pt x="397" y="1511"/>
                  </a:lnTo>
                  <a:lnTo>
                    <a:pt x="404" y="1511"/>
                  </a:lnTo>
                  <a:lnTo>
                    <a:pt x="412" y="1511"/>
                  </a:lnTo>
                  <a:lnTo>
                    <a:pt x="417" y="1511"/>
                  </a:lnTo>
                  <a:lnTo>
                    <a:pt x="425" y="1511"/>
                  </a:lnTo>
                  <a:lnTo>
                    <a:pt x="430" y="1508"/>
                  </a:lnTo>
                  <a:lnTo>
                    <a:pt x="437" y="1507"/>
                  </a:lnTo>
                  <a:lnTo>
                    <a:pt x="442" y="1507"/>
                  </a:lnTo>
                  <a:lnTo>
                    <a:pt x="448" y="1505"/>
                  </a:lnTo>
                  <a:lnTo>
                    <a:pt x="454" y="1504"/>
                  </a:lnTo>
                  <a:lnTo>
                    <a:pt x="460" y="1503"/>
                  </a:lnTo>
                  <a:lnTo>
                    <a:pt x="467" y="1502"/>
                  </a:lnTo>
                  <a:lnTo>
                    <a:pt x="473" y="1500"/>
                  </a:lnTo>
                  <a:lnTo>
                    <a:pt x="479" y="1498"/>
                  </a:lnTo>
                  <a:lnTo>
                    <a:pt x="484" y="1495"/>
                  </a:lnTo>
                  <a:lnTo>
                    <a:pt x="489" y="1492"/>
                  </a:lnTo>
                  <a:lnTo>
                    <a:pt x="494" y="1491"/>
                  </a:lnTo>
                  <a:lnTo>
                    <a:pt x="499" y="1487"/>
                  </a:lnTo>
                  <a:lnTo>
                    <a:pt x="505" y="1485"/>
                  </a:lnTo>
                  <a:lnTo>
                    <a:pt x="509" y="1482"/>
                  </a:lnTo>
                  <a:lnTo>
                    <a:pt x="514" y="1479"/>
                  </a:lnTo>
                  <a:lnTo>
                    <a:pt x="518" y="1475"/>
                  </a:lnTo>
                  <a:lnTo>
                    <a:pt x="523" y="1471"/>
                  </a:lnTo>
                  <a:lnTo>
                    <a:pt x="527" y="1468"/>
                  </a:lnTo>
                  <a:lnTo>
                    <a:pt x="532" y="1465"/>
                  </a:lnTo>
                  <a:lnTo>
                    <a:pt x="535" y="1461"/>
                  </a:lnTo>
                  <a:lnTo>
                    <a:pt x="540" y="1457"/>
                  </a:lnTo>
                  <a:lnTo>
                    <a:pt x="544" y="1453"/>
                  </a:lnTo>
                  <a:lnTo>
                    <a:pt x="548" y="1449"/>
                  </a:lnTo>
                  <a:lnTo>
                    <a:pt x="552" y="1443"/>
                  </a:lnTo>
                  <a:lnTo>
                    <a:pt x="556" y="1435"/>
                  </a:lnTo>
                  <a:lnTo>
                    <a:pt x="560" y="1428"/>
                  </a:lnTo>
                  <a:lnTo>
                    <a:pt x="565" y="1421"/>
                  </a:lnTo>
                  <a:lnTo>
                    <a:pt x="567" y="1413"/>
                  </a:lnTo>
                  <a:lnTo>
                    <a:pt x="570" y="1405"/>
                  </a:lnTo>
                  <a:lnTo>
                    <a:pt x="571" y="1396"/>
                  </a:lnTo>
                  <a:lnTo>
                    <a:pt x="574" y="1389"/>
                  </a:lnTo>
                  <a:lnTo>
                    <a:pt x="574" y="1380"/>
                  </a:lnTo>
                  <a:lnTo>
                    <a:pt x="575" y="1372"/>
                  </a:lnTo>
                  <a:lnTo>
                    <a:pt x="575" y="1364"/>
                  </a:lnTo>
                  <a:lnTo>
                    <a:pt x="575" y="1356"/>
                  </a:lnTo>
                  <a:lnTo>
                    <a:pt x="574" y="1347"/>
                  </a:lnTo>
                  <a:lnTo>
                    <a:pt x="573" y="1339"/>
                  </a:lnTo>
                  <a:lnTo>
                    <a:pt x="571" y="1332"/>
                  </a:lnTo>
                  <a:lnTo>
                    <a:pt x="569" y="1324"/>
                  </a:lnTo>
                  <a:lnTo>
                    <a:pt x="567" y="1321"/>
                  </a:lnTo>
                  <a:lnTo>
                    <a:pt x="566" y="1319"/>
                  </a:lnTo>
                  <a:lnTo>
                    <a:pt x="477" y="1173"/>
                  </a:lnTo>
                  <a:lnTo>
                    <a:pt x="475" y="1164"/>
                  </a:lnTo>
                  <a:lnTo>
                    <a:pt x="472" y="1156"/>
                  </a:lnTo>
                  <a:lnTo>
                    <a:pt x="471" y="1147"/>
                  </a:lnTo>
                  <a:lnTo>
                    <a:pt x="469" y="1138"/>
                  </a:lnTo>
                  <a:lnTo>
                    <a:pt x="468" y="1130"/>
                  </a:lnTo>
                  <a:lnTo>
                    <a:pt x="468" y="1123"/>
                  </a:lnTo>
                  <a:lnTo>
                    <a:pt x="468" y="1115"/>
                  </a:lnTo>
                  <a:lnTo>
                    <a:pt x="468" y="1107"/>
                  </a:lnTo>
                  <a:lnTo>
                    <a:pt x="467" y="1099"/>
                  </a:lnTo>
                  <a:lnTo>
                    <a:pt x="467" y="1090"/>
                  </a:lnTo>
                  <a:lnTo>
                    <a:pt x="467" y="1082"/>
                  </a:lnTo>
                  <a:lnTo>
                    <a:pt x="468" y="1074"/>
                  </a:lnTo>
                  <a:lnTo>
                    <a:pt x="468" y="1066"/>
                  </a:lnTo>
                  <a:lnTo>
                    <a:pt x="469" y="1058"/>
                  </a:lnTo>
                  <a:lnTo>
                    <a:pt x="471" y="1051"/>
                  </a:lnTo>
                  <a:lnTo>
                    <a:pt x="472" y="1044"/>
                  </a:lnTo>
                  <a:lnTo>
                    <a:pt x="472" y="1036"/>
                  </a:lnTo>
                  <a:lnTo>
                    <a:pt x="475" y="1027"/>
                  </a:lnTo>
                  <a:lnTo>
                    <a:pt x="475" y="1021"/>
                  </a:lnTo>
                  <a:lnTo>
                    <a:pt x="479" y="1013"/>
                  </a:lnTo>
                  <a:lnTo>
                    <a:pt x="480" y="1005"/>
                  </a:lnTo>
                  <a:lnTo>
                    <a:pt x="482" y="997"/>
                  </a:lnTo>
                  <a:lnTo>
                    <a:pt x="485" y="990"/>
                  </a:lnTo>
                  <a:lnTo>
                    <a:pt x="488" y="984"/>
                  </a:lnTo>
                  <a:lnTo>
                    <a:pt x="490" y="976"/>
                  </a:lnTo>
                  <a:lnTo>
                    <a:pt x="493" y="970"/>
                  </a:lnTo>
                  <a:lnTo>
                    <a:pt x="496" y="960"/>
                  </a:lnTo>
                  <a:lnTo>
                    <a:pt x="499" y="954"/>
                  </a:lnTo>
                  <a:lnTo>
                    <a:pt x="502" y="947"/>
                  </a:lnTo>
                  <a:lnTo>
                    <a:pt x="506" y="941"/>
                  </a:lnTo>
                  <a:lnTo>
                    <a:pt x="510" y="933"/>
                  </a:lnTo>
                  <a:lnTo>
                    <a:pt x="514" y="928"/>
                  </a:lnTo>
                  <a:lnTo>
                    <a:pt x="516" y="919"/>
                  </a:lnTo>
                  <a:lnTo>
                    <a:pt x="520" y="912"/>
                  </a:lnTo>
                  <a:lnTo>
                    <a:pt x="524" y="906"/>
                  </a:lnTo>
                  <a:lnTo>
                    <a:pt x="530" y="899"/>
                  </a:lnTo>
                  <a:lnTo>
                    <a:pt x="532" y="891"/>
                  </a:lnTo>
                  <a:lnTo>
                    <a:pt x="537" y="885"/>
                  </a:lnTo>
                  <a:lnTo>
                    <a:pt x="541" y="878"/>
                  </a:lnTo>
                  <a:lnTo>
                    <a:pt x="547" y="872"/>
                  </a:lnTo>
                  <a:lnTo>
                    <a:pt x="550" y="864"/>
                  </a:lnTo>
                  <a:lnTo>
                    <a:pt x="554" y="857"/>
                  </a:lnTo>
                  <a:lnTo>
                    <a:pt x="558" y="851"/>
                  </a:lnTo>
                  <a:lnTo>
                    <a:pt x="565" y="844"/>
                  </a:lnTo>
                  <a:lnTo>
                    <a:pt x="569" y="836"/>
                  </a:lnTo>
                  <a:lnTo>
                    <a:pt x="574" y="831"/>
                  </a:lnTo>
                  <a:lnTo>
                    <a:pt x="580" y="823"/>
                  </a:lnTo>
                  <a:lnTo>
                    <a:pt x="586" y="818"/>
                  </a:lnTo>
                  <a:lnTo>
                    <a:pt x="590" y="810"/>
                  </a:lnTo>
                  <a:lnTo>
                    <a:pt x="595" y="804"/>
                  </a:lnTo>
                  <a:lnTo>
                    <a:pt x="600" y="797"/>
                  </a:lnTo>
                  <a:lnTo>
                    <a:pt x="605" y="791"/>
                  </a:lnTo>
                  <a:lnTo>
                    <a:pt x="611" y="784"/>
                  </a:lnTo>
                  <a:lnTo>
                    <a:pt x="616" y="779"/>
                  </a:lnTo>
                  <a:lnTo>
                    <a:pt x="622" y="771"/>
                  </a:lnTo>
                  <a:lnTo>
                    <a:pt x="628" y="766"/>
                  </a:lnTo>
                  <a:lnTo>
                    <a:pt x="633" y="758"/>
                  </a:lnTo>
                  <a:lnTo>
                    <a:pt x="638" y="751"/>
                  </a:lnTo>
                  <a:lnTo>
                    <a:pt x="643" y="746"/>
                  </a:lnTo>
                  <a:lnTo>
                    <a:pt x="650" y="740"/>
                  </a:lnTo>
                  <a:lnTo>
                    <a:pt x="655" y="733"/>
                  </a:lnTo>
                  <a:lnTo>
                    <a:pt x="662" y="726"/>
                  </a:lnTo>
                  <a:lnTo>
                    <a:pt x="667" y="720"/>
                  </a:lnTo>
                  <a:lnTo>
                    <a:pt x="673" y="715"/>
                  </a:lnTo>
                  <a:lnTo>
                    <a:pt x="673" y="7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9"/>
            <p:cNvSpPr>
              <a:spLocks/>
            </p:cNvSpPr>
            <p:nvPr/>
          </p:nvSpPr>
          <p:spPr bwMode="auto">
            <a:xfrm>
              <a:off x="3992563" y="2995613"/>
              <a:ext cx="158750" cy="811213"/>
            </a:xfrm>
            <a:custGeom>
              <a:avLst/>
              <a:gdLst>
                <a:gd name="T0" fmla="*/ 4 w 398"/>
                <a:gd name="T1" fmla="*/ 399 h 2042"/>
                <a:gd name="T2" fmla="*/ 17 w 398"/>
                <a:gd name="T3" fmla="*/ 416 h 2042"/>
                <a:gd name="T4" fmla="*/ 36 w 398"/>
                <a:gd name="T5" fmla="*/ 440 h 2042"/>
                <a:gd name="T6" fmla="*/ 62 w 398"/>
                <a:gd name="T7" fmla="*/ 476 h 2042"/>
                <a:gd name="T8" fmla="*/ 89 w 398"/>
                <a:gd name="T9" fmla="*/ 518 h 2042"/>
                <a:gd name="T10" fmla="*/ 122 w 398"/>
                <a:gd name="T11" fmla="*/ 569 h 2042"/>
                <a:gd name="T12" fmla="*/ 156 w 398"/>
                <a:gd name="T13" fmla="*/ 625 h 2042"/>
                <a:gd name="T14" fmla="*/ 191 w 398"/>
                <a:gd name="T15" fmla="*/ 690 h 2042"/>
                <a:gd name="T16" fmla="*/ 225 w 398"/>
                <a:gd name="T17" fmla="*/ 758 h 2042"/>
                <a:gd name="T18" fmla="*/ 259 w 398"/>
                <a:gd name="T19" fmla="*/ 833 h 2042"/>
                <a:gd name="T20" fmla="*/ 291 w 398"/>
                <a:gd name="T21" fmla="*/ 911 h 2042"/>
                <a:gd name="T22" fmla="*/ 318 w 398"/>
                <a:gd name="T23" fmla="*/ 993 h 2042"/>
                <a:gd name="T24" fmla="*/ 340 w 398"/>
                <a:gd name="T25" fmla="*/ 1078 h 2042"/>
                <a:gd name="T26" fmla="*/ 357 w 398"/>
                <a:gd name="T27" fmla="*/ 1166 h 2042"/>
                <a:gd name="T28" fmla="*/ 366 w 398"/>
                <a:gd name="T29" fmla="*/ 1256 h 2042"/>
                <a:gd name="T30" fmla="*/ 369 w 398"/>
                <a:gd name="T31" fmla="*/ 1348 h 2042"/>
                <a:gd name="T32" fmla="*/ 361 w 398"/>
                <a:gd name="T33" fmla="*/ 1435 h 2042"/>
                <a:gd name="T34" fmla="*/ 348 w 398"/>
                <a:gd name="T35" fmla="*/ 1515 h 2042"/>
                <a:gd name="T36" fmla="*/ 330 w 398"/>
                <a:gd name="T37" fmla="*/ 1589 h 2042"/>
                <a:gd name="T38" fmla="*/ 309 w 398"/>
                <a:gd name="T39" fmla="*/ 1657 h 2042"/>
                <a:gd name="T40" fmla="*/ 283 w 398"/>
                <a:gd name="T41" fmla="*/ 1717 h 2042"/>
                <a:gd name="T42" fmla="*/ 255 w 398"/>
                <a:gd name="T43" fmla="*/ 1774 h 2042"/>
                <a:gd name="T44" fmla="*/ 225 w 398"/>
                <a:gd name="T45" fmla="*/ 1822 h 2042"/>
                <a:gd name="T46" fmla="*/ 197 w 398"/>
                <a:gd name="T47" fmla="*/ 1868 h 2042"/>
                <a:gd name="T48" fmla="*/ 165 w 398"/>
                <a:gd name="T49" fmla="*/ 1904 h 2042"/>
                <a:gd name="T50" fmla="*/ 136 w 398"/>
                <a:gd name="T51" fmla="*/ 1937 h 2042"/>
                <a:gd name="T52" fmla="*/ 109 w 398"/>
                <a:gd name="T53" fmla="*/ 1964 h 2042"/>
                <a:gd name="T54" fmla="*/ 85 w 398"/>
                <a:gd name="T55" fmla="*/ 1987 h 2042"/>
                <a:gd name="T56" fmla="*/ 65 w 398"/>
                <a:gd name="T57" fmla="*/ 2004 h 2042"/>
                <a:gd name="T58" fmla="*/ 49 w 398"/>
                <a:gd name="T59" fmla="*/ 2015 h 2042"/>
                <a:gd name="T60" fmla="*/ 34 w 398"/>
                <a:gd name="T61" fmla="*/ 2026 h 2042"/>
                <a:gd name="T62" fmla="*/ 78 w 398"/>
                <a:gd name="T63" fmla="*/ 2042 h 2042"/>
                <a:gd name="T64" fmla="*/ 92 w 398"/>
                <a:gd name="T65" fmla="*/ 2032 h 2042"/>
                <a:gd name="T66" fmla="*/ 115 w 398"/>
                <a:gd name="T67" fmla="*/ 2012 h 2042"/>
                <a:gd name="T68" fmla="*/ 138 w 398"/>
                <a:gd name="T69" fmla="*/ 1993 h 2042"/>
                <a:gd name="T70" fmla="*/ 161 w 398"/>
                <a:gd name="T71" fmla="*/ 1968 h 2042"/>
                <a:gd name="T72" fmla="*/ 189 w 398"/>
                <a:gd name="T73" fmla="*/ 1938 h 2042"/>
                <a:gd name="T74" fmla="*/ 217 w 398"/>
                <a:gd name="T75" fmla="*/ 1903 h 2042"/>
                <a:gd name="T76" fmla="*/ 245 w 398"/>
                <a:gd name="T77" fmla="*/ 1864 h 2042"/>
                <a:gd name="T78" fmla="*/ 274 w 398"/>
                <a:gd name="T79" fmla="*/ 1815 h 2042"/>
                <a:gd name="T80" fmla="*/ 301 w 398"/>
                <a:gd name="T81" fmla="*/ 1764 h 2042"/>
                <a:gd name="T82" fmla="*/ 327 w 398"/>
                <a:gd name="T83" fmla="*/ 1704 h 2042"/>
                <a:gd name="T84" fmla="*/ 351 w 398"/>
                <a:gd name="T85" fmla="*/ 1640 h 2042"/>
                <a:gd name="T86" fmla="*/ 369 w 398"/>
                <a:gd name="T87" fmla="*/ 1568 h 2042"/>
                <a:gd name="T88" fmla="*/ 385 w 398"/>
                <a:gd name="T89" fmla="*/ 1489 h 2042"/>
                <a:gd name="T90" fmla="*/ 394 w 398"/>
                <a:gd name="T91" fmla="*/ 1404 h 2042"/>
                <a:gd name="T92" fmla="*/ 398 w 398"/>
                <a:gd name="T93" fmla="*/ 1312 h 2042"/>
                <a:gd name="T94" fmla="*/ 391 w 398"/>
                <a:gd name="T95" fmla="*/ 1219 h 2042"/>
                <a:gd name="T96" fmla="*/ 378 w 398"/>
                <a:gd name="T97" fmla="*/ 1129 h 2042"/>
                <a:gd name="T98" fmla="*/ 357 w 398"/>
                <a:gd name="T99" fmla="*/ 1040 h 2042"/>
                <a:gd name="T100" fmla="*/ 331 w 398"/>
                <a:gd name="T101" fmla="*/ 954 h 2042"/>
                <a:gd name="T102" fmla="*/ 302 w 398"/>
                <a:gd name="T103" fmla="*/ 873 h 2042"/>
                <a:gd name="T104" fmla="*/ 270 w 398"/>
                <a:gd name="T105" fmla="*/ 796 h 2042"/>
                <a:gd name="T106" fmla="*/ 236 w 398"/>
                <a:gd name="T107" fmla="*/ 723 h 2042"/>
                <a:gd name="T108" fmla="*/ 200 w 398"/>
                <a:gd name="T109" fmla="*/ 655 h 2042"/>
                <a:gd name="T110" fmla="*/ 164 w 398"/>
                <a:gd name="T111" fmla="*/ 593 h 2042"/>
                <a:gd name="T112" fmla="*/ 131 w 398"/>
                <a:gd name="T113" fmla="*/ 537 h 2042"/>
                <a:gd name="T114" fmla="*/ 100 w 398"/>
                <a:gd name="T115" fmla="*/ 491 h 2042"/>
                <a:gd name="T116" fmla="*/ 72 w 398"/>
                <a:gd name="T117" fmla="*/ 452 h 2042"/>
                <a:gd name="T118" fmla="*/ 50 w 398"/>
                <a:gd name="T119" fmla="*/ 421 h 2042"/>
                <a:gd name="T120" fmla="*/ 33 w 398"/>
                <a:gd name="T121" fmla="*/ 399 h 2042"/>
                <a:gd name="T122" fmla="*/ 24 w 398"/>
                <a:gd name="T123" fmla="*/ 387 h 20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8" h="2042">
                  <a:moveTo>
                    <a:pt x="80" y="0"/>
                  </a:moveTo>
                  <a:lnTo>
                    <a:pt x="0" y="393"/>
                  </a:lnTo>
                  <a:lnTo>
                    <a:pt x="0" y="395"/>
                  </a:lnTo>
                  <a:lnTo>
                    <a:pt x="4" y="399"/>
                  </a:lnTo>
                  <a:lnTo>
                    <a:pt x="7" y="401"/>
                  </a:lnTo>
                  <a:lnTo>
                    <a:pt x="10" y="405"/>
                  </a:lnTo>
                  <a:lnTo>
                    <a:pt x="12" y="410"/>
                  </a:lnTo>
                  <a:lnTo>
                    <a:pt x="17" y="416"/>
                  </a:lnTo>
                  <a:lnTo>
                    <a:pt x="20" y="420"/>
                  </a:lnTo>
                  <a:lnTo>
                    <a:pt x="25" y="426"/>
                  </a:lnTo>
                  <a:lnTo>
                    <a:pt x="31" y="431"/>
                  </a:lnTo>
                  <a:lnTo>
                    <a:pt x="36" y="440"/>
                  </a:lnTo>
                  <a:lnTo>
                    <a:pt x="41" y="447"/>
                  </a:lnTo>
                  <a:lnTo>
                    <a:pt x="48" y="456"/>
                  </a:lnTo>
                  <a:lnTo>
                    <a:pt x="54" y="465"/>
                  </a:lnTo>
                  <a:lnTo>
                    <a:pt x="62" y="476"/>
                  </a:lnTo>
                  <a:lnTo>
                    <a:pt x="67" y="485"/>
                  </a:lnTo>
                  <a:lnTo>
                    <a:pt x="74" y="495"/>
                  </a:lnTo>
                  <a:lnTo>
                    <a:pt x="82" y="506"/>
                  </a:lnTo>
                  <a:lnTo>
                    <a:pt x="89" y="518"/>
                  </a:lnTo>
                  <a:lnTo>
                    <a:pt x="97" y="528"/>
                  </a:lnTo>
                  <a:lnTo>
                    <a:pt x="105" y="541"/>
                  </a:lnTo>
                  <a:lnTo>
                    <a:pt x="113" y="554"/>
                  </a:lnTo>
                  <a:lnTo>
                    <a:pt x="122" y="569"/>
                  </a:lnTo>
                  <a:lnTo>
                    <a:pt x="130" y="582"/>
                  </a:lnTo>
                  <a:lnTo>
                    <a:pt x="138" y="595"/>
                  </a:lnTo>
                  <a:lnTo>
                    <a:pt x="147" y="610"/>
                  </a:lnTo>
                  <a:lnTo>
                    <a:pt x="156" y="625"/>
                  </a:lnTo>
                  <a:lnTo>
                    <a:pt x="164" y="640"/>
                  </a:lnTo>
                  <a:lnTo>
                    <a:pt x="173" y="656"/>
                  </a:lnTo>
                  <a:lnTo>
                    <a:pt x="182" y="673"/>
                  </a:lnTo>
                  <a:lnTo>
                    <a:pt x="191" y="690"/>
                  </a:lnTo>
                  <a:lnTo>
                    <a:pt x="200" y="707"/>
                  </a:lnTo>
                  <a:lnTo>
                    <a:pt x="208" y="723"/>
                  </a:lnTo>
                  <a:lnTo>
                    <a:pt x="216" y="740"/>
                  </a:lnTo>
                  <a:lnTo>
                    <a:pt x="225" y="758"/>
                  </a:lnTo>
                  <a:lnTo>
                    <a:pt x="233" y="776"/>
                  </a:lnTo>
                  <a:lnTo>
                    <a:pt x="242" y="795"/>
                  </a:lnTo>
                  <a:lnTo>
                    <a:pt x="250" y="813"/>
                  </a:lnTo>
                  <a:lnTo>
                    <a:pt x="259" y="833"/>
                  </a:lnTo>
                  <a:lnTo>
                    <a:pt x="267" y="852"/>
                  </a:lnTo>
                  <a:lnTo>
                    <a:pt x="275" y="870"/>
                  </a:lnTo>
                  <a:lnTo>
                    <a:pt x="282" y="890"/>
                  </a:lnTo>
                  <a:lnTo>
                    <a:pt x="291" y="911"/>
                  </a:lnTo>
                  <a:lnTo>
                    <a:pt x="296" y="931"/>
                  </a:lnTo>
                  <a:lnTo>
                    <a:pt x="304" y="951"/>
                  </a:lnTo>
                  <a:lnTo>
                    <a:pt x="312" y="972"/>
                  </a:lnTo>
                  <a:lnTo>
                    <a:pt x="318" y="993"/>
                  </a:lnTo>
                  <a:lnTo>
                    <a:pt x="323" y="1014"/>
                  </a:lnTo>
                  <a:lnTo>
                    <a:pt x="330" y="1035"/>
                  </a:lnTo>
                  <a:lnTo>
                    <a:pt x="335" y="1057"/>
                  </a:lnTo>
                  <a:lnTo>
                    <a:pt x="340" y="1078"/>
                  </a:lnTo>
                  <a:lnTo>
                    <a:pt x="344" y="1099"/>
                  </a:lnTo>
                  <a:lnTo>
                    <a:pt x="348" y="1121"/>
                  </a:lnTo>
                  <a:lnTo>
                    <a:pt x="352" y="1144"/>
                  </a:lnTo>
                  <a:lnTo>
                    <a:pt x="357" y="1166"/>
                  </a:lnTo>
                  <a:lnTo>
                    <a:pt x="360" y="1188"/>
                  </a:lnTo>
                  <a:lnTo>
                    <a:pt x="363" y="1210"/>
                  </a:lnTo>
                  <a:lnTo>
                    <a:pt x="364" y="1233"/>
                  </a:lnTo>
                  <a:lnTo>
                    <a:pt x="366" y="1256"/>
                  </a:lnTo>
                  <a:lnTo>
                    <a:pt x="368" y="1278"/>
                  </a:lnTo>
                  <a:lnTo>
                    <a:pt x="369" y="1302"/>
                  </a:lnTo>
                  <a:lnTo>
                    <a:pt x="369" y="1324"/>
                  </a:lnTo>
                  <a:lnTo>
                    <a:pt x="369" y="1348"/>
                  </a:lnTo>
                  <a:lnTo>
                    <a:pt x="366" y="1370"/>
                  </a:lnTo>
                  <a:lnTo>
                    <a:pt x="365" y="1392"/>
                  </a:lnTo>
                  <a:lnTo>
                    <a:pt x="363" y="1413"/>
                  </a:lnTo>
                  <a:lnTo>
                    <a:pt x="361" y="1435"/>
                  </a:lnTo>
                  <a:lnTo>
                    <a:pt x="357" y="1455"/>
                  </a:lnTo>
                  <a:lnTo>
                    <a:pt x="355" y="1474"/>
                  </a:lnTo>
                  <a:lnTo>
                    <a:pt x="351" y="1495"/>
                  </a:lnTo>
                  <a:lnTo>
                    <a:pt x="348" y="1515"/>
                  </a:lnTo>
                  <a:lnTo>
                    <a:pt x="344" y="1533"/>
                  </a:lnTo>
                  <a:lnTo>
                    <a:pt x="339" y="1553"/>
                  </a:lnTo>
                  <a:lnTo>
                    <a:pt x="335" y="1571"/>
                  </a:lnTo>
                  <a:lnTo>
                    <a:pt x="330" y="1589"/>
                  </a:lnTo>
                  <a:lnTo>
                    <a:pt x="325" y="1606"/>
                  </a:lnTo>
                  <a:lnTo>
                    <a:pt x="319" y="1623"/>
                  </a:lnTo>
                  <a:lnTo>
                    <a:pt x="314" y="1640"/>
                  </a:lnTo>
                  <a:lnTo>
                    <a:pt x="309" y="1657"/>
                  </a:lnTo>
                  <a:lnTo>
                    <a:pt x="302" y="1672"/>
                  </a:lnTo>
                  <a:lnTo>
                    <a:pt x="296" y="1687"/>
                  </a:lnTo>
                  <a:lnTo>
                    <a:pt x="289" y="1702"/>
                  </a:lnTo>
                  <a:lnTo>
                    <a:pt x="283" y="1717"/>
                  </a:lnTo>
                  <a:lnTo>
                    <a:pt x="275" y="1732"/>
                  </a:lnTo>
                  <a:lnTo>
                    <a:pt x="270" y="1746"/>
                  </a:lnTo>
                  <a:lnTo>
                    <a:pt x="262" y="1759"/>
                  </a:lnTo>
                  <a:lnTo>
                    <a:pt x="255" y="1774"/>
                  </a:lnTo>
                  <a:lnTo>
                    <a:pt x="248" y="1785"/>
                  </a:lnTo>
                  <a:lnTo>
                    <a:pt x="240" y="1797"/>
                  </a:lnTo>
                  <a:lnTo>
                    <a:pt x="233" y="1810"/>
                  </a:lnTo>
                  <a:lnTo>
                    <a:pt x="225" y="1822"/>
                  </a:lnTo>
                  <a:lnTo>
                    <a:pt x="219" y="1834"/>
                  </a:lnTo>
                  <a:lnTo>
                    <a:pt x="211" y="1846"/>
                  </a:lnTo>
                  <a:lnTo>
                    <a:pt x="203" y="1856"/>
                  </a:lnTo>
                  <a:lnTo>
                    <a:pt x="197" y="1868"/>
                  </a:lnTo>
                  <a:lnTo>
                    <a:pt x="189" y="1877"/>
                  </a:lnTo>
                  <a:lnTo>
                    <a:pt x="180" y="1886"/>
                  </a:lnTo>
                  <a:lnTo>
                    <a:pt x="173" y="1895"/>
                  </a:lnTo>
                  <a:lnTo>
                    <a:pt x="165" y="1904"/>
                  </a:lnTo>
                  <a:lnTo>
                    <a:pt x="157" y="1912"/>
                  </a:lnTo>
                  <a:lnTo>
                    <a:pt x="149" y="1921"/>
                  </a:lnTo>
                  <a:lnTo>
                    <a:pt x="143" y="1929"/>
                  </a:lnTo>
                  <a:lnTo>
                    <a:pt x="136" y="1937"/>
                  </a:lnTo>
                  <a:lnTo>
                    <a:pt x="129" y="1944"/>
                  </a:lnTo>
                  <a:lnTo>
                    <a:pt x="122" y="1951"/>
                  </a:lnTo>
                  <a:lnTo>
                    <a:pt x="114" y="1958"/>
                  </a:lnTo>
                  <a:lnTo>
                    <a:pt x="109" y="1964"/>
                  </a:lnTo>
                  <a:lnTo>
                    <a:pt x="101" y="1970"/>
                  </a:lnTo>
                  <a:lnTo>
                    <a:pt x="96" y="1976"/>
                  </a:lnTo>
                  <a:lnTo>
                    <a:pt x="91" y="1981"/>
                  </a:lnTo>
                  <a:lnTo>
                    <a:pt x="85" y="1987"/>
                  </a:lnTo>
                  <a:lnTo>
                    <a:pt x="79" y="1991"/>
                  </a:lnTo>
                  <a:lnTo>
                    <a:pt x="74" y="1995"/>
                  </a:lnTo>
                  <a:lnTo>
                    <a:pt x="68" y="1998"/>
                  </a:lnTo>
                  <a:lnTo>
                    <a:pt x="65" y="2004"/>
                  </a:lnTo>
                  <a:lnTo>
                    <a:pt x="59" y="2006"/>
                  </a:lnTo>
                  <a:lnTo>
                    <a:pt x="55" y="2009"/>
                  </a:lnTo>
                  <a:lnTo>
                    <a:pt x="51" y="2012"/>
                  </a:lnTo>
                  <a:lnTo>
                    <a:pt x="49" y="2015"/>
                  </a:lnTo>
                  <a:lnTo>
                    <a:pt x="42" y="2019"/>
                  </a:lnTo>
                  <a:lnTo>
                    <a:pt x="38" y="2022"/>
                  </a:lnTo>
                  <a:lnTo>
                    <a:pt x="34" y="2025"/>
                  </a:lnTo>
                  <a:lnTo>
                    <a:pt x="34" y="2026"/>
                  </a:lnTo>
                  <a:lnTo>
                    <a:pt x="33" y="2027"/>
                  </a:lnTo>
                  <a:lnTo>
                    <a:pt x="33" y="2027"/>
                  </a:lnTo>
                  <a:lnTo>
                    <a:pt x="33" y="2027"/>
                  </a:lnTo>
                  <a:lnTo>
                    <a:pt x="78" y="2042"/>
                  </a:lnTo>
                  <a:lnTo>
                    <a:pt x="78" y="2040"/>
                  </a:lnTo>
                  <a:lnTo>
                    <a:pt x="82" y="2039"/>
                  </a:lnTo>
                  <a:lnTo>
                    <a:pt x="85" y="2035"/>
                  </a:lnTo>
                  <a:lnTo>
                    <a:pt x="92" y="2032"/>
                  </a:lnTo>
                  <a:lnTo>
                    <a:pt x="99" y="2026"/>
                  </a:lnTo>
                  <a:lnTo>
                    <a:pt x="106" y="2021"/>
                  </a:lnTo>
                  <a:lnTo>
                    <a:pt x="110" y="2015"/>
                  </a:lnTo>
                  <a:lnTo>
                    <a:pt x="115" y="2012"/>
                  </a:lnTo>
                  <a:lnTo>
                    <a:pt x="121" y="2008"/>
                  </a:lnTo>
                  <a:lnTo>
                    <a:pt x="126" y="2004"/>
                  </a:lnTo>
                  <a:lnTo>
                    <a:pt x="131" y="1998"/>
                  </a:lnTo>
                  <a:lnTo>
                    <a:pt x="138" y="1993"/>
                  </a:lnTo>
                  <a:lnTo>
                    <a:pt x="143" y="1988"/>
                  </a:lnTo>
                  <a:lnTo>
                    <a:pt x="149" y="1981"/>
                  </a:lnTo>
                  <a:lnTo>
                    <a:pt x="155" y="1975"/>
                  </a:lnTo>
                  <a:lnTo>
                    <a:pt x="161" y="1968"/>
                  </a:lnTo>
                  <a:lnTo>
                    <a:pt x="168" y="1961"/>
                  </a:lnTo>
                  <a:lnTo>
                    <a:pt x="176" y="1955"/>
                  </a:lnTo>
                  <a:lnTo>
                    <a:pt x="182" y="1946"/>
                  </a:lnTo>
                  <a:lnTo>
                    <a:pt x="189" y="1938"/>
                  </a:lnTo>
                  <a:lnTo>
                    <a:pt x="195" y="1930"/>
                  </a:lnTo>
                  <a:lnTo>
                    <a:pt x="203" y="1923"/>
                  </a:lnTo>
                  <a:lnTo>
                    <a:pt x="210" y="1912"/>
                  </a:lnTo>
                  <a:lnTo>
                    <a:pt x="217" y="1903"/>
                  </a:lnTo>
                  <a:lnTo>
                    <a:pt x="224" y="1894"/>
                  </a:lnTo>
                  <a:lnTo>
                    <a:pt x="232" y="1885"/>
                  </a:lnTo>
                  <a:lnTo>
                    <a:pt x="238" y="1874"/>
                  </a:lnTo>
                  <a:lnTo>
                    <a:pt x="245" y="1864"/>
                  </a:lnTo>
                  <a:lnTo>
                    <a:pt x="253" y="1852"/>
                  </a:lnTo>
                  <a:lnTo>
                    <a:pt x="261" y="1840"/>
                  </a:lnTo>
                  <a:lnTo>
                    <a:pt x="267" y="1829"/>
                  </a:lnTo>
                  <a:lnTo>
                    <a:pt x="274" y="1815"/>
                  </a:lnTo>
                  <a:lnTo>
                    <a:pt x="282" y="1804"/>
                  </a:lnTo>
                  <a:lnTo>
                    <a:pt x="288" y="1792"/>
                  </a:lnTo>
                  <a:lnTo>
                    <a:pt x="295" y="1778"/>
                  </a:lnTo>
                  <a:lnTo>
                    <a:pt x="301" y="1764"/>
                  </a:lnTo>
                  <a:lnTo>
                    <a:pt x="308" y="1750"/>
                  </a:lnTo>
                  <a:lnTo>
                    <a:pt x="314" y="1736"/>
                  </a:lnTo>
                  <a:lnTo>
                    <a:pt x="321" y="1720"/>
                  </a:lnTo>
                  <a:lnTo>
                    <a:pt x="327" y="1704"/>
                  </a:lnTo>
                  <a:lnTo>
                    <a:pt x="334" y="1689"/>
                  </a:lnTo>
                  <a:lnTo>
                    <a:pt x="340" y="1674"/>
                  </a:lnTo>
                  <a:lnTo>
                    <a:pt x="344" y="1656"/>
                  </a:lnTo>
                  <a:lnTo>
                    <a:pt x="351" y="1640"/>
                  </a:lnTo>
                  <a:lnTo>
                    <a:pt x="355" y="1622"/>
                  </a:lnTo>
                  <a:lnTo>
                    <a:pt x="360" y="1605"/>
                  </a:lnTo>
                  <a:lnTo>
                    <a:pt x="365" y="1585"/>
                  </a:lnTo>
                  <a:lnTo>
                    <a:pt x="369" y="1568"/>
                  </a:lnTo>
                  <a:lnTo>
                    <a:pt x="374" y="1549"/>
                  </a:lnTo>
                  <a:lnTo>
                    <a:pt x="378" y="1529"/>
                  </a:lnTo>
                  <a:lnTo>
                    <a:pt x="381" y="1508"/>
                  </a:lnTo>
                  <a:lnTo>
                    <a:pt x="385" y="1489"/>
                  </a:lnTo>
                  <a:lnTo>
                    <a:pt x="387" y="1468"/>
                  </a:lnTo>
                  <a:lnTo>
                    <a:pt x="390" y="1447"/>
                  </a:lnTo>
                  <a:lnTo>
                    <a:pt x="393" y="1426"/>
                  </a:lnTo>
                  <a:lnTo>
                    <a:pt x="394" y="1404"/>
                  </a:lnTo>
                  <a:lnTo>
                    <a:pt x="395" y="1380"/>
                  </a:lnTo>
                  <a:lnTo>
                    <a:pt x="398" y="1359"/>
                  </a:lnTo>
                  <a:lnTo>
                    <a:pt x="398" y="1336"/>
                  </a:lnTo>
                  <a:lnTo>
                    <a:pt x="398" y="1312"/>
                  </a:lnTo>
                  <a:lnTo>
                    <a:pt x="397" y="1289"/>
                  </a:lnTo>
                  <a:lnTo>
                    <a:pt x="395" y="1265"/>
                  </a:lnTo>
                  <a:lnTo>
                    <a:pt x="393" y="1242"/>
                  </a:lnTo>
                  <a:lnTo>
                    <a:pt x="391" y="1219"/>
                  </a:lnTo>
                  <a:lnTo>
                    <a:pt x="389" y="1196"/>
                  </a:lnTo>
                  <a:lnTo>
                    <a:pt x="386" y="1175"/>
                  </a:lnTo>
                  <a:lnTo>
                    <a:pt x="381" y="1151"/>
                  </a:lnTo>
                  <a:lnTo>
                    <a:pt x="378" y="1129"/>
                  </a:lnTo>
                  <a:lnTo>
                    <a:pt x="373" y="1107"/>
                  </a:lnTo>
                  <a:lnTo>
                    <a:pt x="369" y="1085"/>
                  </a:lnTo>
                  <a:lnTo>
                    <a:pt x="363" y="1063"/>
                  </a:lnTo>
                  <a:lnTo>
                    <a:pt x="357" y="1040"/>
                  </a:lnTo>
                  <a:lnTo>
                    <a:pt x="351" y="1019"/>
                  </a:lnTo>
                  <a:lnTo>
                    <a:pt x="346" y="999"/>
                  </a:lnTo>
                  <a:lnTo>
                    <a:pt x="339" y="976"/>
                  </a:lnTo>
                  <a:lnTo>
                    <a:pt x="331" y="954"/>
                  </a:lnTo>
                  <a:lnTo>
                    <a:pt x="323" y="933"/>
                  </a:lnTo>
                  <a:lnTo>
                    <a:pt x="317" y="914"/>
                  </a:lnTo>
                  <a:lnTo>
                    <a:pt x="309" y="893"/>
                  </a:lnTo>
                  <a:lnTo>
                    <a:pt x="302" y="873"/>
                  </a:lnTo>
                  <a:lnTo>
                    <a:pt x="293" y="853"/>
                  </a:lnTo>
                  <a:lnTo>
                    <a:pt x="287" y="834"/>
                  </a:lnTo>
                  <a:lnTo>
                    <a:pt x="278" y="816"/>
                  </a:lnTo>
                  <a:lnTo>
                    <a:pt x="270" y="796"/>
                  </a:lnTo>
                  <a:lnTo>
                    <a:pt x="261" y="776"/>
                  </a:lnTo>
                  <a:lnTo>
                    <a:pt x="253" y="758"/>
                  </a:lnTo>
                  <a:lnTo>
                    <a:pt x="244" y="740"/>
                  </a:lnTo>
                  <a:lnTo>
                    <a:pt x="236" y="723"/>
                  </a:lnTo>
                  <a:lnTo>
                    <a:pt x="227" y="706"/>
                  </a:lnTo>
                  <a:lnTo>
                    <a:pt x="219" y="689"/>
                  </a:lnTo>
                  <a:lnTo>
                    <a:pt x="208" y="672"/>
                  </a:lnTo>
                  <a:lnTo>
                    <a:pt x="200" y="655"/>
                  </a:lnTo>
                  <a:lnTo>
                    <a:pt x="190" y="639"/>
                  </a:lnTo>
                  <a:lnTo>
                    <a:pt x="182" y="623"/>
                  </a:lnTo>
                  <a:lnTo>
                    <a:pt x="173" y="608"/>
                  </a:lnTo>
                  <a:lnTo>
                    <a:pt x="164" y="593"/>
                  </a:lnTo>
                  <a:lnTo>
                    <a:pt x="156" y="579"/>
                  </a:lnTo>
                  <a:lnTo>
                    <a:pt x="148" y="565"/>
                  </a:lnTo>
                  <a:lnTo>
                    <a:pt x="139" y="552"/>
                  </a:lnTo>
                  <a:lnTo>
                    <a:pt x="131" y="537"/>
                  </a:lnTo>
                  <a:lnTo>
                    <a:pt x="122" y="525"/>
                  </a:lnTo>
                  <a:lnTo>
                    <a:pt x="115" y="514"/>
                  </a:lnTo>
                  <a:lnTo>
                    <a:pt x="108" y="502"/>
                  </a:lnTo>
                  <a:lnTo>
                    <a:pt x="100" y="491"/>
                  </a:lnTo>
                  <a:lnTo>
                    <a:pt x="92" y="480"/>
                  </a:lnTo>
                  <a:lnTo>
                    <a:pt x="85" y="472"/>
                  </a:lnTo>
                  <a:lnTo>
                    <a:pt x="79" y="460"/>
                  </a:lnTo>
                  <a:lnTo>
                    <a:pt x="72" y="452"/>
                  </a:lnTo>
                  <a:lnTo>
                    <a:pt x="66" y="443"/>
                  </a:lnTo>
                  <a:lnTo>
                    <a:pt x="61" y="435"/>
                  </a:lnTo>
                  <a:lnTo>
                    <a:pt x="55" y="427"/>
                  </a:lnTo>
                  <a:lnTo>
                    <a:pt x="50" y="421"/>
                  </a:lnTo>
                  <a:lnTo>
                    <a:pt x="45" y="414"/>
                  </a:lnTo>
                  <a:lnTo>
                    <a:pt x="41" y="409"/>
                  </a:lnTo>
                  <a:lnTo>
                    <a:pt x="37" y="404"/>
                  </a:lnTo>
                  <a:lnTo>
                    <a:pt x="33" y="399"/>
                  </a:lnTo>
                  <a:lnTo>
                    <a:pt x="31" y="396"/>
                  </a:lnTo>
                  <a:lnTo>
                    <a:pt x="29" y="392"/>
                  </a:lnTo>
                  <a:lnTo>
                    <a:pt x="25" y="388"/>
                  </a:lnTo>
                  <a:lnTo>
                    <a:pt x="24" y="387"/>
                  </a:lnTo>
                  <a:lnTo>
                    <a:pt x="117" y="9"/>
                  </a:lnTo>
                  <a:lnTo>
                    <a:pt x="80" y="0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0"/>
            <p:cNvSpPr>
              <a:spLocks/>
            </p:cNvSpPr>
            <p:nvPr/>
          </p:nvSpPr>
          <p:spPr bwMode="auto">
            <a:xfrm>
              <a:off x="3941763" y="3119438"/>
              <a:ext cx="61913" cy="107950"/>
            </a:xfrm>
            <a:custGeom>
              <a:avLst/>
              <a:gdLst>
                <a:gd name="T0" fmla="*/ 50 w 155"/>
                <a:gd name="T1" fmla="*/ 10 h 272"/>
                <a:gd name="T2" fmla="*/ 34 w 155"/>
                <a:gd name="T3" fmla="*/ 25 h 272"/>
                <a:gd name="T4" fmla="*/ 25 w 155"/>
                <a:gd name="T5" fmla="*/ 38 h 272"/>
                <a:gd name="T6" fmla="*/ 17 w 155"/>
                <a:gd name="T7" fmla="*/ 53 h 272"/>
                <a:gd name="T8" fmla="*/ 10 w 155"/>
                <a:gd name="T9" fmla="*/ 68 h 272"/>
                <a:gd name="T10" fmla="*/ 4 w 155"/>
                <a:gd name="T11" fmla="*/ 85 h 272"/>
                <a:gd name="T12" fmla="*/ 3 w 155"/>
                <a:gd name="T13" fmla="*/ 105 h 272"/>
                <a:gd name="T14" fmla="*/ 0 w 155"/>
                <a:gd name="T15" fmla="*/ 126 h 272"/>
                <a:gd name="T16" fmla="*/ 0 w 155"/>
                <a:gd name="T17" fmla="*/ 149 h 272"/>
                <a:gd name="T18" fmla="*/ 4 w 155"/>
                <a:gd name="T19" fmla="*/ 174 h 272"/>
                <a:gd name="T20" fmla="*/ 10 w 155"/>
                <a:gd name="T21" fmla="*/ 199 h 272"/>
                <a:gd name="T22" fmla="*/ 19 w 155"/>
                <a:gd name="T23" fmla="*/ 221 h 272"/>
                <a:gd name="T24" fmla="*/ 28 w 155"/>
                <a:gd name="T25" fmla="*/ 240 h 272"/>
                <a:gd name="T26" fmla="*/ 41 w 155"/>
                <a:gd name="T27" fmla="*/ 254 h 272"/>
                <a:gd name="T28" fmla="*/ 58 w 155"/>
                <a:gd name="T29" fmla="*/ 266 h 272"/>
                <a:gd name="T30" fmla="*/ 76 w 155"/>
                <a:gd name="T31" fmla="*/ 271 h 272"/>
                <a:gd name="T32" fmla="*/ 96 w 155"/>
                <a:gd name="T33" fmla="*/ 270 h 272"/>
                <a:gd name="T34" fmla="*/ 113 w 155"/>
                <a:gd name="T35" fmla="*/ 262 h 272"/>
                <a:gd name="T36" fmla="*/ 130 w 155"/>
                <a:gd name="T37" fmla="*/ 247 h 272"/>
                <a:gd name="T38" fmla="*/ 142 w 155"/>
                <a:gd name="T39" fmla="*/ 224 h 272"/>
                <a:gd name="T40" fmla="*/ 151 w 155"/>
                <a:gd name="T41" fmla="*/ 199 h 272"/>
                <a:gd name="T42" fmla="*/ 155 w 155"/>
                <a:gd name="T43" fmla="*/ 176 h 272"/>
                <a:gd name="T44" fmla="*/ 155 w 155"/>
                <a:gd name="T45" fmla="*/ 160 h 272"/>
                <a:gd name="T46" fmla="*/ 136 w 155"/>
                <a:gd name="T47" fmla="*/ 144 h 272"/>
                <a:gd name="T48" fmla="*/ 135 w 155"/>
                <a:gd name="T49" fmla="*/ 169 h 272"/>
                <a:gd name="T50" fmla="*/ 132 w 155"/>
                <a:gd name="T51" fmla="*/ 193 h 272"/>
                <a:gd name="T52" fmla="*/ 125 w 155"/>
                <a:gd name="T53" fmla="*/ 215 h 272"/>
                <a:gd name="T54" fmla="*/ 115 w 155"/>
                <a:gd name="T55" fmla="*/ 233 h 272"/>
                <a:gd name="T56" fmla="*/ 102 w 155"/>
                <a:gd name="T57" fmla="*/ 246 h 272"/>
                <a:gd name="T58" fmla="*/ 83 w 155"/>
                <a:gd name="T59" fmla="*/ 254 h 272"/>
                <a:gd name="T60" fmla="*/ 60 w 155"/>
                <a:gd name="T61" fmla="*/ 245 h 272"/>
                <a:gd name="T62" fmla="*/ 50 w 155"/>
                <a:gd name="T63" fmla="*/ 236 h 272"/>
                <a:gd name="T64" fmla="*/ 40 w 155"/>
                <a:gd name="T65" fmla="*/ 221 h 272"/>
                <a:gd name="T66" fmla="*/ 32 w 155"/>
                <a:gd name="T67" fmla="*/ 206 h 272"/>
                <a:gd name="T68" fmla="*/ 25 w 155"/>
                <a:gd name="T69" fmla="*/ 185 h 272"/>
                <a:gd name="T70" fmla="*/ 23 w 155"/>
                <a:gd name="T71" fmla="*/ 164 h 272"/>
                <a:gd name="T72" fmla="*/ 20 w 155"/>
                <a:gd name="T73" fmla="*/ 142 h 272"/>
                <a:gd name="T74" fmla="*/ 19 w 155"/>
                <a:gd name="T75" fmla="*/ 121 h 272"/>
                <a:gd name="T76" fmla="*/ 21 w 155"/>
                <a:gd name="T77" fmla="*/ 102 h 272"/>
                <a:gd name="T78" fmla="*/ 25 w 155"/>
                <a:gd name="T79" fmla="*/ 87 h 272"/>
                <a:gd name="T80" fmla="*/ 29 w 155"/>
                <a:gd name="T81" fmla="*/ 71 h 272"/>
                <a:gd name="T82" fmla="*/ 40 w 155"/>
                <a:gd name="T83" fmla="*/ 50 h 272"/>
                <a:gd name="T84" fmla="*/ 55 w 155"/>
                <a:gd name="T85" fmla="*/ 29 h 272"/>
                <a:gd name="T86" fmla="*/ 74 w 155"/>
                <a:gd name="T87" fmla="*/ 17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55" h="272">
                  <a:moveTo>
                    <a:pt x="64" y="0"/>
                  </a:moveTo>
                  <a:lnTo>
                    <a:pt x="57" y="3"/>
                  </a:lnTo>
                  <a:lnTo>
                    <a:pt x="50" y="10"/>
                  </a:lnTo>
                  <a:lnTo>
                    <a:pt x="43" y="15"/>
                  </a:lnTo>
                  <a:lnTo>
                    <a:pt x="37" y="23"/>
                  </a:lnTo>
                  <a:lnTo>
                    <a:pt x="34" y="25"/>
                  </a:lnTo>
                  <a:lnTo>
                    <a:pt x="30" y="29"/>
                  </a:lnTo>
                  <a:lnTo>
                    <a:pt x="28" y="33"/>
                  </a:lnTo>
                  <a:lnTo>
                    <a:pt x="25" y="38"/>
                  </a:lnTo>
                  <a:lnTo>
                    <a:pt x="23" y="42"/>
                  </a:lnTo>
                  <a:lnTo>
                    <a:pt x="19" y="47"/>
                  </a:lnTo>
                  <a:lnTo>
                    <a:pt x="17" y="53"/>
                  </a:lnTo>
                  <a:lnTo>
                    <a:pt x="16" y="58"/>
                  </a:lnTo>
                  <a:lnTo>
                    <a:pt x="13" y="63"/>
                  </a:lnTo>
                  <a:lnTo>
                    <a:pt x="10" y="68"/>
                  </a:lnTo>
                  <a:lnTo>
                    <a:pt x="8" y="74"/>
                  </a:lnTo>
                  <a:lnTo>
                    <a:pt x="7" y="80"/>
                  </a:lnTo>
                  <a:lnTo>
                    <a:pt x="4" y="85"/>
                  </a:lnTo>
                  <a:lnTo>
                    <a:pt x="4" y="92"/>
                  </a:lnTo>
                  <a:lnTo>
                    <a:pt x="3" y="98"/>
                  </a:lnTo>
                  <a:lnTo>
                    <a:pt x="3" y="105"/>
                  </a:lnTo>
                  <a:lnTo>
                    <a:pt x="2" y="112"/>
                  </a:lnTo>
                  <a:lnTo>
                    <a:pt x="0" y="119"/>
                  </a:lnTo>
                  <a:lnTo>
                    <a:pt x="0" y="126"/>
                  </a:lnTo>
                  <a:lnTo>
                    <a:pt x="0" y="134"/>
                  </a:lnTo>
                  <a:lnTo>
                    <a:pt x="0" y="142"/>
                  </a:lnTo>
                  <a:lnTo>
                    <a:pt x="0" y="149"/>
                  </a:lnTo>
                  <a:lnTo>
                    <a:pt x="2" y="157"/>
                  </a:lnTo>
                  <a:lnTo>
                    <a:pt x="4" y="166"/>
                  </a:lnTo>
                  <a:lnTo>
                    <a:pt x="4" y="174"/>
                  </a:lnTo>
                  <a:lnTo>
                    <a:pt x="6" y="183"/>
                  </a:lnTo>
                  <a:lnTo>
                    <a:pt x="7" y="191"/>
                  </a:lnTo>
                  <a:lnTo>
                    <a:pt x="10" y="199"/>
                  </a:lnTo>
                  <a:lnTo>
                    <a:pt x="12" y="207"/>
                  </a:lnTo>
                  <a:lnTo>
                    <a:pt x="15" y="215"/>
                  </a:lnTo>
                  <a:lnTo>
                    <a:pt x="19" y="221"/>
                  </a:lnTo>
                  <a:lnTo>
                    <a:pt x="23" y="229"/>
                  </a:lnTo>
                  <a:lnTo>
                    <a:pt x="25" y="234"/>
                  </a:lnTo>
                  <a:lnTo>
                    <a:pt x="28" y="240"/>
                  </a:lnTo>
                  <a:lnTo>
                    <a:pt x="32" y="245"/>
                  </a:lnTo>
                  <a:lnTo>
                    <a:pt x="37" y="250"/>
                  </a:lnTo>
                  <a:lnTo>
                    <a:pt x="41" y="254"/>
                  </a:lnTo>
                  <a:lnTo>
                    <a:pt x="46" y="259"/>
                  </a:lnTo>
                  <a:lnTo>
                    <a:pt x="51" y="263"/>
                  </a:lnTo>
                  <a:lnTo>
                    <a:pt x="58" y="266"/>
                  </a:lnTo>
                  <a:lnTo>
                    <a:pt x="63" y="268"/>
                  </a:lnTo>
                  <a:lnTo>
                    <a:pt x="70" y="270"/>
                  </a:lnTo>
                  <a:lnTo>
                    <a:pt x="76" y="271"/>
                  </a:lnTo>
                  <a:lnTo>
                    <a:pt x="83" y="272"/>
                  </a:lnTo>
                  <a:lnTo>
                    <a:pt x="88" y="271"/>
                  </a:lnTo>
                  <a:lnTo>
                    <a:pt x="96" y="270"/>
                  </a:lnTo>
                  <a:lnTo>
                    <a:pt x="101" y="268"/>
                  </a:lnTo>
                  <a:lnTo>
                    <a:pt x="109" y="266"/>
                  </a:lnTo>
                  <a:lnTo>
                    <a:pt x="113" y="262"/>
                  </a:lnTo>
                  <a:lnTo>
                    <a:pt x="118" y="258"/>
                  </a:lnTo>
                  <a:lnTo>
                    <a:pt x="123" y="253"/>
                  </a:lnTo>
                  <a:lnTo>
                    <a:pt x="130" y="247"/>
                  </a:lnTo>
                  <a:lnTo>
                    <a:pt x="134" y="240"/>
                  </a:lnTo>
                  <a:lnTo>
                    <a:pt x="138" y="233"/>
                  </a:lnTo>
                  <a:lnTo>
                    <a:pt x="142" y="224"/>
                  </a:lnTo>
                  <a:lnTo>
                    <a:pt x="145" y="217"/>
                  </a:lnTo>
                  <a:lnTo>
                    <a:pt x="148" y="208"/>
                  </a:lnTo>
                  <a:lnTo>
                    <a:pt x="151" y="199"/>
                  </a:lnTo>
                  <a:lnTo>
                    <a:pt x="152" y="190"/>
                  </a:lnTo>
                  <a:lnTo>
                    <a:pt x="155" y="181"/>
                  </a:lnTo>
                  <a:lnTo>
                    <a:pt x="155" y="176"/>
                  </a:lnTo>
                  <a:lnTo>
                    <a:pt x="155" y="170"/>
                  </a:lnTo>
                  <a:lnTo>
                    <a:pt x="155" y="165"/>
                  </a:lnTo>
                  <a:lnTo>
                    <a:pt x="155" y="160"/>
                  </a:lnTo>
                  <a:lnTo>
                    <a:pt x="155" y="151"/>
                  </a:lnTo>
                  <a:lnTo>
                    <a:pt x="155" y="142"/>
                  </a:lnTo>
                  <a:lnTo>
                    <a:pt x="136" y="144"/>
                  </a:lnTo>
                  <a:lnTo>
                    <a:pt x="136" y="152"/>
                  </a:lnTo>
                  <a:lnTo>
                    <a:pt x="136" y="160"/>
                  </a:lnTo>
                  <a:lnTo>
                    <a:pt x="135" y="169"/>
                  </a:lnTo>
                  <a:lnTo>
                    <a:pt x="135" y="177"/>
                  </a:lnTo>
                  <a:lnTo>
                    <a:pt x="134" y="185"/>
                  </a:lnTo>
                  <a:lnTo>
                    <a:pt x="132" y="193"/>
                  </a:lnTo>
                  <a:lnTo>
                    <a:pt x="130" y="199"/>
                  </a:lnTo>
                  <a:lnTo>
                    <a:pt x="128" y="208"/>
                  </a:lnTo>
                  <a:lnTo>
                    <a:pt x="125" y="215"/>
                  </a:lnTo>
                  <a:lnTo>
                    <a:pt x="122" y="220"/>
                  </a:lnTo>
                  <a:lnTo>
                    <a:pt x="118" y="227"/>
                  </a:lnTo>
                  <a:lnTo>
                    <a:pt x="115" y="233"/>
                  </a:lnTo>
                  <a:lnTo>
                    <a:pt x="110" y="237"/>
                  </a:lnTo>
                  <a:lnTo>
                    <a:pt x="106" y="242"/>
                  </a:lnTo>
                  <a:lnTo>
                    <a:pt x="102" y="246"/>
                  </a:lnTo>
                  <a:lnTo>
                    <a:pt x="100" y="250"/>
                  </a:lnTo>
                  <a:lnTo>
                    <a:pt x="91" y="253"/>
                  </a:lnTo>
                  <a:lnTo>
                    <a:pt x="83" y="254"/>
                  </a:lnTo>
                  <a:lnTo>
                    <a:pt x="75" y="251"/>
                  </a:lnTo>
                  <a:lnTo>
                    <a:pt x="67" y="249"/>
                  </a:lnTo>
                  <a:lnTo>
                    <a:pt x="60" y="245"/>
                  </a:lnTo>
                  <a:lnTo>
                    <a:pt x="58" y="242"/>
                  </a:lnTo>
                  <a:lnTo>
                    <a:pt x="53" y="238"/>
                  </a:lnTo>
                  <a:lnTo>
                    <a:pt x="50" y="236"/>
                  </a:lnTo>
                  <a:lnTo>
                    <a:pt x="46" y="230"/>
                  </a:lnTo>
                  <a:lnTo>
                    <a:pt x="43" y="227"/>
                  </a:lnTo>
                  <a:lnTo>
                    <a:pt x="40" y="221"/>
                  </a:lnTo>
                  <a:lnTo>
                    <a:pt x="37" y="217"/>
                  </a:lnTo>
                  <a:lnTo>
                    <a:pt x="34" y="211"/>
                  </a:lnTo>
                  <a:lnTo>
                    <a:pt x="32" y="206"/>
                  </a:lnTo>
                  <a:lnTo>
                    <a:pt x="29" y="199"/>
                  </a:lnTo>
                  <a:lnTo>
                    <a:pt x="28" y="193"/>
                  </a:lnTo>
                  <a:lnTo>
                    <a:pt x="25" y="185"/>
                  </a:lnTo>
                  <a:lnTo>
                    <a:pt x="25" y="178"/>
                  </a:lnTo>
                  <a:lnTo>
                    <a:pt x="23" y="170"/>
                  </a:lnTo>
                  <a:lnTo>
                    <a:pt x="23" y="164"/>
                  </a:lnTo>
                  <a:lnTo>
                    <a:pt x="21" y="155"/>
                  </a:lnTo>
                  <a:lnTo>
                    <a:pt x="20" y="148"/>
                  </a:lnTo>
                  <a:lnTo>
                    <a:pt x="20" y="142"/>
                  </a:lnTo>
                  <a:lnTo>
                    <a:pt x="20" y="135"/>
                  </a:lnTo>
                  <a:lnTo>
                    <a:pt x="19" y="127"/>
                  </a:lnTo>
                  <a:lnTo>
                    <a:pt x="19" y="121"/>
                  </a:lnTo>
                  <a:lnTo>
                    <a:pt x="20" y="115"/>
                  </a:lnTo>
                  <a:lnTo>
                    <a:pt x="21" y="109"/>
                  </a:lnTo>
                  <a:lnTo>
                    <a:pt x="21" y="102"/>
                  </a:lnTo>
                  <a:lnTo>
                    <a:pt x="23" y="97"/>
                  </a:lnTo>
                  <a:lnTo>
                    <a:pt x="23" y="92"/>
                  </a:lnTo>
                  <a:lnTo>
                    <a:pt x="25" y="87"/>
                  </a:lnTo>
                  <a:lnTo>
                    <a:pt x="25" y="81"/>
                  </a:lnTo>
                  <a:lnTo>
                    <a:pt x="28" y="75"/>
                  </a:lnTo>
                  <a:lnTo>
                    <a:pt x="29" y="71"/>
                  </a:lnTo>
                  <a:lnTo>
                    <a:pt x="32" y="67"/>
                  </a:lnTo>
                  <a:lnTo>
                    <a:pt x="34" y="58"/>
                  </a:lnTo>
                  <a:lnTo>
                    <a:pt x="40" y="50"/>
                  </a:lnTo>
                  <a:lnTo>
                    <a:pt x="45" y="42"/>
                  </a:lnTo>
                  <a:lnTo>
                    <a:pt x="50" y="36"/>
                  </a:lnTo>
                  <a:lnTo>
                    <a:pt x="55" y="29"/>
                  </a:lnTo>
                  <a:lnTo>
                    <a:pt x="60" y="24"/>
                  </a:lnTo>
                  <a:lnTo>
                    <a:pt x="67" y="20"/>
                  </a:lnTo>
                  <a:lnTo>
                    <a:pt x="74" y="17"/>
                  </a:lnTo>
                  <a:lnTo>
                    <a:pt x="64" y="0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21"/>
            <p:cNvSpPr>
              <a:spLocks/>
            </p:cNvSpPr>
            <p:nvPr/>
          </p:nvSpPr>
          <p:spPr bwMode="auto">
            <a:xfrm>
              <a:off x="3614738" y="2990850"/>
              <a:ext cx="165100" cy="752475"/>
            </a:xfrm>
            <a:custGeom>
              <a:avLst/>
              <a:gdLst>
                <a:gd name="T0" fmla="*/ 218 w 417"/>
                <a:gd name="T1" fmla="*/ 780 h 1896"/>
                <a:gd name="T2" fmla="*/ 202 w 417"/>
                <a:gd name="T3" fmla="*/ 797 h 1896"/>
                <a:gd name="T4" fmla="*/ 188 w 417"/>
                <a:gd name="T5" fmla="*/ 817 h 1896"/>
                <a:gd name="T6" fmla="*/ 169 w 417"/>
                <a:gd name="T7" fmla="*/ 842 h 1896"/>
                <a:gd name="T8" fmla="*/ 149 w 417"/>
                <a:gd name="T9" fmla="*/ 872 h 1896"/>
                <a:gd name="T10" fmla="*/ 126 w 417"/>
                <a:gd name="T11" fmla="*/ 907 h 1896"/>
                <a:gd name="T12" fmla="*/ 104 w 417"/>
                <a:gd name="T13" fmla="*/ 946 h 1896"/>
                <a:gd name="T14" fmla="*/ 82 w 417"/>
                <a:gd name="T15" fmla="*/ 992 h 1896"/>
                <a:gd name="T16" fmla="*/ 60 w 417"/>
                <a:gd name="T17" fmla="*/ 1039 h 1896"/>
                <a:gd name="T18" fmla="*/ 40 w 417"/>
                <a:gd name="T19" fmla="*/ 1091 h 1896"/>
                <a:gd name="T20" fmla="*/ 24 w 417"/>
                <a:gd name="T21" fmla="*/ 1146 h 1896"/>
                <a:gd name="T22" fmla="*/ 11 w 417"/>
                <a:gd name="T23" fmla="*/ 1204 h 1896"/>
                <a:gd name="T24" fmla="*/ 2 w 417"/>
                <a:gd name="T25" fmla="*/ 1264 h 1896"/>
                <a:gd name="T26" fmla="*/ 0 w 417"/>
                <a:gd name="T27" fmla="*/ 1325 h 1896"/>
                <a:gd name="T28" fmla="*/ 3 w 417"/>
                <a:gd name="T29" fmla="*/ 1389 h 1896"/>
                <a:gd name="T30" fmla="*/ 14 w 417"/>
                <a:gd name="T31" fmla="*/ 1453 h 1896"/>
                <a:gd name="T32" fmla="*/ 28 w 417"/>
                <a:gd name="T33" fmla="*/ 1512 h 1896"/>
                <a:gd name="T34" fmla="*/ 49 w 417"/>
                <a:gd name="T35" fmla="*/ 1567 h 1896"/>
                <a:gd name="T36" fmla="*/ 73 w 417"/>
                <a:gd name="T37" fmla="*/ 1618 h 1896"/>
                <a:gd name="T38" fmla="*/ 99 w 417"/>
                <a:gd name="T39" fmla="*/ 1662 h 1896"/>
                <a:gd name="T40" fmla="*/ 128 w 417"/>
                <a:gd name="T41" fmla="*/ 1703 h 1896"/>
                <a:gd name="T42" fmla="*/ 158 w 417"/>
                <a:gd name="T43" fmla="*/ 1741 h 1896"/>
                <a:gd name="T44" fmla="*/ 189 w 417"/>
                <a:gd name="T45" fmla="*/ 1772 h 1896"/>
                <a:gd name="T46" fmla="*/ 219 w 417"/>
                <a:gd name="T47" fmla="*/ 1801 h 1896"/>
                <a:gd name="T48" fmla="*/ 248 w 417"/>
                <a:gd name="T49" fmla="*/ 1825 h 1896"/>
                <a:gd name="T50" fmla="*/ 275 w 417"/>
                <a:gd name="T51" fmla="*/ 1845 h 1896"/>
                <a:gd name="T52" fmla="*/ 300 w 417"/>
                <a:gd name="T53" fmla="*/ 1862 h 1896"/>
                <a:gd name="T54" fmla="*/ 322 w 417"/>
                <a:gd name="T55" fmla="*/ 1875 h 1896"/>
                <a:gd name="T56" fmla="*/ 339 w 417"/>
                <a:gd name="T57" fmla="*/ 1886 h 1896"/>
                <a:gd name="T58" fmla="*/ 356 w 417"/>
                <a:gd name="T59" fmla="*/ 1895 h 1896"/>
                <a:gd name="T60" fmla="*/ 415 w 417"/>
                <a:gd name="T61" fmla="*/ 1895 h 1896"/>
                <a:gd name="T62" fmla="*/ 396 w 417"/>
                <a:gd name="T63" fmla="*/ 1886 h 1896"/>
                <a:gd name="T64" fmla="*/ 377 w 417"/>
                <a:gd name="T65" fmla="*/ 1875 h 1896"/>
                <a:gd name="T66" fmla="*/ 354 w 417"/>
                <a:gd name="T67" fmla="*/ 1862 h 1896"/>
                <a:gd name="T68" fmla="*/ 325 w 417"/>
                <a:gd name="T69" fmla="*/ 1844 h 1896"/>
                <a:gd name="T70" fmla="*/ 294 w 417"/>
                <a:gd name="T71" fmla="*/ 1822 h 1896"/>
                <a:gd name="T72" fmla="*/ 261 w 417"/>
                <a:gd name="T73" fmla="*/ 1796 h 1896"/>
                <a:gd name="T74" fmla="*/ 227 w 417"/>
                <a:gd name="T75" fmla="*/ 1766 h 1896"/>
                <a:gd name="T76" fmla="*/ 192 w 417"/>
                <a:gd name="T77" fmla="*/ 1732 h 1896"/>
                <a:gd name="T78" fmla="*/ 159 w 417"/>
                <a:gd name="T79" fmla="*/ 1695 h 1896"/>
                <a:gd name="T80" fmla="*/ 128 w 417"/>
                <a:gd name="T81" fmla="*/ 1652 h 1896"/>
                <a:gd name="T82" fmla="*/ 100 w 417"/>
                <a:gd name="T83" fmla="*/ 1606 h 1896"/>
                <a:gd name="T84" fmla="*/ 77 w 417"/>
                <a:gd name="T85" fmla="*/ 1555 h 1896"/>
                <a:gd name="T86" fmla="*/ 57 w 417"/>
                <a:gd name="T87" fmla="*/ 1502 h 1896"/>
                <a:gd name="T88" fmla="*/ 44 w 417"/>
                <a:gd name="T89" fmla="*/ 1443 h 1896"/>
                <a:gd name="T90" fmla="*/ 39 w 417"/>
                <a:gd name="T91" fmla="*/ 1381 h 1896"/>
                <a:gd name="T92" fmla="*/ 37 w 417"/>
                <a:gd name="T93" fmla="*/ 1321 h 1896"/>
                <a:gd name="T94" fmla="*/ 37 w 417"/>
                <a:gd name="T95" fmla="*/ 1266 h 1896"/>
                <a:gd name="T96" fmla="*/ 41 w 417"/>
                <a:gd name="T97" fmla="*/ 1218 h 1896"/>
                <a:gd name="T98" fmla="*/ 49 w 417"/>
                <a:gd name="T99" fmla="*/ 1174 h 1896"/>
                <a:gd name="T100" fmla="*/ 58 w 417"/>
                <a:gd name="T101" fmla="*/ 1130 h 1896"/>
                <a:gd name="T102" fmla="*/ 69 w 417"/>
                <a:gd name="T103" fmla="*/ 1094 h 1896"/>
                <a:gd name="T104" fmla="*/ 82 w 417"/>
                <a:gd name="T105" fmla="*/ 1059 h 1896"/>
                <a:gd name="T106" fmla="*/ 96 w 417"/>
                <a:gd name="T107" fmla="*/ 1027 h 1896"/>
                <a:gd name="T108" fmla="*/ 112 w 417"/>
                <a:gd name="T109" fmla="*/ 995 h 1896"/>
                <a:gd name="T110" fmla="*/ 130 w 417"/>
                <a:gd name="T111" fmla="*/ 963 h 1896"/>
                <a:gd name="T112" fmla="*/ 149 w 417"/>
                <a:gd name="T113" fmla="*/ 933 h 1896"/>
                <a:gd name="T114" fmla="*/ 169 w 417"/>
                <a:gd name="T115" fmla="*/ 903 h 1896"/>
                <a:gd name="T116" fmla="*/ 189 w 417"/>
                <a:gd name="T117" fmla="*/ 870 h 1896"/>
                <a:gd name="T118" fmla="*/ 211 w 417"/>
                <a:gd name="T119" fmla="*/ 838 h 1896"/>
                <a:gd name="T120" fmla="*/ 233 w 417"/>
                <a:gd name="T121" fmla="*/ 804 h 1896"/>
                <a:gd name="T122" fmla="*/ 142 w 417"/>
                <a:gd name="T123" fmla="*/ 6 h 1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17" h="1896">
                  <a:moveTo>
                    <a:pt x="61" y="0"/>
                  </a:moveTo>
                  <a:lnTo>
                    <a:pt x="220" y="778"/>
                  </a:lnTo>
                  <a:lnTo>
                    <a:pt x="219" y="778"/>
                  </a:lnTo>
                  <a:lnTo>
                    <a:pt x="218" y="780"/>
                  </a:lnTo>
                  <a:lnTo>
                    <a:pt x="214" y="783"/>
                  </a:lnTo>
                  <a:lnTo>
                    <a:pt x="209" y="789"/>
                  </a:lnTo>
                  <a:lnTo>
                    <a:pt x="206" y="792"/>
                  </a:lnTo>
                  <a:lnTo>
                    <a:pt x="202" y="797"/>
                  </a:lnTo>
                  <a:lnTo>
                    <a:pt x="200" y="801"/>
                  </a:lnTo>
                  <a:lnTo>
                    <a:pt x="196" y="806"/>
                  </a:lnTo>
                  <a:lnTo>
                    <a:pt x="190" y="810"/>
                  </a:lnTo>
                  <a:lnTo>
                    <a:pt x="188" y="817"/>
                  </a:lnTo>
                  <a:lnTo>
                    <a:pt x="183" y="822"/>
                  </a:lnTo>
                  <a:lnTo>
                    <a:pt x="179" y="829"/>
                  </a:lnTo>
                  <a:lnTo>
                    <a:pt x="173" y="835"/>
                  </a:lnTo>
                  <a:lnTo>
                    <a:pt x="169" y="842"/>
                  </a:lnTo>
                  <a:lnTo>
                    <a:pt x="164" y="848"/>
                  </a:lnTo>
                  <a:lnTo>
                    <a:pt x="159" y="856"/>
                  </a:lnTo>
                  <a:lnTo>
                    <a:pt x="154" y="864"/>
                  </a:lnTo>
                  <a:lnTo>
                    <a:pt x="149" y="872"/>
                  </a:lnTo>
                  <a:lnTo>
                    <a:pt x="143" y="880"/>
                  </a:lnTo>
                  <a:lnTo>
                    <a:pt x="138" y="889"/>
                  </a:lnTo>
                  <a:lnTo>
                    <a:pt x="132" y="898"/>
                  </a:lnTo>
                  <a:lnTo>
                    <a:pt x="126" y="907"/>
                  </a:lnTo>
                  <a:lnTo>
                    <a:pt x="121" y="916"/>
                  </a:lnTo>
                  <a:lnTo>
                    <a:pt x="116" y="927"/>
                  </a:lnTo>
                  <a:lnTo>
                    <a:pt x="109" y="937"/>
                  </a:lnTo>
                  <a:lnTo>
                    <a:pt x="104" y="946"/>
                  </a:lnTo>
                  <a:lnTo>
                    <a:pt x="99" y="958"/>
                  </a:lnTo>
                  <a:lnTo>
                    <a:pt x="94" y="970"/>
                  </a:lnTo>
                  <a:lnTo>
                    <a:pt x="87" y="980"/>
                  </a:lnTo>
                  <a:lnTo>
                    <a:pt x="82" y="992"/>
                  </a:lnTo>
                  <a:lnTo>
                    <a:pt x="77" y="1002"/>
                  </a:lnTo>
                  <a:lnTo>
                    <a:pt x="70" y="1015"/>
                  </a:lnTo>
                  <a:lnTo>
                    <a:pt x="65" y="1026"/>
                  </a:lnTo>
                  <a:lnTo>
                    <a:pt x="60" y="1039"/>
                  </a:lnTo>
                  <a:lnTo>
                    <a:pt x="56" y="1052"/>
                  </a:lnTo>
                  <a:lnTo>
                    <a:pt x="50" y="1065"/>
                  </a:lnTo>
                  <a:lnTo>
                    <a:pt x="45" y="1078"/>
                  </a:lnTo>
                  <a:lnTo>
                    <a:pt x="40" y="1091"/>
                  </a:lnTo>
                  <a:lnTo>
                    <a:pt x="36" y="1104"/>
                  </a:lnTo>
                  <a:lnTo>
                    <a:pt x="32" y="1119"/>
                  </a:lnTo>
                  <a:lnTo>
                    <a:pt x="28" y="1132"/>
                  </a:lnTo>
                  <a:lnTo>
                    <a:pt x="24" y="1146"/>
                  </a:lnTo>
                  <a:lnTo>
                    <a:pt x="20" y="1161"/>
                  </a:lnTo>
                  <a:lnTo>
                    <a:pt x="18" y="1175"/>
                  </a:lnTo>
                  <a:lnTo>
                    <a:pt x="14" y="1188"/>
                  </a:lnTo>
                  <a:lnTo>
                    <a:pt x="11" y="1204"/>
                  </a:lnTo>
                  <a:lnTo>
                    <a:pt x="9" y="1218"/>
                  </a:lnTo>
                  <a:lnTo>
                    <a:pt x="6" y="1234"/>
                  </a:lnTo>
                  <a:lnTo>
                    <a:pt x="3" y="1248"/>
                  </a:lnTo>
                  <a:lnTo>
                    <a:pt x="2" y="1264"/>
                  </a:lnTo>
                  <a:lnTo>
                    <a:pt x="1" y="1278"/>
                  </a:lnTo>
                  <a:lnTo>
                    <a:pt x="1" y="1294"/>
                  </a:lnTo>
                  <a:lnTo>
                    <a:pt x="0" y="1310"/>
                  </a:lnTo>
                  <a:lnTo>
                    <a:pt x="0" y="1325"/>
                  </a:lnTo>
                  <a:lnTo>
                    <a:pt x="0" y="1341"/>
                  </a:lnTo>
                  <a:lnTo>
                    <a:pt x="1" y="1357"/>
                  </a:lnTo>
                  <a:lnTo>
                    <a:pt x="2" y="1372"/>
                  </a:lnTo>
                  <a:lnTo>
                    <a:pt x="3" y="1389"/>
                  </a:lnTo>
                  <a:lnTo>
                    <a:pt x="6" y="1405"/>
                  </a:lnTo>
                  <a:lnTo>
                    <a:pt x="9" y="1422"/>
                  </a:lnTo>
                  <a:lnTo>
                    <a:pt x="10" y="1438"/>
                  </a:lnTo>
                  <a:lnTo>
                    <a:pt x="14" y="1453"/>
                  </a:lnTo>
                  <a:lnTo>
                    <a:pt x="16" y="1468"/>
                  </a:lnTo>
                  <a:lnTo>
                    <a:pt x="20" y="1483"/>
                  </a:lnTo>
                  <a:lnTo>
                    <a:pt x="24" y="1498"/>
                  </a:lnTo>
                  <a:lnTo>
                    <a:pt x="28" y="1512"/>
                  </a:lnTo>
                  <a:lnTo>
                    <a:pt x="33" y="1527"/>
                  </a:lnTo>
                  <a:lnTo>
                    <a:pt x="39" y="1541"/>
                  </a:lnTo>
                  <a:lnTo>
                    <a:pt x="44" y="1554"/>
                  </a:lnTo>
                  <a:lnTo>
                    <a:pt x="49" y="1567"/>
                  </a:lnTo>
                  <a:lnTo>
                    <a:pt x="54" y="1580"/>
                  </a:lnTo>
                  <a:lnTo>
                    <a:pt x="61" y="1593"/>
                  </a:lnTo>
                  <a:lnTo>
                    <a:pt x="66" y="1605"/>
                  </a:lnTo>
                  <a:lnTo>
                    <a:pt x="73" y="1618"/>
                  </a:lnTo>
                  <a:lnTo>
                    <a:pt x="79" y="1630"/>
                  </a:lnTo>
                  <a:lnTo>
                    <a:pt x="86" y="1642"/>
                  </a:lnTo>
                  <a:lnTo>
                    <a:pt x="91" y="1651"/>
                  </a:lnTo>
                  <a:lnTo>
                    <a:pt x="99" y="1662"/>
                  </a:lnTo>
                  <a:lnTo>
                    <a:pt x="105" y="1673"/>
                  </a:lnTo>
                  <a:lnTo>
                    <a:pt x="113" y="1683"/>
                  </a:lnTo>
                  <a:lnTo>
                    <a:pt x="121" y="1693"/>
                  </a:lnTo>
                  <a:lnTo>
                    <a:pt x="128" y="1703"/>
                  </a:lnTo>
                  <a:lnTo>
                    <a:pt x="135" y="1713"/>
                  </a:lnTo>
                  <a:lnTo>
                    <a:pt x="143" y="1723"/>
                  </a:lnTo>
                  <a:lnTo>
                    <a:pt x="151" y="1732"/>
                  </a:lnTo>
                  <a:lnTo>
                    <a:pt x="158" y="1741"/>
                  </a:lnTo>
                  <a:lnTo>
                    <a:pt x="166" y="1749"/>
                  </a:lnTo>
                  <a:lnTo>
                    <a:pt x="173" y="1757"/>
                  </a:lnTo>
                  <a:lnTo>
                    <a:pt x="181" y="1764"/>
                  </a:lnTo>
                  <a:lnTo>
                    <a:pt x="189" y="1772"/>
                  </a:lnTo>
                  <a:lnTo>
                    <a:pt x="197" y="1780"/>
                  </a:lnTo>
                  <a:lnTo>
                    <a:pt x="205" y="1788"/>
                  </a:lnTo>
                  <a:lnTo>
                    <a:pt x="211" y="1794"/>
                  </a:lnTo>
                  <a:lnTo>
                    <a:pt x="219" y="1801"/>
                  </a:lnTo>
                  <a:lnTo>
                    <a:pt x="226" y="1808"/>
                  </a:lnTo>
                  <a:lnTo>
                    <a:pt x="233" y="1814"/>
                  </a:lnTo>
                  <a:lnTo>
                    <a:pt x="240" y="1819"/>
                  </a:lnTo>
                  <a:lnTo>
                    <a:pt x="248" y="1825"/>
                  </a:lnTo>
                  <a:lnTo>
                    <a:pt x="254" y="1830"/>
                  </a:lnTo>
                  <a:lnTo>
                    <a:pt x="262" y="1836"/>
                  </a:lnTo>
                  <a:lnTo>
                    <a:pt x="269" y="1842"/>
                  </a:lnTo>
                  <a:lnTo>
                    <a:pt x="275" y="1845"/>
                  </a:lnTo>
                  <a:lnTo>
                    <a:pt x="281" y="1849"/>
                  </a:lnTo>
                  <a:lnTo>
                    <a:pt x="288" y="1855"/>
                  </a:lnTo>
                  <a:lnTo>
                    <a:pt x="294" y="1859"/>
                  </a:lnTo>
                  <a:lnTo>
                    <a:pt x="300" y="1862"/>
                  </a:lnTo>
                  <a:lnTo>
                    <a:pt x="305" y="1865"/>
                  </a:lnTo>
                  <a:lnTo>
                    <a:pt x="312" y="1870"/>
                  </a:lnTo>
                  <a:lnTo>
                    <a:pt x="317" y="1873"/>
                  </a:lnTo>
                  <a:lnTo>
                    <a:pt x="322" y="1875"/>
                  </a:lnTo>
                  <a:lnTo>
                    <a:pt x="326" y="1878"/>
                  </a:lnTo>
                  <a:lnTo>
                    <a:pt x="332" y="1881"/>
                  </a:lnTo>
                  <a:lnTo>
                    <a:pt x="335" y="1883"/>
                  </a:lnTo>
                  <a:lnTo>
                    <a:pt x="339" y="1886"/>
                  </a:lnTo>
                  <a:lnTo>
                    <a:pt x="343" y="1887"/>
                  </a:lnTo>
                  <a:lnTo>
                    <a:pt x="347" y="1890"/>
                  </a:lnTo>
                  <a:lnTo>
                    <a:pt x="351" y="1892"/>
                  </a:lnTo>
                  <a:lnTo>
                    <a:pt x="356" y="1895"/>
                  </a:lnTo>
                  <a:lnTo>
                    <a:pt x="359" y="1895"/>
                  </a:lnTo>
                  <a:lnTo>
                    <a:pt x="360" y="1896"/>
                  </a:lnTo>
                  <a:lnTo>
                    <a:pt x="417" y="1896"/>
                  </a:lnTo>
                  <a:lnTo>
                    <a:pt x="415" y="1895"/>
                  </a:lnTo>
                  <a:lnTo>
                    <a:pt x="413" y="1894"/>
                  </a:lnTo>
                  <a:lnTo>
                    <a:pt x="407" y="1891"/>
                  </a:lnTo>
                  <a:lnTo>
                    <a:pt x="401" y="1889"/>
                  </a:lnTo>
                  <a:lnTo>
                    <a:pt x="396" y="1886"/>
                  </a:lnTo>
                  <a:lnTo>
                    <a:pt x="392" y="1883"/>
                  </a:lnTo>
                  <a:lnTo>
                    <a:pt x="388" y="1881"/>
                  </a:lnTo>
                  <a:lnTo>
                    <a:pt x="383" y="1879"/>
                  </a:lnTo>
                  <a:lnTo>
                    <a:pt x="377" y="1875"/>
                  </a:lnTo>
                  <a:lnTo>
                    <a:pt x="371" y="1873"/>
                  </a:lnTo>
                  <a:lnTo>
                    <a:pt x="366" y="1869"/>
                  </a:lnTo>
                  <a:lnTo>
                    <a:pt x="360" y="1866"/>
                  </a:lnTo>
                  <a:lnTo>
                    <a:pt x="354" y="1862"/>
                  </a:lnTo>
                  <a:lnTo>
                    <a:pt x="346" y="1857"/>
                  </a:lnTo>
                  <a:lnTo>
                    <a:pt x="338" y="1853"/>
                  </a:lnTo>
                  <a:lnTo>
                    <a:pt x="332" y="1849"/>
                  </a:lnTo>
                  <a:lnTo>
                    <a:pt x="325" y="1844"/>
                  </a:lnTo>
                  <a:lnTo>
                    <a:pt x="317" y="1838"/>
                  </a:lnTo>
                  <a:lnTo>
                    <a:pt x="309" y="1832"/>
                  </a:lnTo>
                  <a:lnTo>
                    <a:pt x="301" y="1828"/>
                  </a:lnTo>
                  <a:lnTo>
                    <a:pt x="294" y="1822"/>
                  </a:lnTo>
                  <a:lnTo>
                    <a:pt x="286" y="1817"/>
                  </a:lnTo>
                  <a:lnTo>
                    <a:pt x="278" y="1810"/>
                  </a:lnTo>
                  <a:lnTo>
                    <a:pt x="269" y="1804"/>
                  </a:lnTo>
                  <a:lnTo>
                    <a:pt x="261" y="1796"/>
                  </a:lnTo>
                  <a:lnTo>
                    <a:pt x="253" y="1789"/>
                  </a:lnTo>
                  <a:lnTo>
                    <a:pt x="245" y="1781"/>
                  </a:lnTo>
                  <a:lnTo>
                    <a:pt x="236" y="1775"/>
                  </a:lnTo>
                  <a:lnTo>
                    <a:pt x="227" y="1766"/>
                  </a:lnTo>
                  <a:lnTo>
                    <a:pt x="218" y="1758"/>
                  </a:lnTo>
                  <a:lnTo>
                    <a:pt x="209" y="1750"/>
                  </a:lnTo>
                  <a:lnTo>
                    <a:pt x="201" y="1741"/>
                  </a:lnTo>
                  <a:lnTo>
                    <a:pt x="192" y="1732"/>
                  </a:lnTo>
                  <a:lnTo>
                    <a:pt x="184" y="1723"/>
                  </a:lnTo>
                  <a:lnTo>
                    <a:pt x="176" y="1715"/>
                  </a:lnTo>
                  <a:lnTo>
                    <a:pt x="167" y="1704"/>
                  </a:lnTo>
                  <a:lnTo>
                    <a:pt x="159" y="1695"/>
                  </a:lnTo>
                  <a:lnTo>
                    <a:pt x="151" y="1685"/>
                  </a:lnTo>
                  <a:lnTo>
                    <a:pt x="143" y="1674"/>
                  </a:lnTo>
                  <a:lnTo>
                    <a:pt x="135" y="1664"/>
                  </a:lnTo>
                  <a:lnTo>
                    <a:pt x="128" y="1652"/>
                  </a:lnTo>
                  <a:lnTo>
                    <a:pt x="121" y="1642"/>
                  </a:lnTo>
                  <a:lnTo>
                    <a:pt x="113" y="1630"/>
                  </a:lnTo>
                  <a:lnTo>
                    <a:pt x="107" y="1619"/>
                  </a:lnTo>
                  <a:lnTo>
                    <a:pt x="100" y="1606"/>
                  </a:lnTo>
                  <a:lnTo>
                    <a:pt x="94" y="1593"/>
                  </a:lnTo>
                  <a:lnTo>
                    <a:pt x="87" y="1581"/>
                  </a:lnTo>
                  <a:lnTo>
                    <a:pt x="82" y="1570"/>
                  </a:lnTo>
                  <a:lnTo>
                    <a:pt x="77" y="1555"/>
                  </a:lnTo>
                  <a:lnTo>
                    <a:pt x="70" y="1542"/>
                  </a:lnTo>
                  <a:lnTo>
                    <a:pt x="65" y="1529"/>
                  </a:lnTo>
                  <a:lnTo>
                    <a:pt x="61" y="1516"/>
                  </a:lnTo>
                  <a:lnTo>
                    <a:pt x="57" y="1502"/>
                  </a:lnTo>
                  <a:lnTo>
                    <a:pt x="53" y="1487"/>
                  </a:lnTo>
                  <a:lnTo>
                    <a:pt x="49" y="1473"/>
                  </a:lnTo>
                  <a:lnTo>
                    <a:pt x="47" y="1459"/>
                  </a:lnTo>
                  <a:lnTo>
                    <a:pt x="44" y="1443"/>
                  </a:lnTo>
                  <a:lnTo>
                    <a:pt x="43" y="1427"/>
                  </a:lnTo>
                  <a:lnTo>
                    <a:pt x="40" y="1412"/>
                  </a:lnTo>
                  <a:lnTo>
                    <a:pt x="40" y="1397"/>
                  </a:lnTo>
                  <a:lnTo>
                    <a:pt x="39" y="1381"/>
                  </a:lnTo>
                  <a:lnTo>
                    <a:pt x="37" y="1366"/>
                  </a:lnTo>
                  <a:lnTo>
                    <a:pt x="37" y="1350"/>
                  </a:lnTo>
                  <a:lnTo>
                    <a:pt x="37" y="1336"/>
                  </a:lnTo>
                  <a:lnTo>
                    <a:pt x="37" y="1321"/>
                  </a:lnTo>
                  <a:lnTo>
                    <a:pt x="37" y="1307"/>
                  </a:lnTo>
                  <a:lnTo>
                    <a:pt x="37" y="1294"/>
                  </a:lnTo>
                  <a:lnTo>
                    <a:pt x="37" y="1281"/>
                  </a:lnTo>
                  <a:lnTo>
                    <a:pt x="37" y="1266"/>
                  </a:lnTo>
                  <a:lnTo>
                    <a:pt x="39" y="1255"/>
                  </a:lnTo>
                  <a:lnTo>
                    <a:pt x="40" y="1242"/>
                  </a:lnTo>
                  <a:lnTo>
                    <a:pt x="41" y="1230"/>
                  </a:lnTo>
                  <a:lnTo>
                    <a:pt x="41" y="1218"/>
                  </a:lnTo>
                  <a:lnTo>
                    <a:pt x="44" y="1206"/>
                  </a:lnTo>
                  <a:lnTo>
                    <a:pt x="45" y="1196"/>
                  </a:lnTo>
                  <a:lnTo>
                    <a:pt x="48" y="1185"/>
                  </a:lnTo>
                  <a:lnTo>
                    <a:pt x="49" y="1174"/>
                  </a:lnTo>
                  <a:lnTo>
                    <a:pt x="50" y="1163"/>
                  </a:lnTo>
                  <a:lnTo>
                    <a:pt x="53" y="1151"/>
                  </a:lnTo>
                  <a:lnTo>
                    <a:pt x="56" y="1142"/>
                  </a:lnTo>
                  <a:lnTo>
                    <a:pt x="58" y="1130"/>
                  </a:lnTo>
                  <a:lnTo>
                    <a:pt x="61" y="1121"/>
                  </a:lnTo>
                  <a:lnTo>
                    <a:pt x="64" y="1112"/>
                  </a:lnTo>
                  <a:lnTo>
                    <a:pt x="66" y="1103"/>
                  </a:lnTo>
                  <a:lnTo>
                    <a:pt x="69" y="1094"/>
                  </a:lnTo>
                  <a:lnTo>
                    <a:pt x="71" y="1085"/>
                  </a:lnTo>
                  <a:lnTo>
                    <a:pt x="75" y="1077"/>
                  </a:lnTo>
                  <a:lnTo>
                    <a:pt x="79" y="1068"/>
                  </a:lnTo>
                  <a:lnTo>
                    <a:pt x="82" y="1059"/>
                  </a:lnTo>
                  <a:lnTo>
                    <a:pt x="86" y="1051"/>
                  </a:lnTo>
                  <a:lnTo>
                    <a:pt x="88" y="1043"/>
                  </a:lnTo>
                  <a:lnTo>
                    <a:pt x="94" y="1035"/>
                  </a:lnTo>
                  <a:lnTo>
                    <a:pt x="96" y="1027"/>
                  </a:lnTo>
                  <a:lnTo>
                    <a:pt x="100" y="1019"/>
                  </a:lnTo>
                  <a:lnTo>
                    <a:pt x="104" y="1010"/>
                  </a:lnTo>
                  <a:lnTo>
                    <a:pt x="109" y="1002"/>
                  </a:lnTo>
                  <a:lnTo>
                    <a:pt x="112" y="995"/>
                  </a:lnTo>
                  <a:lnTo>
                    <a:pt x="117" y="987"/>
                  </a:lnTo>
                  <a:lnTo>
                    <a:pt x="121" y="979"/>
                  </a:lnTo>
                  <a:lnTo>
                    <a:pt x="126" y="971"/>
                  </a:lnTo>
                  <a:lnTo>
                    <a:pt x="130" y="963"/>
                  </a:lnTo>
                  <a:lnTo>
                    <a:pt x="134" y="955"/>
                  </a:lnTo>
                  <a:lnTo>
                    <a:pt x="139" y="949"/>
                  </a:lnTo>
                  <a:lnTo>
                    <a:pt x="145" y="941"/>
                  </a:lnTo>
                  <a:lnTo>
                    <a:pt x="149" y="933"/>
                  </a:lnTo>
                  <a:lnTo>
                    <a:pt x="154" y="925"/>
                  </a:lnTo>
                  <a:lnTo>
                    <a:pt x="159" y="919"/>
                  </a:lnTo>
                  <a:lnTo>
                    <a:pt x="164" y="911"/>
                  </a:lnTo>
                  <a:lnTo>
                    <a:pt x="169" y="903"/>
                  </a:lnTo>
                  <a:lnTo>
                    <a:pt x="175" y="895"/>
                  </a:lnTo>
                  <a:lnTo>
                    <a:pt x="179" y="886"/>
                  </a:lnTo>
                  <a:lnTo>
                    <a:pt x="185" y="880"/>
                  </a:lnTo>
                  <a:lnTo>
                    <a:pt x="189" y="870"/>
                  </a:lnTo>
                  <a:lnTo>
                    <a:pt x="194" y="863"/>
                  </a:lnTo>
                  <a:lnTo>
                    <a:pt x="200" y="855"/>
                  </a:lnTo>
                  <a:lnTo>
                    <a:pt x="206" y="847"/>
                  </a:lnTo>
                  <a:lnTo>
                    <a:pt x="211" y="838"/>
                  </a:lnTo>
                  <a:lnTo>
                    <a:pt x="217" y="830"/>
                  </a:lnTo>
                  <a:lnTo>
                    <a:pt x="222" y="821"/>
                  </a:lnTo>
                  <a:lnTo>
                    <a:pt x="227" y="813"/>
                  </a:lnTo>
                  <a:lnTo>
                    <a:pt x="233" y="804"/>
                  </a:lnTo>
                  <a:lnTo>
                    <a:pt x="239" y="795"/>
                  </a:lnTo>
                  <a:lnTo>
                    <a:pt x="244" y="785"/>
                  </a:lnTo>
                  <a:lnTo>
                    <a:pt x="249" y="778"/>
                  </a:lnTo>
                  <a:lnTo>
                    <a:pt x="142" y="6"/>
                  </a:lnTo>
                  <a:lnTo>
                    <a:pt x="61" y="0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2"/>
            <p:cNvSpPr>
              <a:spLocks/>
            </p:cNvSpPr>
            <p:nvPr/>
          </p:nvSpPr>
          <p:spPr bwMode="auto">
            <a:xfrm>
              <a:off x="3665538" y="3684588"/>
              <a:ext cx="336550" cy="96838"/>
            </a:xfrm>
            <a:custGeom>
              <a:avLst/>
              <a:gdLst>
                <a:gd name="T0" fmla="*/ 822 w 847"/>
                <a:gd name="T1" fmla="*/ 241 h 244"/>
                <a:gd name="T2" fmla="*/ 827 w 847"/>
                <a:gd name="T3" fmla="*/ 232 h 244"/>
                <a:gd name="T4" fmla="*/ 833 w 847"/>
                <a:gd name="T5" fmla="*/ 224 h 244"/>
                <a:gd name="T6" fmla="*/ 837 w 847"/>
                <a:gd name="T7" fmla="*/ 212 h 244"/>
                <a:gd name="T8" fmla="*/ 842 w 847"/>
                <a:gd name="T9" fmla="*/ 199 h 244"/>
                <a:gd name="T10" fmla="*/ 846 w 847"/>
                <a:gd name="T11" fmla="*/ 185 h 244"/>
                <a:gd name="T12" fmla="*/ 846 w 847"/>
                <a:gd name="T13" fmla="*/ 168 h 244"/>
                <a:gd name="T14" fmla="*/ 844 w 847"/>
                <a:gd name="T15" fmla="*/ 151 h 244"/>
                <a:gd name="T16" fmla="*/ 839 w 847"/>
                <a:gd name="T17" fmla="*/ 134 h 244"/>
                <a:gd name="T18" fmla="*/ 831 w 847"/>
                <a:gd name="T19" fmla="*/ 119 h 244"/>
                <a:gd name="T20" fmla="*/ 826 w 847"/>
                <a:gd name="T21" fmla="*/ 110 h 244"/>
                <a:gd name="T22" fmla="*/ 818 w 847"/>
                <a:gd name="T23" fmla="*/ 102 h 244"/>
                <a:gd name="T24" fmla="*/ 810 w 847"/>
                <a:gd name="T25" fmla="*/ 95 h 244"/>
                <a:gd name="T26" fmla="*/ 800 w 847"/>
                <a:gd name="T27" fmla="*/ 85 h 244"/>
                <a:gd name="T28" fmla="*/ 788 w 847"/>
                <a:gd name="T29" fmla="*/ 76 h 244"/>
                <a:gd name="T30" fmla="*/ 774 w 847"/>
                <a:gd name="T31" fmla="*/ 68 h 244"/>
                <a:gd name="T32" fmla="*/ 759 w 847"/>
                <a:gd name="T33" fmla="*/ 61 h 244"/>
                <a:gd name="T34" fmla="*/ 741 w 847"/>
                <a:gd name="T35" fmla="*/ 53 h 244"/>
                <a:gd name="T36" fmla="*/ 723 w 847"/>
                <a:gd name="T37" fmla="*/ 46 h 244"/>
                <a:gd name="T38" fmla="*/ 702 w 847"/>
                <a:gd name="T39" fmla="*/ 40 h 244"/>
                <a:gd name="T40" fmla="*/ 678 w 847"/>
                <a:gd name="T41" fmla="*/ 33 h 244"/>
                <a:gd name="T42" fmla="*/ 654 w 847"/>
                <a:gd name="T43" fmla="*/ 28 h 244"/>
                <a:gd name="T44" fmla="*/ 626 w 847"/>
                <a:gd name="T45" fmla="*/ 21 h 244"/>
                <a:gd name="T46" fmla="*/ 600 w 847"/>
                <a:gd name="T47" fmla="*/ 16 h 244"/>
                <a:gd name="T48" fmla="*/ 572 w 847"/>
                <a:gd name="T49" fmla="*/ 12 h 244"/>
                <a:gd name="T50" fmla="*/ 546 w 847"/>
                <a:gd name="T51" fmla="*/ 8 h 244"/>
                <a:gd name="T52" fmla="*/ 519 w 847"/>
                <a:gd name="T53" fmla="*/ 6 h 244"/>
                <a:gd name="T54" fmla="*/ 493 w 847"/>
                <a:gd name="T55" fmla="*/ 3 h 244"/>
                <a:gd name="T56" fmla="*/ 465 w 847"/>
                <a:gd name="T57" fmla="*/ 2 h 244"/>
                <a:gd name="T58" fmla="*/ 439 w 847"/>
                <a:gd name="T59" fmla="*/ 0 h 244"/>
                <a:gd name="T60" fmla="*/ 412 w 847"/>
                <a:gd name="T61" fmla="*/ 0 h 244"/>
                <a:gd name="T62" fmla="*/ 386 w 847"/>
                <a:gd name="T63" fmla="*/ 0 h 244"/>
                <a:gd name="T64" fmla="*/ 359 w 847"/>
                <a:gd name="T65" fmla="*/ 2 h 244"/>
                <a:gd name="T66" fmla="*/ 333 w 847"/>
                <a:gd name="T67" fmla="*/ 3 h 244"/>
                <a:gd name="T68" fmla="*/ 308 w 847"/>
                <a:gd name="T69" fmla="*/ 6 h 244"/>
                <a:gd name="T70" fmla="*/ 284 w 847"/>
                <a:gd name="T71" fmla="*/ 8 h 244"/>
                <a:gd name="T72" fmla="*/ 260 w 847"/>
                <a:gd name="T73" fmla="*/ 12 h 244"/>
                <a:gd name="T74" fmla="*/ 237 w 847"/>
                <a:gd name="T75" fmla="*/ 17 h 244"/>
                <a:gd name="T76" fmla="*/ 213 w 847"/>
                <a:gd name="T77" fmla="*/ 21 h 244"/>
                <a:gd name="T78" fmla="*/ 191 w 847"/>
                <a:gd name="T79" fmla="*/ 28 h 244"/>
                <a:gd name="T80" fmla="*/ 170 w 847"/>
                <a:gd name="T81" fmla="*/ 34 h 244"/>
                <a:gd name="T82" fmla="*/ 149 w 847"/>
                <a:gd name="T83" fmla="*/ 42 h 244"/>
                <a:gd name="T84" fmla="*/ 128 w 847"/>
                <a:gd name="T85" fmla="*/ 50 h 244"/>
                <a:gd name="T86" fmla="*/ 110 w 847"/>
                <a:gd name="T87" fmla="*/ 59 h 244"/>
                <a:gd name="T88" fmla="*/ 94 w 847"/>
                <a:gd name="T89" fmla="*/ 70 h 244"/>
                <a:gd name="T90" fmla="*/ 77 w 847"/>
                <a:gd name="T91" fmla="*/ 81 h 244"/>
                <a:gd name="T92" fmla="*/ 61 w 847"/>
                <a:gd name="T93" fmla="*/ 92 h 244"/>
                <a:gd name="T94" fmla="*/ 48 w 847"/>
                <a:gd name="T95" fmla="*/ 104 h 244"/>
                <a:gd name="T96" fmla="*/ 37 w 847"/>
                <a:gd name="T97" fmla="*/ 118 h 244"/>
                <a:gd name="T98" fmla="*/ 26 w 847"/>
                <a:gd name="T99" fmla="*/ 132 h 244"/>
                <a:gd name="T100" fmla="*/ 16 w 847"/>
                <a:gd name="T101" fmla="*/ 148 h 244"/>
                <a:gd name="T102" fmla="*/ 8 w 847"/>
                <a:gd name="T103" fmla="*/ 164 h 244"/>
                <a:gd name="T104" fmla="*/ 1 w 847"/>
                <a:gd name="T105" fmla="*/ 182 h 244"/>
                <a:gd name="T106" fmla="*/ 119 w 847"/>
                <a:gd name="T107" fmla="*/ 229 h 244"/>
                <a:gd name="T108" fmla="*/ 822 w 847"/>
                <a:gd name="T109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847" h="244">
                  <a:moveTo>
                    <a:pt x="822" y="244"/>
                  </a:moveTo>
                  <a:lnTo>
                    <a:pt x="822" y="241"/>
                  </a:lnTo>
                  <a:lnTo>
                    <a:pt x="825" y="236"/>
                  </a:lnTo>
                  <a:lnTo>
                    <a:pt x="827" y="232"/>
                  </a:lnTo>
                  <a:lnTo>
                    <a:pt x="830" y="228"/>
                  </a:lnTo>
                  <a:lnTo>
                    <a:pt x="833" y="224"/>
                  </a:lnTo>
                  <a:lnTo>
                    <a:pt x="835" y="219"/>
                  </a:lnTo>
                  <a:lnTo>
                    <a:pt x="837" y="212"/>
                  </a:lnTo>
                  <a:lnTo>
                    <a:pt x="840" y="206"/>
                  </a:lnTo>
                  <a:lnTo>
                    <a:pt x="842" y="199"/>
                  </a:lnTo>
                  <a:lnTo>
                    <a:pt x="844" y="193"/>
                  </a:lnTo>
                  <a:lnTo>
                    <a:pt x="846" y="185"/>
                  </a:lnTo>
                  <a:lnTo>
                    <a:pt x="846" y="176"/>
                  </a:lnTo>
                  <a:lnTo>
                    <a:pt x="846" y="168"/>
                  </a:lnTo>
                  <a:lnTo>
                    <a:pt x="847" y="160"/>
                  </a:lnTo>
                  <a:lnTo>
                    <a:pt x="844" y="151"/>
                  </a:lnTo>
                  <a:lnTo>
                    <a:pt x="843" y="143"/>
                  </a:lnTo>
                  <a:lnTo>
                    <a:pt x="839" y="134"/>
                  </a:lnTo>
                  <a:lnTo>
                    <a:pt x="835" y="125"/>
                  </a:lnTo>
                  <a:lnTo>
                    <a:pt x="831" y="119"/>
                  </a:lnTo>
                  <a:lnTo>
                    <a:pt x="829" y="115"/>
                  </a:lnTo>
                  <a:lnTo>
                    <a:pt x="826" y="110"/>
                  </a:lnTo>
                  <a:lnTo>
                    <a:pt x="823" y="106"/>
                  </a:lnTo>
                  <a:lnTo>
                    <a:pt x="818" y="102"/>
                  </a:lnTo>
                  <a:lnTo>
                    <a:pt x="814" y="98"/>
                  </a:lnTo>
                  <a:lnTo>
                    <a:pt x="810" y="95"/>
                  </a:lnTo>
                  <a:lnTo>
                    <a:pt x="806" y="91"/>
                  </a:lnTo>
                  <a:lnTo>
                    <a:pt x="800" y="85"/>
                  </a:lnTo>
                  <a:lnTo>
                    <a:pt x="795" y="81"/>
                  </a:lnTo>
                  <a:lnTo>
                    <a:pt x="788" y="76"/>
                  </a:lnTo>
                  <a:lnTo>
                    <a:pt x="782" y="72"/>
                  </a:lnTo>
                  <a:lnTo>
                    <a:pt x="774" y="68"/>
                  </a:lnTo>
                  <a:lnTo>
                    <a:pt x="767" y="64"/>
                  </a:lnTo>
                  <a:lnTo>
                    <a:pt x="759" y="61"/>
                  </a:lnTo>
                  <a:lnTo>
                    <a:pt x="752" y="58"/>
                  </a:lnTo>
                  <a:lnTo>
                    <a:pt x="741" y="53"/>
                  </a:lnTo>
                  <a:lnTo>
                    <a:pt x="732" y="49"/>
                  </a:lnTo>
                  <a:lnTo>
                    <a:pt x="723" y="46"/>
                  </a:lnTo>
                  <a:lnTo>
                    <a:pt x="714" y="42"/>
                  </a:lnTo>
                  <a:lnTo>
                    <a:pt x="702" y="40"/>
                  </a:lnTo>
                  <a:lnTo>
                    <a:pt x="690" y="37"/>
                  </a:lnTo>
                  <a:lnTo>
                    <a:pt x="678" y="33"/>
                  </a:lnTo>
                  <a:lnTo>
                    <a:pt x="667" y="30"/>
                  </a:lnTo>
                  <a:lnTo>
                    <a:pt x="654" y="28"/>
                  </a:lnTo>
                  <a:lnTo>
                    <a:pt x="640" y="24"/>
                  </a:lnTo>
                  <a:lnTo>
                    <a:pt x="626" y="21"/>
                  </a:lnTo>
                  <a:lnTo>
                    <a:pt x="614" y="19"/>
                  </a:lnTo>
                  <a:lnTo>
                    <a:pt x="600" y="16"/>
                  </a:lnTo>
                  <a:lnTo>
                    <a:pt x="587" y="13"/>
                  </a:lnTo>
                  <a:lnTo>
                    <a:pt x="572" y="12"/>
                  </a:lnTo>
                  <a:lnTo>
                    <a:pt x="561" y="11"/>
                  </a:lnTo>
                  <a:lnTo>
                    <a:pt x="546" y="8"/>
                  </a:lnTo>
                  <a:lnTo>
                    <a:pt x="533" y="7"/>
                  </a:lnTo>
                  <a:lnTo>
                    <a:pt x="519" y="6"/>
                  </a:lnTo>
                  <a:lnTo>
                    <a:pt x="507" y="4"/>
                  </a:lnTo>
                  <a:lnTo>
                    <a:pt x="493" y="3"/>
                  </a:lnTo>
                  <a:lnTo>
                    <a:pt x="480" y="2"/>
                  </a:lnTo>
                  <a:lnTo>
                    <a:pt x="465" y="2"/>
                  </a:lnTo>
                  <a:lnTo>
                    <a:pt x="452" y="2"/>
                  </a:lnTo>
                  <a:lnTo>
                    <a:pt x="439" y="0"/>
                  </a:lnTo>
                  <a:lnTo>
                    <a:pt x="425" y="0"/>
                  </a:lnTo>
                  <a:lnTo>
                    <a:pt x="412" y="0"/>
                  </a:lnTo>
                  <a:lnTo>
                    <a:pt x="399" y="0"/>
                  </a:lnTo>
                  <a:lnTo>
                    <a:pt x="386" y="0"/>
                  </a:lnTo>
                  <a:lnTo>
                    <a:pt x="372" y="0"/>
                  </a:lnTo>
                  <a:lnTo>
                    <a:pt x="359" y="2"/>
                  </a:lnTo>
                  <a:lnTo>
                    <a:pt x="348" y="3"/>
                  </a:lnTo>
                  <a:lnTo>
                    <a:pt x="333" y="3"/>
                  </a:lnTo>
                  <a:lnTo>
                    <a:pt x="321" y="4"/>
                  </a:lnTo>
                  <a:lnTo>
                    <a:pt x="308" y="6"/>
                  </a:lnTo>
                  <a:lnTo>
                    <a:pt x="297" y="7"/>
                  </a:lnTo>
                  <a:lnTo>
                    <a:pt x="284" y="8"/>
                  </a:lnTo>
                  <a:lnTo>
                    <a:pt x="272" y="10"/>
                  </a:lnTo>
                  <a:lnTo>
                    <a:pt x="260" y="12"/>
                  </a:lnTo>
                  <a:lnTo>
                    <a:pt x="248" y="16"/>
                  </a:lnTo>
                  <a:lnTo>
                    <a:pt x="237" y="17"/>
                  </a:lnTo>
                  <a:lnTo>
                    <a:pt x="225" y="19"/>
                  </a:lnTo>
                  <a:lnTo>
                    <a:pt x="213" y="21"/>
                  </a:lnTo>
                  <a:lnTo>
                    <a:pt x="203" y="25"/>
                  </a:lnTo>
                  <a:lnTo>
                    <a:pt x="191" y="28"/>
                  </a:lnTo>
                  <a:lnTo>
                    <a:pt x="179" y="30"/>
                  </a:lnTo>
                  <a:lnTo>
                    <a:pt x="170" y="34"/>
                  </a:lnTo>
                  <a:lnTo>
                    <a:pt x="159" y="40"/>
                  </a:lnTo>
                  <a:lnTo>
                    <a:pt x="149" y="42"/>
                  </a:lnTo>
                  <a:lnTo>
                    <a:pt x="138" y="46"/>
                  </a:lnTo>
                  <a:lnTo>
                    <a:pt x="128" y="50"/>
                  </a:lnTo>
                  <a:lnTo>
                    <a:pt x="120" y="55"/>
                  </a:lnTo>
                  <a:lnTo>
                    <a:pt x="110" y="59"/>
                  </a:lnTo>
                  <a:lnTo>
                    <a:pt x="102" y="64"/>
                  </a:lnTo>
                  <a:lnTo>
                    <a:pt x="94" y="70"/>
                  </a:lnTo>
                  <a:lnTo>
                    <a:pt x="86" y="76"/>
                  </a:lnTo>
                  <a:lnTo>
                    <a:pt x="77" y="81"/>
                  </a:lnTo>
                  <a:lnTo>
                    <a:pt x="69" y="87"/>
                  </a:lnTo>
                  <a:lnTo>
                    <a:pt x="61" y="92"/>
                  </a:lnTo>
                  <a:lnTo>
                    <a:pt x="56" y="98"/>
                  </a:lnTo>
                  <a:lnTo>
                    <a:pt x="48" y="104"/>
                  </a:lnTo>
                  <a:lnTo>
                    <a:pt x="42" y="112"/>
                  </a:lnTo>
                  <a:lnTo>
                    <a:pt x="37" y="118"/>
                  </a:lnTo>
                  <a:lnTo>
                    <a:pt x="31" y="126"/>
                  </a:lnTo>
                  <a:lnTo>
                    <a:pt x="26" y="132"/>
                  </a:lnTo>
                  <a:lnTo>
                    <a:pt x="20" y="139"/>
                  </a:lnTo>
                  <a:lnTo>
                    <a:pt x="16" y="148"/>
                  </a:lnTo>
                  <a:lnTo>
                    <a:pt x="12" y="156"/>
                  </a:lnTo>
                  <a:lnTo>
                    <a:pt x="8" y="164"/>
                  </a:lnTo>
                  <a:lnTo>
                    <a:pt x="5" y="173"/>
                  </a:lnTo>
                  <a:lnTo>
                    <a:pt x="1" y="182"/>
                  </a:lnTo>
                  <a:lnTo>
                    <a:pt x="0" y="191"/>
                  </a:lnTo>
                  <a:lnTo>
                    <a:pt x="119" y="229"/>
                  </a:lnTo>
                  <a:lnTo>
                    <a:pt x="822" y="244"/>
                  </a:lnTo>
                  <a:lnTo>
                    <a:pt x="822" y="244"/>
                  </a:ln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3"/>
            <p:cNvSpPr>
              <a:spLocks/>
            </p:cNvSpPr>
            <p:nvPr/>
          </p:nvSpPr>
          <p:spPr bwMode="auto">
            <a:xfrm>
              <a:off x="3495675" y="2968625"/>
              <a:ext cx="574675" cy="828675"/>
            </a:xfrm>
            <a:custGeom>
              <a:avLst/>
              <a:gdLst>
                <a:gd name="T0" fmla="*/ 405 w 1447"/>
                <a:gd name="T1" fmla="*/ 1999 h 2089"/>
                <a:gd name="T2" fmla="*/ 324 w 1447"/>
                <a:gd name="T3" fmla="*/ 1945 h 2089"/>
                <a:gd name="T4" fmla="*/ 250 w 1447"/>
                <a:gd name="T5" fmla="*/ 1878 h 2089"/>
                <a:gd name="T6" fmla="*/ 183 w 1447"/>
                <a:gd name="T7" fmla="*/ 1802 h 2089"/>
                <a:gd name="T8" fmla="*/ 126 w 1447"/>
                <a:gd name="T9" fmla="*/ 1721 h 2089"/>
                <a:gd name="T10" fmla="*/ 83 w 1447"/>
                <a:gd name="T11" fmla="*/ 1643 h 2089"/>
                <a:gd name="T12" fmla="*/ 55 w 1447"/>
                <a:gd name="T13" fmla="*/ 1571 h 2089"/>
                <a:gd name="T14" fmla="*/ 46 w 1447"/>
                <a:gd name="T15" fmla="*/ 1510 h 2089"/>
                <a:gd name="T16" fmla="*/ 52 w 1447"/>
                <a:gd name="T17" fmla="*/ 1434 h 2089"/>
                <a:gd name="T18" fmla="*/ 64 w 1447"/>
                <a:gd name="T19" fmla="*/ 1362 h 2089"/>
                <a:gd name="T20" fmla="*/ 81 w 1447"/>
                <a:gd name="T21" fmla="*/ 1294 h 2089"/>
                <a:gd name="T22" fmla="*/ 102 w 1447"/>
                <a:gd name="T23" fmla="*/ 1229 h 2089"/>
                <a:gd name="T24" fmla="*/ 126 w 1447"/>
                <a:gd name="T25" fmla="*/ 1166 h 2089"/>
                <a:gd name="T26" fmla="*/ 153 w 1447"/>
                <a:gd name="T27" fmla="*/ 1106 h 2089"/>
                <a:gd name="T28" fmla="*/ 181 w 1447"/>
                <a:gd name="T29" fmla="*/ 1047 h 2089"/>
                <a:gd name="T30" fmla="*/ 208 w 1447"/>
                <a:gd name="T31" fmla="*/ 991 h 2089"/>
                <a:gd name="T32" fmla="*/ 243 w 1447"/>
                <a:gd name="T33" fmla="*/ 919 h 2089"/>
                <a:gd name="T34" fmla="*/ 279 w 1447"/>
                <a:gd name="T35" fmla="*/ 847 h 2089"/>
                <a:gd name="T36" fmla="*/ 310 w 1447"/>
                <a:gd name="T37" fmla="*/ 773 h 2089"/>
                <a:gd name="T38" fmla="*/ 337 w 1447"/>
                <a:gd name="T39" fmla="*/ 698 h 2089"/>
                <a:gd name="T40" fmla="*/ 357 w 1447"/>
                <a:gd name="T41" fmla="*/ 618 h 2089"/>
                <a:gd name="T42" fmla="*/ 370 w 1447"/>
                <a:gd name="T43" fmla="*/ 535 h 2089"/>
                <a:gd name="T44" fmla="*/ 374 w 1447"/>
                <a:gd name="T45" fmla="*/ 446 h 2089"/>
                <a:gd name="T46" fmla="*/ 366 w 1447"/>
                <a:gd name="T47" fmla="*/ 350 h 2089"/>
                <a:gd name="T48" fmla="*/ 345 w 1447"/>
                <a:gd name="T49" fmla="*/ 271 h 2089"/>
                <a:gd name="T50" fmla="*/ 311 w 1447"/>
                <a:gd name="T51" fmla="*/ 204 h 2089"/>
                <a:gd name="T52" fmla="*/ 266 w 1447"/>
                <a:gd name="T53" fmla="*/ 144 h 2089"/>
                <a:gd name="T54" fmla="*/ 217 w 1447"/>
                <a:gd name="T55" fmla="*/ 95 h 2089"/>
                <a:gd name="T56" fmla="*/ 169 w 1447"/>
                <a:gd name="T57" fmla="*/ 56 h 2089"/>
                <a:gd name="T58" fmla="*/ 124 w 1447"/>
                <a:gd name="T59" fmla="*/ 29 h 2089"/>
                <a:gd name="T60" fmla="*/ 85 w 1447"/>
                <a:gd name="T61" fmla="*/ 4 h 2089"/>
                <a:gd name="T62" fmla="*/ 51 w 1447"/>
                <a:gd name="T63" fmla="*/ 33 h 2089"/>
                <a:gd name="T64" fmla="*/ 88 w 1447"/>
                <a:gd name="T65" fmla="*/ 56 h 2089"/>
                <a:gd name="T66" fmla="*/ 133 w 1447"/>
                <a:gd name="T67" fmla="*/ 88 h 2089"/>
                <a:gd name="T68" fmla="*/ 183 w 1447"/>
                <a:gd name="T69" fmla="*/ 129 h 2089"/>
                <a:gd name="T70" fmla="*/ 233 w 1447"/>
                <a:gd name="T71" fmla="*/ 179 h 2089"/>
                <a:gd name="T72" fmla="*/ 276 w 1447"/>
                <a:gd name="T73" fmla="*/ 237 h 2089"/>
                <a:gd name="T74" fmla="*/ 309 w 1447"/>
                <a:gd name="T75" fmla="*/ 301 h 2089"/>
                <a:gd name="T76" fmla="*/ 326 w 1447"/>
                <a:gd name="T77" fmla="*/ 377 h 2089"/>
                <a:gd name="T78" fmla="*/ 331 w 1447"/>
                <a:gd name="T79" fmla="*/ 464 h 2089"/>
                <a:gd name="T80" fmla="*/ 324 w 1447"/>
                <a:gd name="T81" fmla="*/ 546 h 2089"/>
                <a:gd name="T82" fmla="*/ 307 w 1447"/>
                <a:gd name="T83" fmla="*/ 625 h 2089"/>
                <a:gd name="T84" fmla="*/ 284 w 1447"/>
                <a:gd name="T85" fmla="*/ 698 h 2089"/>
                <a:gd name="T86" fmla="*/ 254 w 1447"/>
                <a:gd name="T87" fmla="*/ 769 h 2089"/>
                <a:gd name="T88" fmla="*/ 221 w 1447"/>
                <a:gd name="T89" fmla="*/ 837 h 2089"/>
                <a:gd name="T90" fmla="*/ 187 w 1447"/>
                <a:gd name="T91" fmla="*/ 906 h 2089"/>
                <a:gd name="T92" fmla="*/ 154 w 1447"/>
                <a:gd name="T93" fmla="*/ 973 h 2089"/>
                <a:gd name="T94" fmla="*/ 124 w 1447"/>
                <a:gd name="T95" fmla="*/ 1030 h 2089"/>
                <a:gd name="T96" fmla="*/ 97 w 1447"/>
                <a:gd name="T97" fmla="*/ 1090 h 2089"/>
                <a:gd name="T98" fmla="*/ 72 w 1447"/>
                <a:gd name="T99" fmla="*/ 1150 h 2089"/>
                <a:gd name="T100" fmla="*/ 50 w 1447"/>
                <a:gd name="T101" fmla="*/ 1214 h 2089"/>
                <a:gd name="T102" fmla="*/ 30 w 1447"/>
                <a:gd name="T103" fmla="*/ 1280 h 2089"/>
                <a:gd name="T104" fmla="*/ 16 w 1447"/>
                <a:gd name="T105" fmla="*/ 1350 h 2089"/>
                <a:gd name="T106" fmla="*/ 4 w 1447"/>
                <a:gd name="T107" fmla="*/ 1426 h 2089"/>
                <a:gd name="T108" fmla="*/ 0 w 1447"/>
                <a:gd name="T109" fmla="*/ 1504 h 2089"/>
                <a:gd name="T110" fmla="*/ 11 w 1447"/>
                <a:gd name="T111" fmla="*/ 1576 h 2089"/>
                <a:gd name="T112" fmla="*/ 41 w 1447"/>
                <a:gd name="T113" fmla="*/ 1661 h 2089"/>
                <a:gd name="T114" fmla="*/ 88 w 1447"/>
                <a:gd name="T115" fmla="*/ 1752 h 2089"/>
                <a:gd name="T116" fmla="*/ 148 w 1447"/>
                <a:gd name="T117" fmla="*/ 1843 h 2089"/>
                <a:gd name="T118" fmla="*/ 221 w 1447"/>
                <a:gd name="T119" fmla="*/ 1927 h 2089"/>
                <a:gd name="T120" fmla="*/ 305 w 1447"/>
                <a:gd name="T121" fmla="*/ 2001 h 2089"/>
                <a:gd name="T122" fmla="*/ 395 w 1447"/>
                <a:gd name="T123" fmla="*/ 2059 h 2089"/>
                <a:gd name="T124" fmla="*/ 1437 w 1447"/>
                <a:gd name="T125" fmla="*/ 2035 h 20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47" h="2089">
                  <a:moveTo>
                    <a:pt x="480" y="2031"/>
                  </a:moveTo>
                  <a:lnTo>
                    <a:pt x="469" y="2027"/>
                  </a:lnTo>
                  <a:lnTo>
                    <a:pt x="458" y="2023"/>
                  </a:lnTo>
                  <a:lnTo>
                    <a:pt x="447" y="2018"/>
                  </a:lnTo>
                  <a:lnTo>
                    <a:pt x="437" y="2014"/>
                  </a:lnTo>
                  <a:lnTo>
                    <a:pt x="426" y="2009"/>
                  </a:lnTo>
                  <a:lnTo>
                    <a:pt x="416" y="2004"/>
                  </a:lnTo>
                  <a:lnTo>
                    <a:pt x="405" y="1999"/>
                  </a:lnTo>
                  <a:lnTo>
                    <a:pt x="395" y="1993"/>
                  </a:lnTo>
                  <a:lnTo>
                    <a:pt x="384" y="1987"/>
                  </a:lnTo>
                  <a:lnTo>
                    <a:pt x="374" y="1980"/>
                  </a:lnTo>
                  <a:lnTo>
                    <a:pt x="365" y="1974"/>
                  </a:lnTo>
                  <a:lnTo>
                    <a:pt x="354" y="1967"/>
                  </a:lnTo>
                  <a:lnTo>
                    <a:pt x="344" y="1961"/>
                  </a:lnTo>
                  <a:lnTo>
                    <a:pt x="335" y="1953"/>
                  </a:lnTo>
                  <a:lnTo>
                    <a:pt x="324" y="1945"/>
                  </a:lnTo>
                  <a:lnTo>
                    <a:pt x="315" y="1938"/>
                  </a:lnTo>
                  <a:lnTo>
                    <a:pt x="305" y="1929"/>
                  </a:lnTo>
                  <a:lnTo>
                    <a:pt x="296" y="1921"/>
                  </a:lnTo>
                  <a:lnTo>
                    <a:pt x="286" y="1912"/>
                  </a:lnTo>
                  <a:lnTo>
                    <a:pt x="277" y="1904"/>
                  </a:lnTo>
                  <a:lnTo>
                    <a:pt x="267" y="1895"/>
                  </a:lnTo>
                  <a:lnTo>
                    <a:pt x="258" y="1887"/>
                  </a:lnTo>
                  <a:lnTo>
                    <a:pt x="250" y="1878"/>
                  </a:lnTo>
                  <a:lnTo>
                    <a:pt x="242" y="1869"/>
                  </a:lnTo>
                  <a:lnTo>
                    <a:pt x="233" y="1860"/>
                  </a:lnTo>
                  <a:lnTo>
                    <a:pt x="224" y="1851"/>
                  </a:lnTo>
                  <a:lnTo>
                    <a:pt x="215" y="1840"/>
                  </a:lnTo>
                  <a:lnTo>
                    <a:pt x="207" y="1831"/>
                  </a:lnTo>
                  <a:lnTo>
                    <a:pt x="199" y="1822"/>
                  </a:lnTo>
                  <a:lnTo>
                    <a:pt x="191" y="1812"/>
                  </a:lnTo>
                  <a:lnTo>
                    <a:pt x="183" y="1802"/>
                  </a:lnTo>
                  <a:lnTo>
                    <a:pt x="175" y="1793"/>
                  </a:lnTo>
                  <a:lnTo>
                    <a:pt x="167" y="1782"/>
                  </a:lnTo>
                  <a:lnTo>
                    <a:pt x="160" y="1772"/>
                  </a:lnTo>
                  <a:lnTo>
                    <a:pt x="152" y="1762"/>
                  </a:lnTo>
                  <a:lnTo>
                    <a:pt x="145" y="1753"/>
                  </a:lnTo>
                  <a:lnTo>
                    <a:pt x="139" y="1742"/>
                  </a:lnTo>
                  <a:lnTo>
                    <a:pt x="132" y="1732"/>
                  </a:lnTo>
                  <a:lnTo>
                    <a:pt x="126" y="1721"/>
                  </a:lnTo>
                  <a:lnTo>
                    <a:pt x="120" y="1712"/>
                  </a:lnTo>
                  <a:lnTo>
                    <a:pt x="114" y="1702"/>
                  </a:lnTo>
                  <a:lnTo>
                    <a:pt x="107" y="1693"/>
                  </a:lnTo>
                  <a:lnTo>
                    <a:pt x="102" y="1682"/>
                  </a:lnTo>
                  <a:lnTo>
                    <a:pt x="97" y="1673"/>
                  </a:lnTo>
                  <a:lnTo>
                    <a:pt x="92" y="1663"/>
                  </a:lnTo>
                  <a:lnTo>
                    <a:pt x="88" y="1653"/>
                  </a:lnTo>
                  <a:lnTo>
                    <a:pt x="83" y="1643"/>
                  </a:lnTo>
                  <a:lnTo>
                    <a:pt x="79" y="1634"/>
                  </a:lnTo>
                  <a:lnTo>
                    <a:pt x="75" y="1625"/>
                  </a:lnTo>
                  <a:lnTo>
                    <a:pt x="71" y="1616"/>
                  </a:lnTo>
                  <a:lnTo>
                    <a:pt x="67" y="1605"/>
                  </a:lnTo>
                  <a:lnTo>
                    <a:pt x="64" y="1597"/>
                  </a:lnTo>
                  <a:lnTo>
                    <a:pt x="60" y="1588"/>
                  </a:lnTo>
                  <a:lnTo>
                    <a:pt x="58" y="1579"/>
                  </a:lnTo>
                  <a:lnTo>
                    <a:pt x="55" y="1571"/>
                  </a:lnTo>
                  <a:lnTo>
                    <a:pt x="54" y="1563"/>
                  </a:lnTo>
                  <a:lnTo>
                    <a:pt x="51" y="1555"/>
                  </a:lnTo>
                  <a:lnTo>
                    <a:pt x="50" y="1546"/>
                  </a:lnTo>
                  <a:lnTo>
                    <a:pt x="49" y="1538"/>
                  </a:lnTo>
                  <a:lnTo>
                    <a:pt x="47" y="1531"/>
                  </a:lnTo>
                  <a:lnTo>
                    <a:pt x="46" y="1523"/>
                  </a:lnTo>
                  <a:lnTo>
                    <a:pt x="46" y="1516"/>
                  </a:lnTo>
                  <a:lnTo>
                    <a:pt x="46" y="1510"/>
                  </a:lnTo>
                  <a:lnTo>
                    <a:pt x="47" y="1504"/>
                  </a:lnTo>
                  <a:lnTo>
                    <a:pt x="47" y="1493"/>
                  </a:lnTo>
                  <a:lnTo>
                    <a:pt x="47" y="1484"/>
                  </a:lnTo>
                  <a:lnTo>
                    <a:pt x="49" y="1473"/>
                  </a:lnTo>
                  <a:lnTo>
                    <a:pt x="50" y="1464"/>
                  </a:lnTo>
                  <a:lnTo>
                    <a:pt x="50" y="1454"/>
                  </a:lnTo>
                  <a:lnTo>
                    <a:pt x="51" y="1444"/>
                  </a:lnTo>
                  <a:lnTo>
                    <a:pt x="52" y="1434"/>
                  </a:lnTo>
                  <a:lnTo>
                    <a:pt x="54" y="1426"/>
                  </a:lnTo>
                  <a:lnTo>
                    <a:pt x="55" y="1416"/>
                  </a:lnTo>
                  <a:lnTo>
                    <a:pt x="56" y="1408"/>
                  </a:lnTo>
                  <a:lnTo>
                    <a:pt x="58" y="1399"/>
                  </a:lnTo>
                  <a:lnTo>
                    <a:pt x="59" y="1389"/>
                  </a:lnTo>
                  <a:lnTo>
                    <a:pt x="60" y="1380"/>
                  </a:lnTo>
                  <a:lnTo>
                    <a:pt x="62" y="1371"/>
                  </a:lnTo>
                  <a:lnTo>
                    <a:pt x="64" y="1362"/>
                  </a:lnTo>
                  <a:lnTo>
                    <a:pt x="67" y="1354"/>
                  </a:lnTo>
                  <a:lnTo>
                    <a:pt x="68" y="1345"/>
                  </a:lnTo>
                  <a:lnTo>
                    <a:pt x="71" y="1336"/>
                  </a:lnTo>
                  <a:lnTo>
                    <a:pt x="72" y="1327"/>
                  </a:lnTo>
                  <a:lnTo>
                    <a:pt x="75" y="1319"/>
                  </a:lnTo>
                  <a:lnTo>
                    <a:pt x="76" y="1311"/>
                  </a:lnTo>
                  <a:lnTo>
                    <a:pt x="79" y="1302"/>
                  </a:lnTo>
                  <a:lnTo>
                    <a:pt x="81" y="1294"/>
                  </a:lnTo>
                  <a:lnTo>
                    <a:pt x="84" y="1286"/>
                  </a:lnTo>
                  <a:lnTo>
                    <a:pt x="85" y="1277"/>
                  </a:lnTo>
                  <a:lnTo>
                    <a:pt x="88" y="1268"/>
                  </a:lnTo>
                  <a:lnTo>
                    <a:pt x="92" y="1260"/>
                  </a:lnTo>
                  <a:lnTo>
                    <a:pt x="94" y="1252"/>
                  </a:lnTo>
                  <a:lnTo>
                    <a:pt x="97" y="1244"/>
                  </a:lnTo>
                  <a:lnTo>
                    <a:pt x="99" y="1237"/>
                  </a:lnTo>
                  <a:lnTo>
                    <a:pt x="102" y="1229"/>
                  </a:lnTo>
                  <a:lnTo>
                    <a:pt x="106" y="1221"/>
                  </a:lnTo>
                  <a:lnTo>
                    <a:pt x="109" y="1213"/>
                  </a:lnTo>
                  <a:lnTo>
                    <a:pt x="111" y="1205"/>
                  </a:lnTo>
                  <a:lnTo>
                    <a:pt x="114" y="1196"/>
                  </a:lnTo>
                  <a:lnTo>
                    <a:pt x="116" y="1189"/>
                  </a:lnTo>
                  <a:lnTo>
                    <a:pt x="119" y="1180"/>
                  </a:lnTo>
                  <a:lnTo>
                    <a:pt x="123" y="1174"/>
                  </a:lnTo>
                  <a:lnTo>
                    <a:pt x="126" y="1166"/>
                  </a:lnTo>
                  <a:lnTo>
                    <a:pt x="130" y="1158"/>
                  </a:lnTo>
                  <a:lnTo>
                    <a:pt x="132" y="1150"/>
                  </a:lnTo>
                  <a:lnTo>
                    <a:pt x="136" y="1142"/>
                  </a:lnTo>
                  <a:lnTo>
                    <a:pt x="139" y="1136"/>
                  </a:lnTo>
                  <a:lnTo>
                    <a:pt x="143" y="1128"/>
                  </a:lnTo>
                  <a:lnTo>
                    <a:pt x="145" y="1120"/>
                  </a:lnTo>
                  <a:lnTo>
                    <a:pt x="149" y="1112"/>
                  </a:lnTo>
                  <a:lnTo>
                    <a:pt x="153" y="1106"/>
                  </a:lnTo>
                  <a:lnTo>
                    <a:pt x="157" y="1099"/>
                  </a:lnTo>
                  <a:lnTo>
                    <a:pt x="160" y="1090"/>
                  </a:lnTo>
                  <a:lnTo>
                    <a:pt x="164" y="1084"/>
                  </a:lnTo>
                  <a:lnTo>
                    <a:pt x="166" y="1076"/>
                  </a:lnTo>
                  <a:lnTo>
                    <a:pt x="170" y="1069"/>
                  </a:lnTo>
                  <a:lnTo>
                    <a:pt x="173" y="1061"/>
                  </a:lnTo>
                  <a:lnTo>
                    <a:pt x="177" y="1054"/>
                  </a:lnTo>
                  <a:lnTo>
                    <a:pt x="181" y="1047"/>
                  </a:lnTo>
                  <a:lnTo>
                    <a:pt x="184" y="1040"/>
                  </a:lnTo>
                  <a:lnTo>
                    <a:pt x="187" y="1033"/>
                  </a:lnTo>
                  <a:lnTo>
                    <a:pt x="191" y="1026"/>
                  </a:lnTo>
                  <a:lnTo>
                    <a:pt x="194" y="1017"/>
                  </a:lnTo>
                  <a:lnTo>
                    <a:pt x="199" y="1012"/>
                  </a:lnTo>
                  <a:lnTo>
                    <a:pt x="201" y="1004"/>
                  </a:lnTo>
                  <a:lnTo>
                    <a:pt x="205" y="997"/>
                  </a:lnTo>
                  <a:lnTo>
                    <a:pt x="208" y="991"/>
                  </a:lnTo>
                  <a:lnTo>
                    <a:pt x="213" y="984"/>
                  </a:lnTo>
                  <a:lnTo>
                    <a:pt x="217" y="974"/>
                  </a:lnTo>
                  <a:lnTo>
                    <a:pt x="221" y="965"/>
                  </a:lnTo>
                  <a:lnTo>
                    <a:pt x="226" y="956"/>
                  </a:lnTo>
                  <a:lnTo>
                    <a:pt x="230" y="948"/>
                  </a:lnTo>
                  <a:lnTo>
                    <a:pt x="234" y="937"/>
                  </a:lnTo>
                  <a:lnTo>
                    <a:pt x="239" y="928"/>
                  </a:lnTo>
                  <a:lnTo>
                    <a:pt x="243" y="919"/>
                  </a:lnTo>
                  <a:lnTo>
                    <a:pt x="249" y="911"/>
                  </a:lnTo>
                  <a:lnTo>
                    <a:pt x="252" y="902"/>
                  </a:lnTo>
                  <a:lnTo>
                    <a:pt x="256" y="893"/>
                  </a:lnTo>
                  <a:lnTo>
                    <a:pt x="262" y="884"/>
                  </a:lnTo>
                  <a:lnTo>
                    <a:pt x="266" y="874"/>
                  </a:lnTo>
                  <a:lnTo>
                    <a:pt x="269" y="865"/>
                  </a:lnTo>
                  <a:lnTo>
                    <a:pt x="275" y="856"/>
                  </a:lnTo>
                  <a:lnTo>
                    <a:pt x="279" y="847"/>
                  </a:lnTo>
                  <a:lnTo>
                    <a:pt x="284" y="839"/>
                  </a:lnTo>
                  <a:lnTo>
                    <a:pt x="286" y="829"/>
                  </a:lnTo>
                  <a:lnTo>
                    <a:pt x="290" y="820"/>
                  </a:lnTo>
                  <a:lnTo>
                    <a:pt x="294" y="810"/>
                  </a:lnTo>
                  <a:lnTo>
                    <a:pt x="298" y="801"/>
                  </a:lnTo>
                  <a:lnTo>
                    <a:pt x="302" y="791"/>
                  </a:lnTo>
                  <a:lnTo>
                    <a:pt x="306" y="783"/>
                  </a:lnTo>
                  <a:lnTo>
                    <a:pt x="310" y="773"/>
                  </a:lnTo>
                  <a:lnTo>
                    <a:pt x="314" y="765"/>
                  </a:lnTo>
                  <a:lnTo>
                    <a:pt x="316" y="754"/>
                  </a:lnTo>
                  <a:lnTo>
                    <a:pt x="320" y="745"/>
                  </a:lnTo>
                  <a:lnTo>
                    <a:pt x="323" y="736"/>
                  </a:lnTo>
                  <a:lnTo>
                    <a:pt x="327" y="727"/>
                  </a:lnTo>
                  <a:lnTo>
                    <a:pt x="330" y="716"/>
                  </a:lnTo>
                  <a:lnTo>
                    <a:pt x="333" y="707"/>
                  </a:lnTo>
                  <a:lnTo>
                    <a:pt x="337" y="698"/>
                  </a:lnTo>
                  <a:lnTo>
                    <a:pt x="340" y="689"/>
                  </a:lnTo>
                  <a:lnTo>
                    <a:pt x="343" y="678"/>
                  </a:lnTo>
                  <a:lnTo>
                    <a:pt x="345" y="669"/>
                  </a:lnTo>
                  <a:lnTo>
                    <a:pt x="348" y="658"/>
                  </a:lnTo>
                  <a:lnTo>
                    <a:pt x="350" y="648"/>
                  </a:lnTo>
                  <a:lnTo>
                    <a:pt x="353" y="638"/>
                  </a:lnTo>
                  <a:lnTo>
                    <a:pt x="356" y="629"/>
                  </a:lnTo>
                  <a:lnTo>
                    <a:pt x="357" y="618"/>
                  </a:lnTo>
                  <a:lnTo>
                    <a:pt x="360" y="609"/>
                  </a:lnTo>
                  <a:lnTo>
                    <a:pt x="361" y="597"/>
                  </a:lnTo>
                  <a:lnTo>
                    <a:pt x="362" y="588"/>
                  </a:lnTo>
                  <a:lnTo>
                    <a:pt x="365" y="576"/>
                  </a:lnTo>
                  <a:lnTo>
                    <a:pt x="366" y="567"/>
                  </a:lnTo>
                  <a:lnTo>
                    <a:pt x="367" y="556"/>
                  </a:lnTo>
                  <a:lnTo>
                    <a:pt x="369" y="546"/>
                  </a:lnTo>
                  <a:lnTo>
                    <a:pt x="370" y="535"/>
                  </a:lnTo>
                  <a:lnTo>
                    <a:pt x="371" y="526"/>
                  </a:lnTo>
                  <a:lnTo>
                    <a:pt x="371" y="512"/>
                  </a:lnTo>
                  <a:lnTo>
                    <a:pt x="373" y="502"/>
                  </a:lnTo>
                  <a:lnTo>
                    <a:pt x="373" y="492"/>
                  </a:lnTo>
                  <a:lnTo>
                    <a:pt x="374" y="480"/>
                  </a:lnTo>
                  <a:lnTo>
                    <a:pt x="374" y="468"/>
                  </a:lnTo>
                  <a:lnTo>
                    <a:pt x="374" y="458"/>
                  </a:lnTo>
                  <a:lnTo>
                    <a:pt x="374" y="446"/>
                  </a:lnTo>
                  <a:lnTo>
                    <a:pt x="374" y="434"/>
                  </a:lnTo>
                  <a:lnTo>
                    <a:pt x="373" y="422"/>
                  </a:lnTo>
                  <a:lnTo>
                    <a:pt x="371" y="410"/>
                  </a:lnTo>
                  <a:lnTo>
                    <a:pt x="370" y="399"/>
                  </a:lnTo>
                  <a:lnTo>
                    <a:pt x="370" y="387"/>
                  </a:lnTo>
                  <a:lnTo>
                    <a:pt x="369" y="374"/>
                  </a:lnTo>
                  <a:lnTo>
                    <a:pt x="367" y="362"/>
                  </a:lnTo>
                  <a:lnTo>
                    <a:pt x="366" y="350"/>
                  </a:lnTo>
                  <a:lnTo>
                    <a:pt x="365" y="339"/>
                  </a:lnTo>
                  <a:lnTo>
                    <a:pt x="362" y="328"/>
                  </a:lnTo>
                  <a:lnTo>
                    <a:pt x="361" y="318"/>
                  </a:lnTo>
                  <a:lnTo>
                    <a:pt x="358" y="307"/>
                  </a:lnTo>
                  <a:lnTo>
                    <a:pt x="356" y="298"/>
                  </a:lnTo>
                  <a:lnTo>
                    <a:pt x="352" y="289"/>
                  </a:lnTo>
                  <a:lnTo>
                    <a:pt x="349" y="280"/>
                  </a:lnTo>
                  <a:lnTo>
                    <a:pt x="345" y="271"/>
                  </a:lnTo>
                  <a:lnTo>
                    <a:pt x="343" y="261"/>
                  </a:lnTo>
                  <a:lnTo>
                    <a:pt x="337" y="252"/>
                  </a:lnTo>
                  <a:lnTo>
                    <a:pt x="335" y="244"/>
                  </a:lnTo>
                  <a:lnTo>
                    <a:pt x="330" y="235"/>
                  </a:lnTo>
                  <a:lnTo>
                    <a:pt x="326" y="228"/>
                  </a:lnTo>
                  <a:lnTo>
                    <a:pt x="320" y="220"/>
                  </a:lnTo>
                  <a:lnTo>
                    <a:pt x="316" y="211"/>
                  </a:lnTo>
                  <a:lnTo>
                    <a:pt x="311" y="204"/>
                  </a:lnTo>
                  <a:lnTo>
                    <a:pt x="307" y="196"/>
                  </a:lnTo>
                  <a:lnTo>
                    <a:pt x="301" y="188"/>
                  </a:lnTo>
                  <a:lnTo>
                    <a:pt x="296" y="180"/>
                  </a:lnTo>
                  <a:lnTo>
                    <a:pt x="289" y="173"/>
                  </a:lnTo>
                  <a:lnTo>
                    <a:pt x="284" y="166"/>
                  </a:lnTo>
                  <a:lnTo>
                    <a:pt x="277" y="158"/>
                  </a:lnTo>
                  <a:lnTo>
                    <a:pt x="272" y="152"/>
                  </a:lnTo>
                  <a:lnTo>
                    <a:pt x="266" y="144"/>
                  </a:lnTo>
                  <a:lnTo>
                    <a:pt x="260" y="139"/>
                  </a:lnTo>
                  <a:lnTo>
                    <a:pt x="254" y="132"/>
                  </a:lnTo>
                  <a:lnTo>
                    <a:pt x="247" y="126"/>
                  </a:lnTo>
                  <a:lnTo>
                    <a:pt x="242" y="119"/>
                  </a:lnTo>
                  <a:lnTo>
                    <a:pt x="235" y="114"/>
                  </a:lnTo>
                  <a:lnTo>
                    <a:pt x="229" y="107"/>
                  </a:lnTo>
                  <a:lnTo>
                    <a:pt x="224" y="102"/>
                  </a:lnTo>
                  <a:lnTo>
                    <a:pt x="217" y="95"/>
                  </a:lnTo>
                  <a:lnTo>
                    <a:pt x="212" y="92"/>
                  </a:lnTo>
                  <a:lnTo>
                    <a:pt x="205" y="86"/>
                  </a:lnTo>
                  <a:lnTo>
                    <a:pt x="199" y="81"/>
                  </a:lnTo>
                  <a:lnTo>
                    <a:pt x="192" y="75"/>
                  </a:lnTo>
                  <a:lnTo>
                    <a:pt x="187" y="71"/>
                  </a:lnTo>
                  <a:lnTo>
                    <a:pt x="181" y="65"/>
                  </a:lnTo>
                  <a:lnTo>
                    <a:pt x="174" y="62"/>
                  </a:lnTo>
                  <a:lnTo>
                    <a:pt x="169" y="56"/>
                  </a:lnTo>
                  <a:lnTo>
                    <a:pt x="164" y="54"/>
                  </a:lnTo>
                  <a:lnTo>
                    <a:pt x="157" y="48"/>
                  </a:lnTo>
                  <a:lnTo>
                    <a:pt x="152" y="45"/>
                  </a:lnTo>
                  <a:lnTo>
                    <a:pt x="145" y="41"/>
                  </a:lnTo>
                  <a:lnTo>
                    <a:pt x="140" y="38"/>
                  </a:lnTo>
                  <a:lnTo>
                    <a:pt x="135" y="34"/>
                  </a:lnTo>
                  <a:lnTo>
                    <a:pt x="130" y="31"/>
                  </a:lnTo>
                  <a:lnTo>
                    <a:pt x="124" y="29"/>
                  </a:lnTo>
                  <a:lnTo>
                    <a:pt x="122" y="26"/>
                  </a:lnTo>
                  <a:lnTo>
                    <a:pt x="115" y="22"/>
                  </a:lnTo>
                  <a:lnTo>
                    <a:pt x="111" y="20"/>
                  </a:lnTo>
                  <a:lnTo>
                    <a:pt x="106" y="17"/>
                  </a:lnTo>
                  <a:lnTo>
                    <a:pt x="103" y="14"/>
                  </a:lnTo>
                  <a:lnTo>
                    <a:pt x="96" y="11"/>
                  </a:lnTo>
                  <a:lnTo>
                    <a:pt x="90" y="8"/>
                  </a:lnTo>
                  <a:lnTo>
                    <a:pt x="85" y="4"/>
                  </a:lnTo>
                  <a:lnTo>
                    <a:pt x="80" y="3"/>
                  </a:lnTo>
                  <a:lnTo>
                    <a:pt x="77" y="0"/>
                  </a:lnTo>
                  <a:lnTo>
                    <a:pt x="76" y="0"/>
                  </a:lnTo>
                  <a:lnTo>
                    <a:pt x="39" y="26"/>
                  </a:lnTo>
                  <a:lnTo>
                    <a:pt x="39" y="26"/>
                  </a:lnTo>
                  <a:lnTo>
                    <a:pt x="43" y="26"/>
                  </a:lnTo>
                  <a:lnTo>
                    <a:pt x="46" y="29"/>
                  </a:lnTo>
                  <a:lnTo>
                    <a:pt x="51" y="33"/>
                  </a:lnTo>
                  <a:lnTo>
                    <a:pt x="56" y="35"/>
                  </a:lnTo>
                  <a:lnTo>
                    <a:pt x="64" y="39"/>
                  </a:lnTo>
                  <a:lnTo>
                    <a:pt x="67" y="42"/>
                  </a:lnTo>
                  <a:lnTo>
                    <a:pt x="71" y="45"/>
                  </a:lnTo>
                  <a:lnTo>
                    <a:pt x="75" y="47"/>
                  </a:lnTo>
                  <a:lnTo>
                    <a:pt x="80" y="51"/>
                  </a:lnTo>
                  <a:lnTo>
                    <a:pt x="84" y="54"/>
                  </a:lnTo>
                  <a:lnTo>
                    <a:pt x="88" y="56"/>
                  </a:lnTo>
                  <a:lnTo>
                    <a:pt x="94" y="59"/>
                  </a:lnTo>
                  <a:lnTo>
                    <a:pt x="99" y="63"/>
                  </a:lnTo>
                  <a:lnTo>
                    <a:pt x="105" y="67"/>
                  </a:lnTo>
                  <a:lnTo>
                    <a:pt x="110" y="72"/>
                  </a:lnTo>
                  <a:lnTo>
                    <a:pt x="115" y="75"/>
                  </a:lnTo>
                  <a:lnTo>
                    <a:pt x="122" y="80"/>
                  </a:lnTo>
                  <a:lnTo>
                    <a:pt x="127" y="84"/>
                  </a:lnTo>
                  <a:lnTo>
                    <a:pt x="133" y="88"/>
                  </a:lnTo>
                  <a:lnTo>
                    <a:pt x="139" y="93"/>
                  </a:lnTo>
                  <a:lnTo>
                    <a:pt x="145" y="98"/>
                  </a:lnTo>
                  <a:lnTo>
                    <a:pt x="152" y="103"/>
                  </a:lnTo>
                  <a:lnTo>
                    <a:pt x="157" y="109"/>
                  </a:lnTo>
                  <a:lnTo>
                    <a:pt x="164" y="114"/>
                  </a:lnTo>
                  <a:lnTo>
                    <a:pt x="171" y="120"/>
                  </a:lnTo>
                  <a:lnTo>
                    <a:pt x="177" y="124"/>
                  </a:lnTo>
                  <a:lnTo>
                    <a:pt x="183" y="129"/>
                  </a:lnTo>
                  <a:lnTo>
                    <a:pt x="190" y="135"/>
                  </a:lnTo>
                  <a:lnTo>
                    <a:pt x="196" y="141"/>
                  </a:lnTo>
                  <a:lnTo>
                    <a:pt x="201" y="148"/>
                  </a:lnTo>
                  <a:lnTo>
                    <a:pt x="208" y="153"/>
                  </a:lnTo>
                  <a:lnTo>
                    <a:pt x="215" y="160"/>
                  </a:lnTo>
                  <a:lnTo>
                    <a:pt x="220" y="166"/>
                  </a:lnTo>
                  <a:lnTo>
                    <a:pt x="226" y="171"/>
                  </a:lnTo>
                  <a:lnTo>
                    <a:pt x="233" y="179"/>
                  </a:lnTo>
                  <a:lnTo>
                    <a:pt x="238" y="186"/>
                  </a:lnTo>
                  <a:lnTo>
                    <a:pt x="245" y="192"/>
                  </a:lnTo>
                  <a:lnTo>
                    <a:pt x="250" y="200"/>
                  </a:lnTo>
                  <a:lnTo>
                    <a:pt x="255" y="208"/>
                  </a:lnTo>
                  <a:lnTo>
                    <a:pt x="260" y="214"/>
                  </a:lnTo>
                  <a:lnTo>
                    <a:pt x="267" y="222"/>
                  </a:lnTo>
                  <a:lnTo>
                    <a:pt x="271" y="229"/>
                  </a:lnTo>
                  <a:lnTo>
                    <a:pt x="276" y="237"/>
                  </a:lnTo>
                  <a:lnTo>
                    <a:pt x="281" y="244"/>
                  </a:lnTo>
                  <a:lnTo>
                    <a:pt x="286" y="252"/>
                  </a:lnTo>
                  <a:lnTo>
                    <a:pt x="289" y="260"/>
                  </a:lnTo>
                  <a:lnTo>
                    <a:pt x="294" y="268"/>
                  </a:lnTo>
                  <a:lnTo>
                    <a:pt x="298" y="277"/>
                  </a:lnTo>
                  <a:lnTo>
                    <a:pt x="302" y="285"/>
                  </a:lnTo>
                  <a:lnTo>
                    <a:pt x="305" y="293"/>
                  </a:lnTo>
                  <a:lnTo>
                    <a:pt x="309" y="301"/>
                  </a:lnTo>
                  <a:lnTo>
                    <a:pt x="311" y="310"/>
                  </a:lnTo>
                  <a:lnTo>
                    <a:pt x="315" y="319"/>
                  </a:lnTo>
                  <a:lnTo>
                    <a:pt x="316" y="327"/>
                  </a:lnTo>
                  <a:lnTo>
                    <a:pt x="319" y="336"/>
                  </a:lnTo>
                  <a:lnTo>
                    <a:pt x="322" y="345"/>
                  </a:lnTo>
                  <a:lnTo>
                    <a:pt x="324" y="354"/>
                  </a:lnTo>
                  <a:lnTo>
                    <a:pt x="326" y="365"/>
                  </a:lnTo>
                  <a:lnTo>
                    <a:pt x="326" y="377"/>
                  </a:lnTo>
                  <a:lnTo>
                    <a:pt x="327" y="387"/>
                  </a:lnTo>
                  <a:lnTo>
                    <a:pt x="328" y="399"/>
                  </a:lnTo>
                  <a:lnTo>
                    <a:pt x="328" y="410"/>
                  </a:lnTo>
                  <a:lnTo>
                    <a:pt x="330" y="421"/>
                  </a:lnTo>
                  <a:lnTo>
                    <a:pt x="331" y="431"/>
                  </a:lnTo>
                  <a:lnTo>
                    <a:pt x="332" y="443"/>
                  </a:lnTo>
                  <a:lnTo>
                    <a:pt x="331" y="454"/>
                  </a:lnTo>
                  <a:lnTo>
                    <a:pt x="331" y="464"/>
                  </a:lnTo>
                  <a:lnTo>
                    <a:pt x="331" y="475"/>
                  </a:lnTo>
                  <a:lnTo>
                    <a:pt x="331" y="485"/>
                  </a:lnTo>
                  <a:lnTo>
                    <a:pt x="330" y="495"/>
                  </a:lnTo>
                  <a:lnTo>
                    <a:pt x="328" y="507"/>
                  </a:lnTo>
                  <a:lnTo>
                    <a:pt x="328" y="516"/>
                  </a:lnTo>
                  <a:lnTo>
                    <a:pt x="328" y="528"/>
                  </a:lnTo>
                  <a:lnTo>
                    <a:pt x="326" y="537"/>
                  </a:lnTo>
                  <a:lnTo>
                    <a:pt x="324" y="546"/>
                  </a:lnTo>
                  <a:lnTo>
                    <a:pt x="323" y="557"/>
                  </a:lnTo>
                  <a:lnTo>
                    <a:pt x="322" y="567"/>
                  </a:lnTo>
                  <a:lnTo>
                    <a:pt x="319" y="576"/>
                  </a:lnTo>
                  <a:lnTo>
                    <a:pt x="316" y="586"/>
                  </a:lnTo>
                  <a:lnTo>
                    <a:pt x="315" y="596"/>
                  </a:lnTo>
                  <a:lnTo>
                    <a:pt x="314" y="607"/>
                  </a:lnTo>
                  <a:lnTo>
                    <a:pt x="310" y="616"/>
                  </a:lnTo>
                  <a:lnTo>
                    <a:pt x="307" y="625"/>
                  </a:lnTo>
                  <a:lnTo>
                    <a:pt x="305" y="634"/>
                  </a:lnTo>
                  <a:lnTo>
                    <a:pt x="302" y="643"/>
                  </a:lnTo>
                  <a:lnTo>
                    <a:pt x="300" y="652"/>
                  </a:lnTo>
                  <a:lnTo>
                    <a:pt x="297" y="661"/>
                  </a:lnTo>
                  <a:lnTo>
                    <a:pt x="294" y="671"/>
                  </a:lnTo>
                  <a:lnTo>
                    <a:pt x="292" y="681"/>
                  </a:lnTo>
                  <a:lnTo>
                    <a:pt x="288" y="689"/>
                  </a:lnTo>
                  <a:lnTo>
                    <a:pt x="284" y="698"/>
                  </a:lnTo>
                  <a:lnTo>
                    <a:pt x="281" y="706"/>
                  </a:lnTo>
                  <a:lnTo>
                    <a:pt x="277" y="715"/>
                  </a:lnTo>
                  <a:lnTo>
                    <a:pt x="273" y="724"/>
                  </a:lnTo>
                  <a:lnTo>
                    <a:pt x="269" y="733"/>
                  </a:lnTo>
                  <a:lnTo>
                    <a:pt x="266" y="742"/>
                  </a:lnTo>
                  <a:lnTo>
                    <a:pt x="263" y="752"/>
                  </a:lnTo>
                  <a:lnTo>
                    <a:pt x="258" y="759"/>
                  </a:lnTo>
                  <a:lnTo>
                    <a:pt x="254" y="769"/>
                  </a:lnTo>
                  <a:lnTo>
                    <a:pt x="250" y="776"/>
                  </a:lnTo>
                  <a:lnTo>
                    <a:pt x="246" y="786"/>
                  </a:lnTo>
                  <a:lnTo>
                    <a:pt x="242" y="793"/>
                  </a:lnTo>
                  <a:lnTo>
                    <a:pt x="238" y="803"/>
                  </a:lnTo>
                  <a:lnTo>
                    <a:pt x="234" y="812"/>
                  </a:lnTo>
                  <a:lnTo>
                    <a:pt x="230" y="821"/>
                  </a:lnTo>
                  <a:lnTo>
                    <a:pt x="226" y="829"/>
                  </a:lnTo>
                  <a:lnTo>
                    <a:pt x="221" y="837"/>
                  </a:lnTo>
                  <a:lnTo>
                    <a:pt x="217" y="846"/>
                  </a:lnTo>
                  <a:lnTo>
                    <a:pt x="213" y="855"/>
                  </a:lnTo>
                  <a:lnTo>
                    <a:pt x="208" y="863"/>
                  </a:lnTo>
                  <a:lnTo>
                    <a:pt x="204" y="872"/>
                  </a:lnTo>
                  <a:lnTo>
                    <a:pt x="199" y="880"/>
                  </a:lnTo>
                  <a:lnTo>
                    <a:pt x="196" y="889"/>
                  </a:lnTo>
                  <a:lnTo>
                    <a:pt x="191" y="897"/>
                  </a:lnTo>
                  <a:lnTo>
                    <a:pt x="187" y="906"/>
                  </a:lnTo>
                  <a:lnTo>
                    <a:pt x="182" y="914"/>
                  </a:lnTo>
                  <a:lnTo>
                    <a:pt x="178" y="923"/>
                  </a:lnTo>
                  <a:lnTo>
                    <a:pt x="174" y="931"/>
                  </a:lnTo>
                  <a:lnTo>
                    <a:pt x="170" y="940"/>
                  </a:lnTo>
                  <a:lnTo>
                    <a:pt x="166" y="949"/>
                  </a:lnTo>
                  <a:lnTo>
                    <a:pt x="162" y="958"/>
                  </a:lnTo>
                  <a:lnTo>
                    <a:pt x="157" y="965"/>
                  </a:lnTo>
                  <a:lnTo>
                    <a:pt x="154" y="973"/>
                  </a:lnTo>
                  <a:lnTo>
                    <a:pt x="150" y="979"/>
                  </a:lnTo>
                  <a:lnTo>
                    <a:pt x="147" y="987"/>
                  </a:lnTo>
                  <a:lnTo>
                    <a:pt x="143" y="993"/>
                  </a:lnTo>
                  <a:lnTo>
                    <a:pt x="139" y="1001"/>
                  </a:lnTo>
                  <a:lnTo>
                    <a:pt x="135" y="1009"/>
                  </a:lnTo>
                  <a:lnTo>
                    <a:pt x="132" y="1017"/>
                  </a:lnTo>
                  <a:lnTo>
                    <a:pt x="127" y="1023"/>
                  </a:lnTo>
                  <a:lnTo>
                    <a:pt x="124" y="1030"/>
                  </a:lnTo>
                  <a:lnTo>
                    <a:pt x="120" y="1038"/>
                  </a:lnTo>
                  <a:lnTo>
                    <a:pt x="118" y="1044"/>
                  </a:lnTo>
                  <a:lnTo>
                    <a:pt x="114" y="1052"/>
                  </a:lnTo>
                  <a:lnTo>
                    <a:pt x="110" y="1060"/>
                  </a:lnTo>
                  <a:lnTo>
                    <a:pt x="107" y="1067"/>
                  </a:lnTo>
                  <a:lnTo>
                    <a:pt x="105" y="1074"/>
                  </a:lnTo>
                  <a:lnTo>
                    <a:pt x="101" y="1082"/>
                  </a:lnTo>
                  <a:lnTo>
                    <a:pt x="97" y="1090"/>
                  </a:lnTo>
                  <a:lnTo>
                    <a:pt x="94" y="1097"/>
                  </a:lnTo>
                  <a:lnTo>
                    <a:pt x="92" y="1106"/>
                  </a:lnTo>
                  <a:lnTo>
                    <a:pt x="88" y="1112"/>
                  </a:lnTo>
                  <a:lnTo>
                    <a:pt x="84" y="1120"/>
                  </a:lnTo>
                  <a:lnTo>
                    <a:pt x="81" y="1127"/>
                  </a:lnTo>
                  <a:lnTo>
                    <a:pt x="79" y="1136"/>
                  </a:lnTo>
                  <a:lnTo>
                    <a:pt x="75" y="1142"/>
                  </a:lnTo>
                  <a:lnTo>
                    <a:pt x="72" y="1150"/>
                  </a:lnTo>
                  <a:lnTo>
                    <a:pt x="69" y="1157"/>
                  </a:lnTo>
                  <a:lnTo>
                    <a:pt x="67" y="1166"/>
                  </a:lnTo>
                  <a:lnTo>
                    <a:pt x="64" y="1174"/>
                  </a:lnTo>
                  <a:lnTo>
                    <a:pt x="60" y="1182"/>
                  </a:lnTo>
                  <a:lnTo>
                    <a:pt x="58" y="1189"/>
                  </a:lnTo>
                  <a:lnTo>
                    <a:pt x="55" y="1199"/>
                  </a:lnTo>
                  <a:lnTo>
                    <a:pt x="52" y="1205"/>
                  </a:lnTo>
                  <a:lnTo>
                    <a:pt x="50" y="1214"/>
                  </a:lnTo>
                  <a:lnTo>
                    <a:pt x="47" y="1221"/>
                  </a:lnTo>
                  <a:lnTo>
                    <a:pt x="45" y="1229"/>
                  </a:lnTo>
                  <a:lnTo>
                    <a:pt x="42" y="1238"/>
                  </a:lnTo>
                  <a:lnTo>
                    <a:pt x="39" y="1246"/>
                  </a:lnTo>
                  <a:lnTo>
                    <a:pt x="37" y="1254"/>
                  </a:lnTo>
                  <a:lnTo>
                    <a:pt x="35" y="1263"/>
                  </a:lnTo>
                  <a:lnTo>
                    <a:pt x="33" y="1272"/>
                  </a:lnTo>
                  <a:lnTo>
                    <a:pt x="30" y="1280"/>
                  </a:lnTo>
                  <a:lnTo>
                    <a:pt x="28" y="1288"/>
                  </a:lnTo>
                  <a:lnTo>
                    <a:pt x="26" y="1297"/>
                  </a:lnTo>
                  <a:lnTo>
                    <a:pt x="24" y="1305"/>
                  </a:lnTo>
                  <a:lnTo>
                    <a:pt x="22" y="1314"/>
                  </a:lnTo>
                  <a:lnTo>
                    <a:pt x="20" y="1323"/>
                  </a:lnTo>
                  <a:lnTo>
                    <a:pt x="18" y="1333"/>
                  </a:lnTo>
                  <a:lnTo>
                    <a:pt x="16" y="1341"/>
                  </a:lnTo>
                  <a:lnTo>
                    <a:pt x="16" y="1350"/>
                  </a:lnTo>
                  <a:lnTo>
                    <a:pt x="13" y="1359"/>
                  </a:lnTo>
                  <a:lnTo>
                    <a:pt x="12" y="1369"/>
                  </a:lnTo>
                  <a:lnTo>
                    <a:pt x="11" y="1378"/>
                  </a:lnTo>
                  <a:lnTo>
                    <a:pt x="9" y="1388"/>
                  </a:lnTo>
                  <a:lnTo>
                    <a:pt x="7" y="1397"/>
                  </a:lnTo>
                  <a:lnTo>
                    <a:pt x="7" y="1408"/>
                  </a:lnTo>
                  <a:lnTo>
                    <a:pt x="5" y="1416"/>
                  </a:lnTo>
                  <a:lnTo>
                    <a:pt x="4" y="1426"/>
                  </a:lnTo>
                  <a:lnTo>
                    <a:pt x="4" y="1437"/>
                  </a:lnTo>
                  <a:lnTo>
                    <a:pt x="3" y="1447"/>
                  </a:lnTo>
                  <a:lnTo>
                    <a:pt x="1" y="1456"/>
                  </a:lnTo>
                  <a:lnTo>
                    <a:pt x="1" y="1467"/>
                  </a:lnTo>
                  <a:lnTo>
                    <a:pt x="1" y="1477"/>
                  </a:lnTo>
                  <a:lnTo>
                    <a:pt x="1" y="1489"/>
                  </a:lnTo>
                  <a:lnTo>
                    <a:pt x="0" y="1495"/>
                  </a:lnTo>
                  <a:lnTo>
                    <a:pt x="0" y="1504"/>
                  </a:lnTo>
                  <a:lnTo>
                    <a:pt x="0" y="1512"/>
                  </a:lnTo>
                  <a:lnTo>
                    <a:pt x="1" y="1520"/>
                  </a:lnTo>
                  <a:lnTo>
                    <a:pt x="1" y="1528"/>
                  </a:lnTo>
                  <a:lnTo>
                    <a:pt x="3" y="1538"/>
                  </a:lnTo>
                  <a:lnTo>
                    <a:pt x="4" y="1548"/>
                  </a:lnTo>
                  <a:lnTo>
                    <a:pt x="7" y="1558"/>
                  </a:lnTo>
                  <a:lnTo>
                    <a:pt x="9" y="1567"/>
                  </a:lnTo>
                  <a:lnTo>
                    <a:pt x="11" y="1576"/>
                  </a:lnTo>
                  <a:lnTo>
                    <a:pt x="13" y="1587"/>
                  </a:lnTo>
                  <a:lnTo>
                    <a:pt x="17" y="1597"/>
                  </a:lnTo>
                  <a:lnTo>
                    <a:pt x="20" y="1608"/>
                  </a:lnTo>
                  <a:lnTo>
                    <a:pt x="24" y="1618"/>
                  </a:lnTo>
                  <a:lnTo>
                    <a:pt x="28" y="1630"/>
                  </a:lnTo>
                  <a:lnTo>
                    <a:pt x="33" y="1640"/>
                  </a:lnTo>
                  <a:lnTo>
                    <a:pt x="37" y="1651"/>
                  </a:lnTo>
                  <a:lnTo>
                    <a:pt x="41" y="1661"/>
                  </a:lnTo>
                  <a:lnTo>
                    <a:pt x="46" y="1673"/>
                  </a:lnTo>
                  <a:lnTo>
                    <a:pt x="52" y="1684"/>
                  </a:lnTo>
                  <a:lnTo>
                    <a:pt x="58" y="1694"/>
                  </a:lnTo>
                  <a:lnTo>
                    <a:pt x="63" y="1707"/>
                  </a:lnTo>
                  <a:lnTo>
                    <a:pt x="68" y="1718"/>
                  </a:lnTo>
                  <a:lnTo>
                    <a:pt x="76" y="1729"/>
                  </a:lnTo>
                  <a:lnTo>
                    <a:pt x="81" y="1740"/>
                  </a:lnTo>
                  <a:lnTo>
                    <a:pt x="88" y="1752"/>
                  </a:lnTo>
                  <a:lnTo>
                    <a:pt x="94" y="1763"/>
                  </a:lnTo>
                  <a:lnTo>
                    <a:pt x="102" y="1775"/>
                  </a:lnTo>
                  <a:lnTo>
                    <a:pt x="109" y="1785"/>
                  </a:lnTo>
                  <a:lnTo>
                    <a:pt x="116" y="1797"/>
                  </a:lnTo>
                  <a:lnTo>
                    <a:pt x="124" y="1809"/>
                  </a:lnTo>
                  <a:lnTo>
                    <a:pt x="133" y="1822"/>
                  </a:lnTo>
                  <a:lnTo>
                    <a:pt x="140" y="1831"/>
                  </a:lnTo>
                  <a:lnTo>
                    <a:pt x="148" y="1843"/>
                  </a:lnTo>
                  <a:lnTo>
                    <a:pt x="157" y="1853"/>
                  </a:lnTo>
                  <a:lnTo>
                    <a:pt x="166" y="1864"/>
                  </a:lnTo>
                  <a:lnTo>
                    <a:pt x="174" y="1874"/>
                  </a:lnTo>
                  <a:lnTo>
                    <a:pt x="183" y="1885"/>
                  </a:lnTo>
                  <a:lnTo>
                    <a:pt x="192" y="1897"/>
                  </a:lnTo>
                  <a:lnTo>
                    <a:pt x="203" y="1907"/>
                  </a:lnTo>
                  <a:lnTo>
                    <a:pt x="212" y="1918"/>
                  </a:lnTo>
                  <a:lnTo>
                    <a:pt x="221" y="1927"/>
                  </a:lnTo>
                  <a:lnTo>
                    <a:pt x="230" y="1937"/>
                  </a:lnTo>
                  <a:lnTo>
                    <a:pt x="242" y="1948"/>
                  </a:lnTo>
                  <a:lnTo>
                    <a:pt x="251" y="1957"/>
                  </a:lnTo>
                  <a:lnTo>
                    <a:pt x="262" y="1966"/>
                  </a:lnTo>
                  <a:lnTo>
                    <a:pt x="272" y="1975"/>
                  </a:lnTo>
                  <a:lnTo>
                    <a:pt x="284" y="1984"/>
                  </a:lnTo>
                  <a:lnTo>
                    <a:pt x="293" y="1993"/>
                  </a:lnTo>
                  <a:lnTo>
                    <a:pt x="305" y="2001"/>
                  </a:lnTo>
                  <a:lnTo>
                    <a:pt x="315" y="2009"/>
                  </a:lnTo>
                  <a:lnTo>
                    <a:pt x="326" y="2018"/>
                  </a:lnTo>
                  <a:lnTo>
                    <a:pt x="337" y="2025"/>
                  </a:lnTo>
                  <a:lnTo>
                    <a:pt x="348" y="2033"/>
                  </a:lnTo>
                  <a:lnTo>
                    <a:pt x="360" y="2039"/>
                  </a:lnTo>
                  <a:lnTo>
                    <a:pt x="371" y="2047"/>
                  </a:lnTo>
                  <a:lnTo>
                    <a:pt x="383" y="2052"/>
                  </a:lnTo>
                  <a:lnTo>
                    <a:pt x="395" y="2059"/>
                  </a:lnTo>
                  <a:lnTo>
                    <a:pt x="407" y="2064"/>
                  </a:lnTo>
                  <a:lnTo>
                    <a:pt x="418" y="2070"/>
                  </a:lnTo>
                  <a:lnTo>
                    <a:pt x="430" y="2076"/>
                  </a:lnTo>
                  <a:lnTo>
                    <a:pt x="443" y="2080"/>
                  </a:lnTo>
                  <a:lnTo>
                    <a:pt x="455" y="2084"/>
                  </a:lnTo>
                  <a:lnTo>
                    <a:pt x="467" y="2089"/>
                  </a:lnTo>
                  <a:lnTo>
                    <a:pt x="1447" y="2087"/>
                  </a:lnTo>
                  <a:lnTo>
                    <a:pt x="1437" y="2035"/>
                  </a:lnTo>
                  <a:lnTo>
                    <a:pt x="480" y="2031"/>
                  </a:lnTo>
                  <a:lnTo>
                    <a:pt x="480" y="20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4"/>
            <p:cNvSpPr>
              <a:spLocks/>
            </p:cNvSpPr>
            <p:nvPr/>
          </p:nvSpPr>
          <p:spPr bwMode="auto">
            <a:xfrm>
              <a:off x="3492500" y="2862263"/>
              <a:ext cx="590550" cy="201613"/>
            </a:xfrm>
            <a:custGeom>
              <a:avLst/>
              <a:gdLst>
                <a:gd name="T0" fmla="*/ 1376 w 1488"/>
                <a:gd name="T1" fmla="*/ 49 h 510"/>
                <a:gd name="T2" fmla="*/ 1272 w 1488"/>
                <a:gd name="T3" fmla="*/ 15 h 510"/>
                <a:gd name="T4" fmla="*/ 1144 w 1488"/>
                <a:gd name="T5" fmla="*/ 1 h 510"/>
                <a:gd name="T6" fmla="*/ 1001 w 1488"/>
                <a:gd name="T7" fmla="*/ 4 h 510"/>
                <a:gd name="T8" fmla="*/ 854 w 1488"/>
                <a:gd name="T9" fmla="*/ 20 h 510"/>
                <a:gd name="T10" fmla="*/ 707 w 1488"/>
                <a:gd name="T11" fmla="*/ 43 h 510"/>
                <a:gd name="T12" fmla="*/ 571 w 1488"/>
                <a:gd name="T13" fmla="*/ 73 h 510"/>
                <a:gd name="T14" fmla="*/ 452 w 1488"/>
                <a:gd name="T15" fmla="*/ 107 h 510"/>
                <a:gd name="T16" fmla="*/ 332 w 1488"/>
                <a:gd name="T17" fmla="*/ 149 h 510"/>
                <a:gd name="T18" fmla="*/ 230 w 1488"/>
                <a:gd name="T19" fmla="*/ 186 h 510"/>
                <a:gd name="T20" fmla="*/ 150 w 1488"/>
                <a:gd name="T21" fmla="*/ 216 h 510"/>
                <a:gd name="T22" fmla="*/ 90 w 1488"/>
                <a:gd name="T23" fmla="*/ 242 h 510"/>
                <a:gd name="T24" fmla="*/ 46 w 1488"/>
                <a:gd name="T25" fmla="*/ 262 h 510"/>
                <a:gd name="T26" fmla="*/ 1 w 1488"/>
                <a:gd name="T27" fmla="*/ 288 h 510"/>
                <a:gd name="T28" fmla="*/ 43 w 1488"/>
                <a:gd name="T29" fmla="*/ 327 h 510"/>
                <a:gd name="T30" fmla="*/ 84 w 1488"/>
                <a:gd name="T31" fmla="*/ 301 h 510"/>
                <a:gd name="T32" fmla="*/ 125 w 1488"/>
                <a:gd name="T33" fmla="*/ 280 h 510"/>
                <a:gd name="T34" fmla="*/ 184 w 1488"/>
                <a:gd name="T35" fmla="*/ 252 h 510"/>
                <a:gd name="T36" fmla="*/ 263 w 1488"/>
                <a:gd name="T37" fmla="*/ 221 h 510"/>
                <a:gd name="T38" fmla="*/ 362 w 1488"/>
                <a:gd name="T39" fmla="*/ 184 h 510"/>
                <a:gd name="T40" fmla="*/ 482 w 1488"/>
                <a:gd name="T41" fmla="*/ 145 h 510"/>
                <a:gd name="T42" fmla="*/ 609 w 1488"/>
                <a:gd name="T43" fmla="*/ 111 h 510"/>
                <a:gd name="T44" fmla="*/ 749 w 1488"/>
                <a:gd name="T45" fmla="*/ 82 h 510"/>
                <a:gd name="T46" fmla="*/ 890 w 1488"/>
                <a:gd name="T47" fmla="*/ 63 h 510"/>
                <a:gd name="T48" fmla="*/ 1029 w 1488"/>
                <a:gd name="T49" fmla="*/ 52 h 510"/>
                <a:gd name="T50" fmla="*/ 1158 w 1488"/>
                <a:gd name="T51" fmla="*/ 55 h 510"/>
                <a:gd name="T52" fmla="*/ 1269 w 1488"/>
                <a:gd name="T53" fmla="*/ 71 h 510"/>
                <a:gd name="T54" fmla="*/ 1356 w 1488"/>
                <a:gd name="T55" fmla="*/ 101 h 510"/>
                <a:gd name="T56" fmla="*/ 1408 w 1488"/>
                <a:gd name="T57" fmla="*/ 145 h 510"/>
                <a:gd name="T58" fmla="*/ 1425 w 1488"/>
                <a:gd name="T59" fmla="*/ 183 h 510"/>
                <a:gd name="T60" fmla="*/ 1430 w 1488"/>
                <a:gd name="T61" fmla="*/ 225 h 510"/>
                <a:gd name="T62" fmla="*/ 1420 w 1488"/>
                <a:gd name="T63" fmla="*/ 268 h 510"/>
                <a:gd name="T64" fmla="*/ 1399 w 1488"/>
                <a:gd name="T65" fmla="*/ 310 h 510"/>
                <a:gd name="T66" fmla="*/ 1370 w 1488"/>
                <a:gd name="T67" fmla="*/ 349 h 510"/>
                <a:gd name="T68" fmla="*/ 1335 w 1488"/>
                <a:gd name="T69" fmla="*/ 384 h 510"/>
                <a:gd name="T70" fmla="*/ 1295 w 1488"/>
                <a:gd name="T71" fmla="*/ 412 h 510"/>
                <a:gd name="T72" fmla="*/ 1239 w 1488"/>
                <a:gd name="T73" fmla="*/ 437 h 510"/>
                <a:gd name="T74" fmla="*/ 1126 w 1488"/>
                <a:gd name="T75" fmla="*/ 454 h 510"/>
                <a:gd name="T76" fmla="*/ 1001 w 1488"/>
                <a:gd name="T77" fmla="*/ 450 h 510"/>
                <a:gd name="T78" fmla="*/ 873 w 1488"/>
                <a:gd name="T79" fmla="*/ 430 h 510"/>
                <a:gd name="T80" fmla="*/ 753 w 1488"/>
                <a:gd name="T81" fmla="*/ 400 h 510"/>
                <a:gd name="T82" fmla="*/ 647 w 1488"/>
                <a:gd name="T83" fmla="*/ 366 h 510"/>
                <a:gd name="T84" fmla="*/ 565 w 1488"/>
                <a:gd name="T85" fmla="*/ 335 h 510"/>
                <a:gd name="T86" fmla="*/ 512 w 1488"/>
                <a:gd name="T87" fmla="*/ 314 h 510"/>
                <a:gd name="T88" fmla="*/ 488 w 1488"/>
                <a:gd name="T89" fmla="*/ 367 h 510"/>
                <a:gd name="T90" fmla="*/ 542 w 1488"/>
                <a:gd name="T91" fmla="*/ 390 h 510"/>
                <a:gd name="T92" fmla="*/ 624 w 1488"/>
                <a:gd name="T93" fmla="*/ 420 h 510"/>
                <a:gd name="T94" fmla="*/ 723 w 1488"/>
                <a:gd name="T95" fmla="*/ 451 h 510"/>
                <a:gd name="T96" fmla="*/ 839 w 1488"/>
                <a:gd name="T97" fmla="*/ 481 h 510"/>
                <a:gd name="T98" fmla="*/ 962 w 1488"/>
                <a:gd name="T99" fmla="*/ 502 h 510"/>
                <a:gd name="T100" fmla="*/ 1090 w 1488"/>
                <a:gd name="T101" fmla="*/ 510 h 510"/>
                <a:gd name="T102" fmla="*/ 1214 w 1488"/>
                <a:gd name="T103" fmla="*/ 497 h 510"/>
                <a:gd name="T104" fmla="*/ 1307 w 1488"/>
                <a:gd name="T105" fmla="*/ 468 h 510"/>
                <a:gd name="T106" fmla="*/ 1358 w 1488"/>
                <a:gd name="T107" fmla="*/ 437 h 510"/>
                <a:gd name="T108" fmla="*/ 1404 w 1488"/>
                <a:gd name="T109" fmla="*/ 396 h 510"/>
                <a:gd name="T110" fmla="*/ 1442 w 1488"/>
                <a:gd name="T111" fmla="*/ 347 h 510"/>
                <a:gd name="T112" fmla="*/ 1471 w 1488"/>
                <a:gd name="T113" fmla="*/ 293 h 510"/>
                <a:gd name="T114" fmla="*/ 1484 w 1488"/>
                <a:gd name="T115" fmla="*/ 235 h 510"/>
                <a:gd name="T116" fmla="*/ 1484 w 1488"/>
                <a:gd name="T117" fmla="*/ 179 h 510"/>
                <a:gd name="T118" fmla="*/ 1465 w 1488"/>
                <a:gd name="T119" fmla="*/ 127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488" h="510">
                  <a:moveTo>
                    <a:pt x="1444" y="98"/>
                  </a:moveTo>
                  <a:lnTo>
                    <a:pt x="1435" y="89"/>
                  </a:lnTo>
                  <a:lnTo>
                    <a:pt x="1427" y="80"/>
                  </a:lnTo>
                  <a:lnTo>
                    <a:pt x="1418" y="73"/>
                  </a:lnTo>
                  <a:lnTo>
                    <a:pt x="1409" y="67"/>
                  </a:lnTo>
                  <a:lnTo>
                    <a:pt x="1399" y="59"/>
                  </a:lnTo>
                  <a:lnTo>
                    <a:pt x="1387" y="54"/>
                  </a:lnTo>
                  <a:lnTo>
                    <a:pt x="1376" y="49"/>
                  </a:lnTo>
                  <a:lnTo>
                    <a:pt x="1365" y="43"/>
                  </a:lnTo>
                  <a:lnTo>
                    <a:pt x="1353" y="38"/>
                  </a:lnTo>
                  <a:lnTo>
                    <a:pt x="1341" y="33"/>
                  </a:lnTo>
                  <a:lnTo>
                    <a:pt x="1327" y="29"/>
                  </a:lnTo>
                  <a:lnTo>
                    <a:pt x="1314" y="25"/>
                  </a:lnTo>
                  <a:lnTo>
                    <a:pt x="1301" y="21"/>
                  </a:lnTo>
                  <a:lnTo>
                    <a:pt x="1288" y="17"/>
                  </a:lnTo>
                  <a:lnTo>
                    <a:pt x="1272" y="15"/>
                  </a:lnTo>
                  <a:lnTo>
                    <a:pt x="1258" y="13"/>
                  </a:lnTo>
                  <a:lnTo>
                    <a:pt x="1242" y="11"/>
                  </a:lnTo>
                  <a:lnTo>
                    <a:pt x="1227" y="7"/>
                  </a:lnTo>
                  <a:lnTo>
                    <a:pt x="1210" y="5"/>
                  </a:lnTo>
                  <a:lnTo>
                    <a:pt x="1195" y="4"/>
                  </a:lnTo>
                  <a:lnTo>
                    <a:pt x="1178" y="1"/>
                  </a:lnTo>
                  <a:lnTo>
                    <a:pt x="1161" y="1"/>
                  </a:lnTo>
                  <a:lnTo>
                    <a:pt x="1144" y="1"/>
                  </a:lnTo>
                  <a:lnTo>
                    <a:pt x="1128" y="1"/>
                  </a:lnTo>
                  <a:lnTo>
                    <a:pt x="1110" y="0"/>
                  </a:lnTo>
                  <a:lnTo>
                    <a:pt x="1092" y="0"/>
                  </a:lnTo>
                  <a:lnTo>
                    <a:pt x="1075" y="0"/>
                  </a:lnTo>
                  <a:lnTo>
                    <a:pt x="1058" y="1"/>
                  </a:lnTo>
                  <a:lnTo>
                    <a:pt x="1038" y="1"/>
                  </a:lnTo>
                  <a:lnTo>
                    <a:pt x="1021" y="3"/>
                  </a:lnTo>
                  <a:lnTo>
                    <a:pt x="1001" y="4"/>
                  </a:lnTo>
                  <a:lnTo>
                    <a:pt x="984" y="5"/>
                  </a:lnTo>
                  <a:lnTo>
                    <a:pt x="966" y="7"/>
                  </a:lnTo>
                  <a:lnTo>
                    <a:pt x="948" y="8"/>
                  </a:lnTo>
                  <a:lnTo>
                    <a:pt x="928" y="9"/>
                  </a:lnTo>
                  <a:lnTo>
                    <a:pt x="910" y="12"/>
                  </a:lnTo>
                  <a:lnTo>
                    <a:pt x="890" y="13"/>
                  </a:lnTo>
                  <a:lnTo>
                    <a:pt x="873" y="16"/>
                  </a:lnTo>
                  <a:lnTo>
                    <a:pt x="854" y="20"/>
                  </a:lnTo>
                  <a:lnTo>
                    <a:pt x="835" y="22"/>
                  </a:lnTo>
                  <a:lnTo>
                    <a:pt x="816" y="25"/>
                  </a:lnTo>
                  <a:lnTo>
                    <a:pt x="797" y="28"/>
                  </a:lnTo>
                  <a:lnTo>
                    <a:pt x="779" y="30"/>
                  </a:lnTo>
                  <a:lnTo>
                    <a:pt x="761" y="33"/>
                  </a:lnTo>
                  <a:lnTo>
                    <a:pt x="742" y="35"/>
                  </a:lnTo>
                  <a:lnTo>
                    <a:pt x="726" y="39"/>
                  </a:lnTo>
                  <a:lnTo>
                    <a:pt x="707" y="43"/>
                  </a:lnTo>
                  <a:lnTo>
                    <a:pt x="689" y="47"/>
                  </a:lnTo>
                  <a:lnTo>
                    <a:pt x="671" y="50"/>
                  </a:lnTo>
                  <a:lnTo>
                    <a:pt x="654" y="55"/>
                  </a:lnTo>
                  <a:lnTo>
                    <a:pt x="637" y="58"/>
                  </a:lnTo>
                  <a:lnTo>
                    <a:pt x="620" y="62"/>
                  </a:lnTo>
                  <a:lnTo>
                    <a:pt x="603" y="65"/>
                  </a:lnTo>
                  <a:lnTo>
                    <a:pt x="587" y="71"/>
                  </a:lnTo>
                  <a:lnTo>
                    <a:pt x="571" y="73"/>
                  </a:lnTo>
                  <a:lnTo>
                    <a:pt x="556" y="79"/>
                  </a:lnTo>
                  <a:lnTo>
                    <a:pt x="539" y="82"/>
                  </a:lnTo>
                  <a:lnTo>
                    <a:pt x="524" y="86"/>
                  </a:lnTo>
                  <a:lnTo>
                    <a:pt x="509" y="90"/>
                  </a:lnTo>
                  <a:lnTo>
                    <a:pt x="494" y="96"/>
                  </a:lnTo>
                  <a:lnTo>
                    <a:pt x="480" y="99"/>
                  </a:lnTo>
                  <a:lnTo>
                    <a:pt x="467" y="103"/>
                  </a:lnTo>
                  <a:lnTo>
                    <a:pt x="452" y="107"/>
                  </a:lnTo>
                  <a:lnTo>
                    <a:pt x="441" y="113"/>
                  </a:lnTo>
                  <a:lnTo>
                    <a:pt x="424" y="118"/>
                  </a:lnTo>
                  <a:lnTo>
                    <a:pt x="407" y="123"/>
                  </a:lnTo>
                  <a:lnTo>
                    <a:pt x="391" y="128"/>
                  </a:lnTo>
                  <a:lnTo>
                    <a:pt x="375" y="133"/>
                  </a:lnTo>
                  <a:lnTo>
                    <a:pt x="359" y="139"/>
                  </a:lnTo>
                  <a:lnTo>
                    <a:pt x="345" y="144"/>
                  </a:lnTo>
                  <a:lnTo>
                    <a:pt x="332" y="149"/>
                  </a:lnTo>
                  <a:lnTo>
                    <a:pt x="318" y="154"/>
                  </a:lnTo>
                  <a:lnTo>
                    <a:pt x="305" y="158"/>
                  </a:lnTo>
                  <a:lnTo>
                    <a:pt x="290" y="164"/>
                  </a:lnTo>
                  <a:lnTo>
                    <a:pt x="277" y="167"/>
                  </a:lnTo>
                  <a:lnTo>
                    <a:pt x="265" y="173"/>
                  </a:lnTo>
                  <a:lnTo>
                    <a:pt x="254" y="177"/>
                  </a:lnTo>
                  <a:lnTo>
                    <a:pt x="242" y="181"/>
                  </a:lnTo>
                  <a:lnTo>
                    <a:pt x="230" y="186"/>
                  </a:lnTo>
                  <a:lnTo>
                    <a:pt x="220" y="190"/>
                  </a:lnTo>
                  <a:lnTo>
                    <a:pt x="208" y="194"/>
                  </a:lnTo>
                  <a:lnTo>
                    <a:pt x="197" y="198"/>
                  </a:lnTo>
                  <a:lnTo>
                    <a:pt x="187" y="200"/>
                  </a:lnTo>
                  <a:lnTo>
                    <a:pt x="178" y="205"/>
                  </a:lnTo>
                  <a:lnTo>
                    <a:pt x="167" y="208"/>
                  </a:lnTo>
                  <a:lnTo>
                    <a:pt x="158" y="213"/>
                  </a:lnTo>
                  <a:lnTo>
                    <a:pt x="150" y="216"/>
                  </a:lnTo>
                  <a:lnTo>
                    <a:pt x="142" y="220"/>
                  </a:lnTo>
                  <a:lnTo>
                    <a:pt x="133" y="222"/>
                  </a:lnTo>
                  <a:lnTo>
                    <a:pt x="125" y="226"/>
                  </a:lnTo>
                  <a:lnTo>
                    <a:pt x="118" y="229"/>
                  </a:lnTo>
                  <a:lnTo>
                    <a:pt x="111" y="233"/>
                  </a:lnTo>
                  <a:lnTo>
                    <a:pt x="103" y="235"/>
                  </a:lnTo>
                  <a:lnTo>
                    <a:pt x="97" y="239"/>
                  </a:lnTo>
                  <a:lnTo>
                    <a:pt x="90" y="242"/>
                  </a:lnTo>
                  <a:lnTo>
                    <a:pt x="85" y="246"/>
                  </a:lnTo>
                  <a:lnTo>
                    <a:pt x="77" y="247"/>
                  </a:lnTo>
                  <a:lnTo>
                    <a:pt x="72" y="250"/>
                  </a:lnTo>
                  <a:lnTo>
                    <a:pt x="67" y="252"/>
                  </a:lnTo>
                  <a:lnTo>
                    <a:pt x="61" y="255"/>
                  </a:lnTo>
                  <a:lnTo>
                    <a:pt x="55" y="258"/>
                  </a:lnTo>
                  <a:lnTo>
                    <a:pt x="50" y="260"/>
                  </a:lnTo>
                  <a:lnTo>
                    <a:pt x="46" y="262"/>
                  </a:lnTo>
                  <a:lnTo>
                    <a:pt x="42" y="264"/>
                  </a:lnTo>
                  <a:lnTo>
                    <a:pt x="34" y="268"/>
                  </a:lnTo>
                  <a:lnTo>
                    <a:pt x="26" y="273"/>
                  </a:lnTo>
                  <a:lnTo>
                    <a:pt x="20" y="276"/>
                  </a:lnTo>
                  <a:lnTo>
                    <a:pt x="16" y="280"/>
                  </a:lnTo>
                  <a:lnTo>
                    <a:pt x="10" y="282"/>
                  </a:lnTo>
                  <a:lnTo>
                    <a:pt x="5" y="285"/>
                  </a:lnTo>
                  <a:lnTo>
                    <a:pt x="1" y="288"/>
                  </a:lnTo>
                  <a:lnTo>
                    <a:pt x="0" y="290"/>
                  </a:lnTo>
                  <a:lnTo>
                    <a:pt x="0" y="293"/>
                  </a:lnTo>
                  <a:lnTo>
                    <a:pt x="0" y="296"/>
                  </a:lnTo>
                  <a:lnTo>
                    <a:pt x="37" y="336"/>
                  </a:lnTo>
                  <a:lnTo>
                    <a:pt x="37" y="333"/>
                  </a:lnTo>
                  <a:lnTo>
                    <a:pt x="39" y="331"/>
                  </a:lnTo>
                  <a:lnTo>
                    <a:pt x="41" y="328"/>
                  </a:lnTo>
                  <a:lnTo>
                    <a:pt x="43" y="327"/>
                  </a:lnTo>
                  <a:lnTo>
                    <a:pt x="46" y="324"/>
                  </a:lnTo>
                  <a:lnTo>
                    <a:pt x="52" y="322"/>
                  </a:lnTo>
                  <a:lnTo>
                    <a:pt x="56" y="319"/>
                  </a:lnTo>
                  <a:lnTo>
                    <a:pt x="61" y="315"/>
                  </a:lnTo>
                  <a:lnTo>
                    <a:pt x="68" y="310"/>
                  </a:lnTo>
                  <a:lnTo>
                    <a:pt x="76" y="306"/>
                  </a:lnTo>
                  <a:lnTo>
                    <a:pt x="80" y="303"/>
                  </a:lnTo>
                  <a:lnTo>
                    <a:pt x="84" y="301"/>
                  </a:lnTo>
                  <a:lnTo>
                    <a:pt x="88" y="298"/>
                  </a:lnTo>
                  <a:lnTo>
                    <a:pt x="93" y="297"/>
                  </a:lnTo>
                  <a:lnTo>
                    <a:pt x="97" y="294"/>
                  </a:lnTo>
                  <a:lnTo>
                    <a:pt x="103" y="292"/>
                  </a:lnTo>
                  <a:lnTo>
                    <a:pt x="108" y="289"/>
                  </a:lnTo>
                  <a:lnTo>
                    <a:pt x="115" y="286"/>
                  </a:lnTo>
                  <a:lnTo>
                    <a:pt x="120" y="282"/>
                  </a:lnTo>
                  <a:lnTo>
                    <a:pt x="125" y="280"/>
                  </a:lnTo>
                  <a:lnTo>
                    <a:pt x="132" y="276"/>
                  </a:lnTo>
                  <a:lnTo>
                    <a:pt x="139" y="273"/>
                  </a:lnTo>
                  <a:lnTo>
                    <a:pt x="145" y="271"/>
                  </a:lnTo>
                  <a:lnTo>
                    <a:pt x="152" y="267"/>
                  </a:lnTo>
                  <a:lnTo>
                    <a:pt x="161" y="263"/>
                  </a:lnTo>
                  <a:lnTo>
                    <a:pt x="169" y="260"/>
                  </a:lnTo>
                  <a:lnTo>
                    <a:pt x="175" y="255"/>
                  </a:lnTo>
                  <a:lnTo>
                    <a:pt x="184" y="252"/>
                  </a:lnTo>
                  <a:lnTo>
                    <a:pt x="192" y="248"/>
                  </a:lnTo>
                  <a:lnTo>
                    <a:pt x="203" y="246"/>
                  </a:lnTo>
                  <a:lnTo>
                    <a:pt x="210" y="241"/>
                  </a:lnTo>
                  <a:lnTo>
                    <a:pt x="221" y="237"/>
                  </a:lnTo>
                  <a:lnTo>
                    <a:pt x="230" y="234"/>
                  </a:lnTo>
                  <a:lnTo>
                    <a:pt x="242" y="230"/>
                  </a:lnTo>
                  <a:lnTo>
                    <a:pt x="251" y="225"/>
                  </a:lnTo>
                  <a:lnTo>
                    <a:pt x="263" y="221"/>
                  </a:lnTo>
                  <a:lnTo>
                    <a:pt x="273" y="216"/>
                  </a:lnTo>
                  <a:lnTo>
                    <a:pt x="285" y="213"/>
                  </a:lnTo>
                  <a:lnTo>
                    <a:pt x="295" y="207"/>
                  </a:lnTo>
                  <a:lnTo>
                    <a:pt x="309" y="204"/>
                  </a:lnTo>
                  <a:lnTo>
                    <a:pt x="322" y="198"/>
                  </a:lnTo>
                  <a:lnTo>
                    <a:pt x="335" y="195"/>
                  </a:lnTo>
                  <a:lnTo>
                    <a:pt x="348" y="188"/>
                  </a:lnTo>
                  <a:lnTo>
                    <a:pt x="362" y="184"/>
                  </a:lnTo>
                  <a:lnTo>
                    <a:pt x="375" y="179"/>
                  </a:lnTo>
                  <a:lnTo>
                    <a:pt x="390" y="174"/>
                  </a:lnTo>
                  <a:lnTo>
                    <a:pt x="404" y="169"/>
                  </a:lnTo>
                  <a:lnTo>
                    <a:pt x="420" y="165"/>
                  </a:lnTo>
                  <a:lnTo>
                    <a:pt x="437" y="160"/>
                  </a:lnTo>
                  <a:lnTo>
                    <a:pt x="452" y="156"/>
                  </a:lnTo>
                  <a:lnTo>
                    <a:pt x="467" y="149"/>
                  </a:lnTo>
                  <a:lnTo>
                    <a:pt x="482" y="145"/>
                  </a:lnTo>
                  <a:lnTo>
                    <a:pt x="497" y="140"/>
                  </a:lnTo>
                  <a:lnTo>
                    <a:pt x="511" y="136"/>
                  </a:lnTo>
                  <a:lnTo>
                    <a:pt x="527" y="131"/>
                  </a:lnTo>
                  <a:lnTo>
                    <a:pt x="544" y="128"/>
                  </a:lnTo>
                  <a:lnTo>
                    <a:pt x="559" y="123"/>
                  </a:lnTo>
                  <a:lnTo>
                    <a:pt x="576" y="119"/>
                  </a:lnTo>
                  <a:lnTo>
                    <a:pt x="593" y="115"/>
                  </a:lnTo>
                  <a:lnTo>
                    <a:pt x="609" y="111"/>
                  </a:lnTo>
                  <a:lnTo>
                    <a:pt x="626" y="107"/>
                  </a:lnTo>
                  <a:lnTo>
                    <a:pt x="644" y="103"/>
                  </a:lnTo>
                  <a:lnTo>
                    <a:pt x="660" y="99"/>
                  </a:lnTo>
                  <a:lnTo>
                    <a:pt x="678" y="96"/>
                  </a:lnTo>
                  <a:lnTo>
                    <a:pt x="695" y="93"/>
                  </a:lnTo>
                  <a:lnTo>
                    <a:pt x="714" y="90"/>
                  </a:lnTo>
                  <a:lnTo>
                    <a:pt x="731" y="86"/>
                  </a:lnTo>
                  <a:lnTo>
                    <a:pt x="749" y="82"/>
                  </a:lnTo>
                  <a:lnTo>
                    <a:pt x="766" y="80"/>
                  </a:lnTo>
                  <a:lnTo>
                    <a:pt x="784" y="77"/>
                  </a:lnTo>
                  <a:lnTo>
                    <a:pt x="801" y="75"/>
                  </a:lnTo>
                  <a:lnTo>
                    <a:pt x="820" y="72"/>
                  </a:lnTo>
                  <a:lnTo>
                    <a:pt x="838" y="69"/>
                  </a:lnTo>
                  <a:lnTo>
                    <a:pt x="856" y="68"/>
                  </a:lnTo>
                  <a:lnTo>
                    <a:pt x="873" y="64"/>
                  </a:lnTo>
                  <a:lnTo>
                    <a:pt x="890" y="63"/>
                  </a:lnTo>
                  <a:lnTo>
                    <a:pt x="909" y="62"/>
                  </a:lnTo>
                  <a:lnTo>
                    <a:pt x="927" y="60"/>
                  </a:lnTo>
                  <a:lnTo>
                    <a:pt x="944" y="58"/>
                  </a:lnTo>
                  <a:lnTo>
                    <a:pt x="961" y="56"/>
                  </a:lnTo>
                  <a:lnTo>
                    <a:pt x="978" y="55"/>
                  </a:lnTo>
                  <a:lnTo>
                    <a:pt x="996" y="55"/>
                  </a:lnTo>
                  <a:lnTo>
                    <a:pt x="1013" y="54"/>
                  </a:lnTo>
                  <a:lnTo>
                    <a:pt x="1029" y="52"/>
                  </a:lnTo>
                  <a:lnTo>
                    <a:pt x="1046" y="52"/>
                  </a:lnTo>
                  <a:lnTo>
                    <a:pt x="1063" y="52"/>
                  </a:lnTo>
                  <a:lnTo>
                    <a:pt x="1078" y="52"/>
                  </a:lnTo>
                  <a:lnTo>
                    <a:pt x="1094" y="52"/>
                  </a:lnTo>
                  <a:lnTo>
                    <a:pt x="1111" y="52"/>
                  </a:lnTo>
                  <a:lnTo>
                    <a:pt x="1128" y="54"/>
                  </a:lnTo>
                  <a:lnTo>
                    <a:pt x="1143" y="54"/>
                  </a:lnTo>
                  <a:lnTo>
                    <a:pt x="1158" y="55"/>
                  </a:lnTo>
                  <a:lnTo>
                    <a:pt x="1173" y="55"/>
                  </a:lnTo>
                  <a:lnTo>
                    <a:pt x="1188" y="59"/>
                  </a:lnTo>
                  <a:lnTo>
                    <a:pt x="1201" y="59"/>
                  </a:lnTo>
                  <a:lnTo>
                    <a:pt x="1216" y="62"/>
                  </a:lnTo>
                  <a:lnTo>
                    <a:pt x="1230" y="64"/>
                  </a:lnTo>
                  <a:lnTo>
                    <a:pt x="1244" y="67"/>
                  </a:lnTo>
                  <a:lnTo>
                    <a:pt x="1256" y="68"/>
                  </a:lnTo>
                  <a:lnTo>
                    <a:pt x="1269" y="71"/>
                  </a:lnTo>
                  <a:lnTo>
                    <a:pt x="1281" y="73"/>
                  </a:lnTo>
                  <a:lnTo>
                    <a:pt x="1293" y="77"/>
                  </a:lnTo>
                  <a:lnTo>
                    <a:pt x="1305" y="80"/>
                  </a:lnTo>
                  <a:lnTo>
                    <a:pt x="1315" y="84"/>
                  </a:lnTo>
                  <a:lnTo>
                    <a:pt x="1326" y="88"/>
                  </a:lnTo>
                  <a:lnTo>
                    <a:pt x="1337" y="93"/>
                  </a:lnTo>
                  <a:lnTo>
                    <a:pt x="1346" y="97"/>
                  </a:lnTo>
                  <a:lnTo>
                    <a:pt x="1356" y="101"/>
                  </a:lnTo>
                  <a:lnTo>
                    <a:pt x="1363" y="107"/>
                  </a:lnTo>
                  <a:lnTo>
                    <a:pt x="1373" y="113"/>
                  </a:lnTo>
                  <a:lnTo>
                    <a:pt x="1380" y="118"/>
                  </a:lnTo>
                  <a:lnTo>
                    <a:pt x="1388" y="123"/>
                  </a:lnTo>
                  <a:lnTo>
                    <a:pt x="1395" y="130"/>
                  </a:lnTo>
                  <a:lnTo>
                    <a:pt x="1401" y="137"/>
                  </a:lnTo>
                  <a:lnTo>
                    <a:pt x="1404" y="140"/>
                  </a:lnTo>
                  <a:lnTo>
                    <a:pt x="1408" y="145"/>
                  </a:lnTo>
                  <a:lnTo>
                    <a:pt x="1410" y="149"/>
                  </a:lnTo>
                  <a:lnTo>
                    <a:pt x="1414" y="154"/>
                  </a:lnTo>
                  <a:lnTo>
                    <a:pt x="1416" y="158"/>
                  </a:lnTo>
                  <a:lnTo>
                    <a:pt x="1420" y="164"/>
                  </a:lnTo>
                  <a:lnTo>
                    <a:pt x="1421" y="167"/>
                  </a:lnTo>
                  <a:lnTo>
                    <a:pt x="1424" y="174"/>
                  </a:lnTo>
                  <a:lnTo>
                    <a:pt x="1425" y="178"/>
                  </a:lnTo>
                  <a:lnTo>
                    <a:pt x="1425" y="183"/>
                  </a:lnTo>
                  <a:lnTo>
                    <a:pt x="1426" y="188"/>
                  </a:lnTo>
                  <a:lnTo>
                    <a:pt x="1429" y="194"/>
                  </a:lnTo>
                  <a:lnTo>
                    <a:pt x="1429" y="199"/>
                  </a:lnTo>
                  <a:lnTo>
                    <a:pt x="1430" y="204"/>
                  </a:lnTo>
                  <a:lnTo>
                    <a:pt x="1430" y="209"/>
                  </a:lnTo>
                  <a:lnTo>
                    <a:pt x="1431" y="216"/>
                  </a:lnTo>
                  <a:lnTo>
                    <a:pt x="1430" y="220"/>
                  </a:lnTo>
                  <a:lnTo>
                    <a:pt x="1430" y="225"/>
                  </a:lnTo>
                  <a:lnTo>
                    <a:pt x="1429" y="230"/>
                  </a:lnTo>
                  <a:lnTo>
                    <a:pt x="1429" y="237"/>
                  </a:lnTo>
                  <a:lnTo>
                    <a:pt x="1426" y="242"/>
                  </a:lnTo>
                  <a:lnTo>
                    <a:pt x="1425" y="247"/>
                  </a:lnTo>
                  <a:lnTo>
                    <a:pt x="1425" y="252"/>
                  </a:lnTo>
                  <a:lnTo>
                    <a:pt x="1424" y="258"/>
                  </a:lnTo>
                  <a:lnTo>
                    <a:pt x="1422" y="263"/>
                  </a:lnTo>
                  <a:lnTo>
                    <a:pt x="1420" y="268"/>
                  </a:lnTo>
                  <a:lnTo>
                    <a:pt x="1418" y="273"/>
                  </a:lnTo>
                  <a:lnTo>
                    <a:pt x="1416" y="279"/>
                  </a:lnTo>
                  <a:lnTo>
                    <a:pt x="1413" y="285"/>
                  </a:lnTo>
                  <a:lnTo>
                    <a:pt x="1410" y="290"/>
                  </a:lnTo>
                  <a:lnTo>
                    <a:pt x="1408" y="296"/>
                  </a:lnTo>
                  <a:lnTo>
                    <a:pt x="1407" y="301"/>
                  </a:lnTo>
                  <a:lnTo>
                    <a:pt x="1403" y="306"/>
                  </a:lnTo>
                  <a:lnTo>
                    <a:pt x="1399" y="310"/>
                  </a:lnTo>
                  <a:lnTo>
                    <a:pt x="1395" y="315"/>
                  </a:lnTo>
                  <a:lnTo>
                    <a:pt x="1392" y="320"/>
                  </a:lnTo>
                  <a:lnTo>
                    <a:pt x="1390" y="324"/>
                  </a:lnTo>
                  <a:lnTo>
                    <a:pt x="1386" y="331"/>
                  </a:lnTo>
                  <a:lnTo>
                    <a:pt x="1382" y="335"/>
                  </a:lnTo>
                  <a:lnTo>
                    <a:pt x="1378" y="340"/>
                  </a:lnTo>
                  <a:lnTo>
                    <a:pt x="1374" y="345"/>
                  </a:lnTo>
                  <a:lnTo>
                    <a:pt x="1370" y="349"/>
                  </a:lnTo>
                  <a:lnTo>
                    <a:pt x="1365" y="354"/>
                  </a:lnTo>
                  <a:lnTo>
                    <a:pt x="1362" y="358"/>
                  </a:lnTo>
                  <a:lnTo>
                    <a:pt x="1357" y="363"/>
                  </a:lnTo>
                  <a:lnTo>
                    <a:pt x="1353" y="367"/>
                  </a:lnTo>
                  <a:lnTo>
                    <a:pt x="1348" y="373"/>
                  </a:lnTo>
                  <a:lnTo>
                    <a:pt x="1344" y="377"/>
                  </a:lnTo>
                  <a:lnTo>
                    <a:pt x="1339" y="380"/>
                  </a:lnTo>
                  <a:lnTo>
                    <a:pt x="1335" y="384"/>
                  </a:lnTo>
                  <a:lnTo>
                    <a:pt x="1329" y="388"/>
                  </a:lnTo>
                  <a:lnTo>
                    <a:pt x="1324" y="392"/>
                  </a:lnTo>
                  <a:lnTo>
                    <a:pt x="1319" y="395"/>
                  </a:lnTo>
                  <a:lnTo>
                    <a:pt x="1314" y="399"/>
                  </a:lnTo>
                  <a:lnTo>
                    <a:pt x="1310" y="403"/>
                  </a:lnTo>
                  <a:lnTo>
                    <a:pt x="1305" y="407"/>
                  </a:lnTo>
                  <a:lnTo>
                    <a:pt x="1299" y="409"/>
                  </a:lnTo>
                  <a:lnTo>
                    <a:pt x="1295" y="412"/>
                  </a:lnTo>
                  <a:lnTo>
                    <a:pt x="1290" y="414"/>
                  </a:lnTo>
                  <a:lnTo>
                    <a:pt x="1285" y="418"/>
                  </a:lnTo>
                  <a:lnTo>
                    <a:pt x="1280" y="420"/>
                  </a:lnTo>
                  <a:lnTo>
                    <a:pt x="1275" y="422"/>
                  </a:lnTo>
                  <a:lnTo>
                    <a:pt x="1271" y="425"/>
                  </a:lnTo>
                  <a:lnTo>
                    <a:pt x="1267" y="428"/>
                  </a:lnTo>
                  <a:lnTo>
                    <a:pt x="1252" y="431"/>
                  </a:lnTo>
                  <a:lnTo>
                    <a:pt x="1239" y="437"/>
                  </a:lnTo>
                  <a:lnTo>
                    <a:pt x="1226" y="439"/>
                  </a:lnTo>
                  <a:lnTo>
                    <a:pt x="1212" y="442"/>
                  </a:lnTo>
                  <a:lnTo>
                    <a:pt x="1197" y="446"/>
                  </a:lnTo>
                  <a:lnTo>
                    <a:pt x="1184" y="448"/>
                  </a:lnTo>
                  <a:lnTo>
                    <a:pt x="1170" y="450"/>
                  </a:lnTo>
                  <a:lnTo>
                    <a:pt x="1156" y="451"/>
                  </a:lnTo>
                  <a:lnTo>
                    <a:pt x="1140" y="452"/>
                  </a:lnTo>
                  <a:lnTo>
                    <a:pt x="1126" y="454"/>
                  </a:lnTo>
                  <a:lnTo>
                    <a:pt x="1110" y="455"/>
                  </a:lnTo>
                  <a:lnTo>
                    <a:pt x="1094" y="455"/>
                  </a:lnTo>
                  <a:lnTo>
                    <a:pt x="1078" y="455"/>
                  </a:lnTo>
                  <a:lnTo>
                    <a:pt x="1064" y="455"/>
                  </a:lnTo>
                  <a:lnTo>
                    <a:pt x="1047" y="454"/>
                  </a:lnTo>
                  <a:lnTo>
                    <a:pt x="1033" y="454"/>
                  </a:lnTo>
                  <a:lnTo>
                    <a:pt x="1017" y="451"/>
                  </a:lnTo>
                  <a:lnTo>
                    <a:pt x="1001" y="450"/>
                  </a:lnTo>
                  <a:lnTo>
                    <a:pt x="984" y="448"/>
                  </a:lnTo>
                  <a:lnTo>
                    <a:pt x="969" y="446"/>
                  </a:lnTo>
                  <a:lnTo>
                    <a:pt x="953" y="443"/>
                  </a:lnTo>
                  <a:lnTo>
                    <a:pt x="937" y="441"/>
                  </a:lnTo>
                  <a:lnTo>
                    <a:pt x="920" y="438"/>
                  </a:lnTo>
                  <a:lnTo>
                    <a:pt x="906" y="437"/>
                  </a:lnTo>
                  <a:lnTo>
                    <a:pt x="889" y="433"/>
                  </a:lnTo>
                  <a:lnTo>
                    <a:pt x="873" y="430"/>
                  </a:lnTo>
                  <a:lnTo>
                    <a:pt x="858" y="426"/>
                  </a:lnTo>
                  <a:lnTo>
                    <a:pt x="842" y="424"/>
                  </a:lnTo>
                  <a:lnTo>
                    <a:pt x="827" y="418"/>
                  </a:lnTo>
                  <a:lnTo>
                    <a:pt x="812" y="416"/>
                  </a:lnTo>
                  <a:lnTo>
                    <a:pt x="797" y="412"/>
                  </a:lnTo>
                  <a:lnTo>
                    <a:pt x="783" y="409"/>
                  </a:lnTo>
                  <a:lnTo>
                    <a:pt x="767" y="404"/>
                  </a:lnTo>
                  <a:lnTo>
                    <a:pt x="753" y="400"/>
                  </a:lnTo>
                  <a:lnTo>
                    <a:pt x="740" y="395"/>
                  </a:lnTo>
                  <a:lnTo>
                    <a:pt x="726" y="391"/>
                  </a:lnTo>
                  <a:lnTo>
                    <a:pt x="712" y="387"/>
                  </a:lnTo>
                  <a:lnTo>
                    <a:pt x="698" y="382"/>
                  </a:lnTo>
                  <a:lnTo>
                    <a:pt x="685" y="378"/>
                  </a:lnTo>
                  <a:lnTo>
                    <a:pt x="673" y="374"/>
                  </a:lnTo>
                  <a:lnTo>
                    <a:pt x="659" y="370"/>
                  </a:lnTo>
                  <a:lnTo>
                    <a:pt x="647" y="366"/>
                  </a:lnTo>
                  <a:lnTo>
                    <a:pt x="635" y="361"/>
                  </a:lnTo>
                  <a:lnTo>
                    <a:pt x="625" y="358"/>
                  </a:lnTo>
                  <a:lnTo>
                    <a:pt x="614" y="353"/>
                  </a:lnTo>
                  <a:lnTo>
                    <a:pt x="603" y="349"/>
                  </a:lnTo>
                  <a:lnTo>
                    <a:pt x="593" y="345"/>
                  </a:lnTo>
                  <a:lnTo>
                    <a:pt x="584" y="343"/>
                  </a:lnTo>
                  <a:lnTo>
                    <a:pt x="574" y="339"/>
                  </a:lnTo>
                  <a:lnTo>
                    <a:pt x="565" y="335"/>
                  </a:lnTo>
                  <a:lnTo>
                    <a:pt x="557" y="332"/>
                  </a:lnTo>
                  <a:lnTo>
                    <a:pt x="549" y="330"/>
                  </a:lnTo>
                  <a:lnTo>
                    <a:pt x="541" y="326"/>
                  </a:lnTo>
                  <a:lnTo>
                    <a:pt x="535" y="323"/>
                  </a:lnTo>
                  <a:lnTo>
                    <a:pt x="528" y="320"/>
                  </a:lnTo>
                  <a:lnTo>
                    <a:pt x="523" y="319"/>
                  </a:lnTo>
                  <a:lnTo>
                    <a:pt x="518" y="315"/>
                  </a:lnTo>
                  <a:lnTo>
                    <a:pt x="512" y="314"/>
                  </a:lnTo>
                  <a:lnTo>
                    <a:pt x="509" y="313"/>
                  </a:lnTo>
                  <a:lnTo>
                    <a:pt x="506" y="311"/>
                  </a:lnTo>
                  <a:lnTo>
                    <a:pt x="502" y="310"/>
                  </a:lnTo>
                  <a:lnTo>
                    <a:pt x="501" y="310"/>
                  </a:lnTo>
                  <a:lnTo>
                    <a:pt x="106" y="327"/>
                  </a:lnTo>
                  <a:lnTo>
                    <a:pt x="112" y="365"/>
                  </a:lnTo>
                  <a:lnTo>
                    <a:pt x="482" y="365"/>
                  </a:lnTo>
                  <a:lnTo>
                    <a:pt x="488" y="367"/>
                  </a:lnTo>
                  <a:lnTo>
                    <a:pt x="497" y="370"/>
                  </a:lnTo>
                  <a:lnTo>
                    <a:pt x="502" y="373"/>
                  </a:lnTo>
                  <a:lnTo>
                    <a:pt x="507" y="375"/>
                  </a:lnTo>
                  <a:lnTo>
                    <a:pt x="514" y="378"/>
                  </a:lnTo>
                  <a:lnTo>
                    <a:pt x="520" y="382"/>
                  </a:lnTo>
                  <a:lnTo>
                    <a:pt x="527" y="384"/>
                  </a:lnTo>
                  <a:lnTo>
                    <a:pt x="535" y="387"/>
                  </a:lnTo>
                  <a:lnTo>
                    <a:pt x="542" y="390"/>
                  </a:lnTo>
                  <a:lnTo>
                    <a:pt x="552" y="394"/>
                  </a:lnTo>
                  <a:lnTo>
                    <a:pt x="559" y="396"/>
                  </a:lnTo>
                  <a:lnTo>
                    <a:pt x="570" y="400"/>
                  </a:lnTo>
                  <a:lnTo>
                    <a:pt x="580" y="404"/>
                  </a:lnTo>
                  <a:lnTo>
                    <a:pt x="591" y="409"/>
                  </a:lnTo>
                  <a:lnTo>
                    <a:pt x="601" y="412"/>
                  </a:lnTo>
                  <a:lnTo>
                    <a:pt x="612" y="416"/>
                  </a:lnTo>
                  <a:lnTo>
                    <a:pt x="624" y="420"/>
                  </a:lnTo>
                  <a:lnTo>
                    <a:pt x="635" y="424"/>
                  </a:lnTo>
                  <a:lnTo>
                    <a:pt x="646" y="428"/>
                  </a:lnTo>
                  <a:lnTo>
                    <a:pt x="659" y="431"/>
                  </a:lnTo>
                  <a:lnTo>
                    <a:pt x="671" y="435"/>
                  </a:lnTo>
                  <a:lnTo>
                    <a:pt x="684" y="439"/>
                  </a:lnTo>
                  <a:lnTo>
                    <a:pt x="697" y="443"/>
                  </a:lnTo>
                  <a:lnTo>
                    <a:pt x="710" y="447"/>
                  </a:lnTo>
                  <a:lnTo>
                    <a:pt x="723" y="451"/>
                  </a:lnTo>
                  <a:lnTo>
                    <a:pt x="737" y="455"/>
                  </a:lnTo>
                  <a:lnTo>
                    <a:pt x="752" y="459"/>
                  </a:lnTo>
                  <a:lnTo>
                    <a:pt x="765" y="464"/>
                  </a:lnTo>
                  <a:lnTo>
                    <a:pt x="779" y="467"/>
                  </a:lnTo>
                  <a:lnTo>
                    <a:pt x="795" y="472"/>
                  </a:lnTo>
                  <a:lnTo>
                    <a:pt x="809" y="475"/>
                  </a:lnTo>
                  <a:lnTo>
                    <a:pt x="825" y="479"/>
                  </a:lnTo>
                  <a:lnTo>
                    <a:pt x="839" y="481"/>
                  </a:lnTo>
                  <a:lnTo>
                    <a:pt x="855" y="485"/>
                  </a:lnTo>
                  <a:lnTo>
                    <a:pt x="869" y="488"/>
                  </a:lnTo>
                  <a:lnTo>
                    <a:pt x="885" y="490"/>
                  </a:lnTo>
                  <a:lnTo>
                    <a:pt x="899" y="493"/>
                  </a:lnTo>
                  <a:lnTo>
                    <a:pt x="916" y="497"/>
                  </a:lnTo>
                  <a:lnTo>
                    <a:pt x="932" y="498"/>
                  </a:lnTo>
                  <a:lnTo>
                    <a:pt x="948" y="499"/>
                  </a:lnTo>
                  <a:lnTo>
                    <a:pt x="962" y="502"/>
                  </a:lnTo>
                  <a:lnTo>
                    <a:pt x="979" y="505"/>
                  </a:lnTo>
                  <a:lnTo>
                    <a:pt x="995" y="506"/>
                  </a:lnTo>
                  <a:lnTo>
                    <a:pt x="1010" y="507"/>
                  </a:lnTo>
                  <a:lnTo>
                    <a:pt x="1027" y="509"/>
                  </a:lnTo>
                  <a:lnTo>
                    <a:pt x="1043" y="510"/>
                  </a:lnTo>
                  <a:lnTo>
                    <a:pt x="1059" y="510"/>
                  </a:lnTo>
                  <a:lnTo>
                    <a:pt x="1075" y="510"/>
                  </a:lnTo>
                  <a:lnTo>
                    <a:pt x="1090" y="510"/>
                  </a:lnTo>
                  <a:lnTo>
                    <a:pt x="1107" y="510"/>
                  </a:lnTo>
                  <a:lnTo>
                    <a:pt x="1122" y="509"/>
                  </a:lnTo>
                  <a:lnTo>
                    <a:pt x="1137" y="507"/>
                  </a:lnTo>
                  <a:lnTo>
                    <a:pt x="1153" y="506"/>
                  </a:lnTo>
                  <a:lnTo>
                    <a:pt x="1170" y="506"/>
                  </a:lnTo>
                  <a:lnTo>
                    <a:pt x="1184" y="502"/>
                  </a:lnTo>
                  <a:lnTo>
                    <a:pt x="1200" y="499"/>
                  </a:lnTo>
                  <a:lnTo>
                    <a:pt x="1214" y="497"/>
                  </a:lnTo>
                  <a:lnTo>
                    <a:pt x="1230" y="494"/>
                  </a:lnTo>
                  <a:lnTo>
                    <a:pt x="1244" y="490"/>
                  </a:lnTo>
                  <a:lnTo>
                    <a:pt x="1259" y="486"/>
                  </a:lnTo>
                  <a:lnTo>
                    <a:pt x="1273" y="481"/>
                  </a:lnTo>
                  <a:lnTo>
                    <a:pt x="1289" y="479"/>
                  </a:lnTo>
                  <a:lnTo>
                    <a:pt x="1294" y="475"/>
                  </a:lnTo>
                  <a:lnTo>
                    <a:pt x="1302" y="472"/>
                  </a:lnTo>
                  <a:lnTo>
                    <a:pt x="1307" y="468"/>
                  </a:lnTo>
                  <a:lnTo>
                    <a:pt x="1314" y="465"/>
                  </a:lnTo>
                  <a:lnTo>
                    <a:pt x="1320" y="462"/>
                  </a:lnTo>
                  <a:lnTo>
                    <a:pt x="1327" y="458"/>
                  </a:lnTo>
                  <a:lnTo>
                    <a:pt x="1333" y="455"/>
                  </a:lnTo>
                  <a:lnTo>
                    <a:pt x="1341" y="451"/>
                  </a:lnTo>
                  <a:lnTo>
                    <a:pt x="1346" y="446"/>
                  </a:lnTo>
                  <a:lnTo>
                    <a:pt x="1353" y="442"/>
                  </a:lnTo>
                  <a:lnTo>
                    <a:pt x="1358" y="437"/>
                  </a:lnTo>
                  <a:lnTo>
                    <a:pt x="1365" y="433"/>
                  </a:lnTo>
                  <a:lnTo>
                    <a:pt x="1370" y="428"/>
                  </a:lnTo>
                  <a:lnTo>
                    <a:pt x="1376" y="422"/>
                  </a:lnTo>
                  <a:lnTo>
                    <a:pt x="1383" y="418"/>
                  </a:lnTo>
                  <a:lnTo>
                    <a:pt x="1390" y="413"/>
                  </a:lnTo>
                  <a:lnTo>
                    <a:pt x="1393" y="407"/>
                  </a:lnTo>
                  <a:lnTo>
                    <a:pt x="1399" y="401"/>
                  </a:lnTo>
                  <a:lnTo>
                    <a:pt x="1404" y="396"/>
                  </a:lnTo>
                  <a:lnTo>
                    <a:pt x="1410" y="391"/>
                  </a:lnTo>
                  <a:lnTo>
                    <a:pt x="1414" y="384"/>
                  </a:lnTo>
                  <a:lnTo>
                    <a:pt x="1420" y="379"/>
                  </a:lnTo>
                  <a:lnTo>
                    <a:pt x="1425" y="373"/>
                  </a:lnTo>
                  <a:lnTo>
                    <a:pt x="1430" y="367"/>
                  </a:lnTo>
                  <a:lnTo>
                    <a:pt x="1434" y="360"/>
                  </a:lnTo>
                  <a:lnTo>
                    <a:pt x="1438" y="354"/>
                  </a:lnTo>
                  <a:lnTo>
                    <a:pt x="1442" y="347"/>
                  </a:lnTo>
                  <a:lnTo>
                    <a:pt x="1446" y="341"/>
                  </a:lnTo>
                  <a:lnTo>
                    <a:pt x="1450" y="333"/>
                  </a:lnTo>
                  <a:lnTo>
                    <a:pt x="1454" y="327"/>
                  </a:lnTo>
                  <a:lnTo>
                    <a:pt x="1458" y="322"/>
                  </a:lnTo>
                  <a:lnTo>
                    <a:pt x="1461" y="315"/>
                  </a:lnTo>
                  <a:lnTo>
                    <a:pt x="1464" y="307"/>
                  </a:lnTo>
                  <a:lnTo>
                    <a:pt x="1467" y="301"/>
                  </a:lnTo>
                  <a:lnTo>
                    <a:pt x="1471" y="293"/>
                  </a:lnTo>
                  <a:lnTo>
                    <a:pt x="1473" y="286"/>
                  </a:lnTo>
                  <a:lnTo>
                    <a:pt x="1475" y="279"/>
                  </a:lnTo>
                  <a:lnTo>
                    <a:pt x="1477" y="272"/>
                  </a:lnTo>
                  <a:lnTo>
                    <a:pt x="1480" y="264"/>
                  </a:lnTo>
                  <a:lnTo>
                    <a:pt x="1481" y="258"/>
                  </a:lnTo>
                  <a:lnTo>
                    <a:pt x="1482" y="250"/>
                  </a:lnTo>
                  <a:lnTo>
                    <a:pt x="1482" y="243"/>
                  </a:lnTo>
                  <a:lnTo>
                    <a:pt x="1484" y="235"/>
                  </a:lnTo>
                  <a:lnTo>
                    <a:pt x="1485" y="229"/>
                  </a:lnTo>
                  <a:lnTo>
                    <a:pt x="1485" y="222"/>
                  </a:lnTo>
                  <a:lnTo>
                    <a:pt x="1486" y="216"/>
                  </a:lnTo>
                  <a:lnTo>
                    <a:pt x="1486" y="208"/>
                  </a:lnTo>
                  <a:lnTo>
                    <a:pt x="1488" y="201"/>
                  </a:lnTo>
                  <a:lnTo>
                    <a:pt x="1486" y="194"/>
                  </a:lnTo>
                  <a:lnTo>
                    <a:pt x="1485" y="187"/>
                  </a:lnTo>
                  <a:lnTo>
                    <a:pt x="1484" y="179"/>
                  </a:lnTo>
                  <a:lnTo>
                    <a:pt x="1482" y="174"/>
                  </a:lnTo>
                  <a:lnTo>
                    <a:pt x="1481" y="166"/>
                  </a:lnTo>
                  <a:lnTo>
                    <a:pt x="1480" y="160"/>
                  </a:lnTo>
                  <a:lnTo>
                    <a:pt x="1477" y="152"/>
                  </a:lnTo>
                  <a:lnTo>
                    <a:pt x="1476" y="147"/>
                  </a:lnTo>
                  <a:lnTo>
                    <a:pt x="1472" y="140"/>
                  </a:lnTo>
                  <a:lnTo>
                    <a:pt x="1469" y="133"/>
                  </a:lnTo>
                  <a:lnTo>
                    <a:pt x="1465" y="127"/>
                  </a:lnTo>
                  <a:lnTo>
                    <a:pt x="1461" y="122"/>
                  </a:lnTo>
                  <a:lnTo>
                    <a:pt x="1458" y="115"/>
                  </a:lnTo>
                  <a:lnTo>
                    <a:pt x="1454" y="109"/>
                  </a:lnTo>
                  <a:lnTo>
                    <a:pt x="1450" y="103"/>
                  </a:lnTo>
                  <a:lnTo>
                    <a:pt x="1444" y="98"/>
                  </a:lnTo>
                  <a:lnTo>
                    <a:pt x="1444" y="9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5"/>
            <p:cNvSpPr>
              <a:spLocks/>
            </p:cNvSpPr>
            <p:nvPr/>
          </p:nvSpPr>
          <p:spPr bwMode="auto">
            <a:xfrm>
              <a:off x="3625850" y="3227388"/>
              <a:ext cx="427038" cy="149225"/>
            </a:xfrm>
            <a:custGeom>
              <a:avLst/>
              <a:gdLst>
                <a:gd name="T0" fmla="*/ 579 w 1075"/>
                <a:gd name="T1" fmla="*/ 378 h 379"/>
                <a:gd name="T2" fmla="*/ 632 w 1075"/>
                <a:gd name="T3" fmla="*/ 374 h 379"/>
                <a:gd name="T4" fmla="*/ 685 w 1075"/>
                <a:gd name="T5" fmla="*/ 371 h 379"/>
                <a:gd name="T6" fmla="*/ 734 w 1075"/>
                <a:gd name="T7" fmla="*/ 365 h 379"/>
                <a:gd name="T8" fmla="*/ 781 w 1075"/>
                <a:gd name="T9" fmla="*/ 357 h 379"/>
                <a:gd name="T10" fmla="*/ 826 w 1075"/>
                <a:gd name="T11" fmla="*/ 349 h 379"/>
                <a:gd name="T12" fmla="*/ 868 w 1075"/>
                <a:gd name="T13" fmla="*/ 339 h 379"/>
                <a:gd name="T14" fmla="*/ 908 w 1075"/>
                <a:gd name="T15" fmla="*/ 328 h 379"/>
                <a:gd name="T16" fmla="*/ 943 w 1075"/>
                <a:gd name="T17" fmla="*/ 314 h 379"/>
                <a:gd name="T18" fmla="*/ 975 w 1075"/>
                <a:gd name="T19" fmla="*/ 301 h 379"/>
                <a:gd name="T20" fmla="*/ 1002 w 1075"/>
                <a:gd name="T21" fmla="*/ 287 h 379"/>
                <a:gd name="T22" fmla="*/ 1027 w 1075"/>
                <a:gd name="T23" fmla="*/ 271 h 379"/>
                <a:gd name="T24" fmla="*/ 1045 w 1075"/>
                <a:gd name="T25" fmla="*/ 254 h 379"/>
                <a:gd name="T26" fmla="*/ 1060 w 1075"/>
                <a:gd name="T27" fmla="*/ 237 h 379"/>
                <a:gd name="T28" fmla="*/ 1070 w 1075"/>
                <a:gd name="T29" fmla="*/ 219 h 379"/>
                <a:gd name="T30" fmla="*/ 1074 w 1075"/>
                <a:gd name="T31" fmla="*/ 187 h 379"/>
                <a:gd name="T32" fmla="*/ 1064 w 1075"/>
                <a:gd name="T33" fmla="*/ 164 h 379"/>
                <a:gd name="T34" fmla="*/ 1048 w 1075"/>
                <a:gd name="T35" fmla="*/ 145 h 379"/>
                <a:gd name="T36" fmla="*/ 1027 w 1075"/>
                <a:gd name="T37" fmla="*/ 127 h 379"/>
                <a:gd name="T38" fmla="*/ 1000 w 1075"/>
                <a:gd name="T39" fmla="*/ 110 h 379"/>
                <a:gd name="T40" fmla="*/ 968 w 1075"/>
                <a:gd name="T41" fmla="*/ 93 h 379"/>
                <a:gd name="T42" fmla="*/ 932 w 1075"/>
                <a:gd name="T43" fmla="*/ 79 h 379"/>
                <a:gd name="T44" fmla="*/ 892 w 1075"/>
                <a:gd name="T45" fmla="*/ 63 h 379"/>
                <a:gd name="T46" fmla="*/ 847 w 1075"/>
                <a:gd name="T47" fmla="*/ 50 h 379"/>
                <a:gd name="T48" fmla="*/ 801 w 1075"/>
                <a:gd name="T49" fmla="*/ 38 h 379"/>
                <a:gd name="T50" fmla="*/ 751 w 1075"/>
                <a:gd name="T51" fmla="*/ 26 h 379"/>
                <a:gd name="T52" fmla="*/ 699 w 1075"/>
                <a:gd name="T53" fmla="*/ 19 h 379"/>
                <a:gd name="T54" fmla="*/ 645 w 1075"/>
                <a:gd name="T55" fmla="*/ 9 h 379"/>
                <a:gd name="T56" fmla="*/ 591 w 1075"/>
                <a:gd name="T57" fmla="*/ 3 h 379"/>
                <a:gd name="T58" fmla="*/ 534 w 1075"/>
                <a:gd name="T59" fmla="*/ 0 h 379"/>
                <a:gd name="T60" fmla="*/ 481 w 1075"/>
                <a:gd name="T61" fmla="*/ 0 h 379"/>
                <a:gd name="T62" fmla="*/ 424 w 1075"/>
                <a:gd name="T63" fmla="*/ 0 h 379"/>
                <a:gd name="T64" fmla="*/ 372 w 1075"/>
                <a:gd name="T65" fmla="*/ 2 h 379"/>
                <a:gd name="T66" fmla="*/ 323 w 1075"/>
                <a:gd name="T67" fmla="*/ 6 h 379"/>
                <a:gd name="T68" fmla="*/ 278 w 1075"/>
                <a:gd name="T69" fmla="*/ 13 h 379"/>
                <a:gd name="T70" fmla="*/ 235 w 1075"/>
                <a:gd name="T71" fmla="*/ 21 h 379"/>
                <a:gd name="T72" fmla="*/ 196 w 1075"/>
                <a:gd name="T73" fmla="*/ 33 h 379"/>
                <a:gd name="T74" fmla="*/ 160 w 1075"/>
                <a:gd name="T75" fmla="*/ 43 h 379"/>
                <a:gd name="T76" fmla="*/ 129 w 1075"/>
                <a:gd name="T77" fmla="*/ 58 h 379"/>
                <a:gd name="T78" fmla="*/ 99 w 1075"/>
                <a:gd name="T79" fmla="*/ 71 h 379"/>
                <a:gd name="T80" fmla="*/ 74 w 1075"/>
                <a:gd name="T81" fmla="*/ 85 h 379"/>
                <a:gd name="T82" fmla="*/ 52 w 1075"/>
                <a:gd name="T83" fmla="*/ 102 h 379"/>
                <a:gd name="T84" fmla="*/ 34 w 1075"/>
                <a:gd name="T85" fmla="*/ 118 h 379"/>
                <a:gd name="T86" fmla="*/ 19 w 1075"/>
                <a:gd name="T87" fmla="*/ 136 h 379"/>
                <a:gd name="T88" fmla="*/ 9 w 1075"/>
                <a:gd name="T89" fmla="*/ 155 h 379"/>
                <a:gd name="T90" fmla="*/ 0 w 1075"/>
                <a:gd name="T91" fmla="*/ 187 h 379"/>
                <a:gd name="T92" fmla="*/ 2 w 1075"/>
                <a:gd name="T93" fmla="*/ 219 h 379"/>
                <a:gd name="T94" fmla="*/ 13 w 1075"/>
                <a:gd name="T95" fmla="*/ 237 h 379"/>
                <a:gd name="T96" fmla="*/ 27 w 1075"/>
                <a:gd name="T97" fmla="*/ 254 h 379"/>
                <a:gd name="T98" fmla="*/ 47 w 1075"/>
                <a:gd name="T99" fmla="*/ 271 h 379"/>
                <a:gd name="T100" fmla="*/ 69 w 1075"/>
                <a:gd name="T101" fmla="*/ 287 h 379"/>
                <a:gd name="T102" fmla="*/ 98 w 1075"/>
                <a:gd name="T103" fmla="*/ 301 h 379"/>
                <a:gd name="T104" fmla="*/ 130 w 1075"/>
                <a:gd name="T105" fmla="*/ 314 h 379"/>
                <a:gd name="T106" fmla="*/ 166 w 1075"/>
                <a:gd name="T107" fmla="*/ 328 h 379"/>
                <a:gd name="T108" fmla="*/ 204 w 1075"/>
                <a:gd name="T109" fmla="*/ 339 h 379"/>
                <a:gd name="T110" fmla="*/ 247 w 1075"/>
                <a:gd name="T111" fmla="*/ 349 h 379"/>
                <a:gd name="T112" fmla="*/ 291 w 1075"/>
                <a:gd name="T113" fmla="*/ 357 h 379"/>
                <a:gd name="T114" fmla="*/ 340 w 1075"/>
                <a:gd name="T115" fmla="*/ 365 h 379"/>
                <a:gd name="T116" fmla="*/ 391 w 1075"/>
                <a:gd name="T117" fmla="*/ 371 h 379"/>
                <a:gd name="T118" fmla="*/ 441 w 1075"/>
                <a:gd name="T119" fmla="*/ 374 h 379"/>
                <a:gd name="T120" fmla="*/ 496 w 1075"/>
                <a:gd name="T121" fmla="*/ 378 h 379"/>
                <a:gd name="T122" fmla="*/ 538 w 1075"/>
                <a:gd name="T123" fmla="*/ 379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075" h="379">
                  <a:moveTo>
                    <a:pt x="538" y="379"/>
                  </a:moveTo>
                  <a:lnTo>
                    <a:pt x="551" y="378"/>
                  </a:lnTo>
                  <a:lnTo>
                    <a:pt x="564" y="378"/>
                  </a:lnTo>
                  <a:lnTo>
                    <a:pt x="579" y="378"/>
                  </a:lnTo>
                  <a:lnTo>
                    <a:pt x="592" y="378"/>
                  </a:lnTo>
                  <a:lnTo>
                    <a:pt x="605" y="377"/>
                  </a:lnTo>
                  <a:lnTo>
                    <a:pt x="618" y="375"/>
                  </a:lnTo>
                  <a:lnTo>
                    <a:pt x="632" y="374"/>
                  </a:lnTo>
                  <a:lnTo>
                    <a:pt x="645" y="374"/>
                  </a:lnTo>
                  <a:lnTo>
                    <a:pt x="658" y="373"/>
                  </a:lnTo>
                  <a:lnTo>
                    <a:pt x="672" y="371"/>
                  </a:lnTo>
                  <a:lnTo>
                    <a:pt x="685" y="371"/>
                  </a:lnTo>
                  <a:lnTo>
                    <a:pt x="698" y="370"/>
                  </a:lnTo>
                  <a:lnTo>
                    <a:pt x="709" y="369"/>
                  </a:lnTo>
                  <a:lnTo>
                    <a:pt x="723" y="368"/>
                  </a:lnTo>
                  <a:lnTo>
                    <a:pt x="734" y="365"/>
                  </a:lnTo>
                  <a:lnTo>
                    <a:pt x="747" y="365"/>
                  </a:lnTo>
                  <a:lnTo>
                    <a:pt x="758" y="362"/>
                  </a:lnTo>
                  <a:lnTo>
                    <a:pt x="770" y="360"/>
                  </a:lnTo>
                  <a:lnTo>
                    <a:pt x="781" y="357"/>
                  </a:lnTo>
                  <a:lnTo>
                    <a:pt x="793" y="356"/>
                  </a:lnTo>
                  <a:lnTo>
                    <a:pt x="805" y="353"/>
                  </a:lnTo>
                  <a:lnTo>
                    <a:pt x="815" y="351"/>
                  </a:lnTo>
                  <a:lnTo>
                    <a:pt x="826" y="349"/>
                  </a:lnTo>
                  <a:lnTo>
                    <a:pt x="838" y="347"/>
                  </a:lnTo>
                  <a:lnTo>
                    <a:pt x="848" y="344"/>
                  </a:lnTo>
                  <a:lnTo>
                    <a:pt x="858" y="341"/>
                  </a:lnTo>
                  <a:lnTo>
                    <a:pt x="868" y="339"/>
                  </a:lnTo>
                  <a:lnTo>
                    <a:pt x="879" y="336"/>
                  </a:lnTo>
                  <a:lnTo>
                    <a:pt x="889" y="334"/>
                  </a:lnTo>
                  <a:lnTo>
                    <a:pt x="898" y="331"/>
                  </a:lnTo>
                  <a:lnTo>
                    <a:pt x="908" y="328"/>
                  </a:lnTo>
                  <a:lnTo>
                    <a:pt x="919" y="326"/>
                  </a:lnTo>
                  <a:lnTo>
                    <a:pt x="926" y="322"/>
                  </a:lnTo>
                  <a:lnTo>
                    <a:pt x="934" y="318"/>
                  </a:lnTo>
                  <a:lnTo>
                    <a:pt x="943" y="314"/>
                  </a:lnTo>
                  <a:lnTo>
                    <a:pt x="953" y="311"/>
                  </a:lnTo>
                  <a:lnTo>
                    <a:pt x="959" y="309"/>
                  </a:lnTo>
                  <a:lnTo>
                    <a:pt x="967" y="305"/>
                  </a:lnTo>
                  <a:lnTo>
                    <a:pt x="975" y="301"/>
                  </a:lnTo>
                  <a:lnTo>
                    <a:pt x="983" y="298"/>
                  </a:lnTo>
                  <a:lnTo>
                    <a:pt x="989" y="293"/>
                  </a:lnTo>
                  <a:lnTo>
                    <a:pt x="996" y="290"/>
                  </a:lnTo>
                  <a:lnTo>
                    <a:pt x="1002" y="287"/>
                  </a:lnTo>
                  <a:lnTo>
                    <a:pt x="1009" y="283"/>
                  </a:lnTo>
                  <a:lnTo>
                    <a:pt x="1015" y="277"/>
                  </a:lnTo>
                  <a:lnTo>
                    <a:pt x="1021" y="275"/>
                  </a:lnTo>
                  <a:lnTo>
                    <a:pt x="1027" y="271"/>
                  </a:lnTo>
                  <a:lnTo>
                    <a:pt x="1034" y="268"/>
                  </a:lnTo>
                  <a:lnTo>
                    <a:pt x="1038" y="263"/>
                  </a:lnTo>
                  <a:lnTo>
                    <a:pt x="1043" y="259"/>
                  </a:lnTo>
                  <a:lnTo>
                    <a:pt x="1045" y="254"/>
                  </a:lnTo>
                  <a:lnTo>
                    <a:pt x="1051" y="250"/>
                  </a:lnTo>
                  <a:lnTo>
                    <a:pt x="1055" y="246"/>
                  </a:lnTo>
                  <a:lnTo>
                    <a:pt x="1057" y="242"/>
                  </a:lnTo>
                  <a:lnTo>
                    <a:pt x="1060" y="237"/>
                  </a:lnTo>
                  <a:lnTo>
                    <a:pt x="1064" y="233"/>
                  </a:lnTo>
                  <a:lnTo>
                    <a:pt x="1066" y="228"/>
                  </a:lnTo>
                  <a:lnTo>
                    <a:pt x="1069" y="224"/>
                  </a:lnTo>
                  <a:lnTo>
                    <a:pt x="1070" y="219"/>
                  </a:lnTo>
                  <a:lnTo>
                    <a:pt x="1073" y="215"/>
                  </a:lnTo>
                  <a:lnTo>
                    <a:pt x="1074" y="205"/>
                  </a:lnTo>
                  <a:lnTo>
                    <a:pt x="1075" y="198"/>
                  </a:lnTo>
                  <a:lnTo>
                    <a:pt x="1074" y="187"/>
                  </a:lnTo>
                  <a:lnTo>
                    <a:pt x="1072" y="178"/>
                  </a:lnTo>
                  <a:lnTo>
                    <a:pt x="1069" y="173"/>
                  </a:lnTo>
                  <a:lnTo>
                    <a:pt x="1066" y="169"/>
                  </a:lnTo>
                  <a:lnTo>
                    <a:pt x="1064" y="164"/>
                  </a:lnTo>
                  <a:lnTo>
                    <a:pt x="1061" y="160"/>
                  </a:lnTo>
                  <a:lnTo>
                    <a:pt x="1057" y="155"/>
                  </a:lnTo>
                  <a:lnTo>
                    <a:pt x="1053" y="151"/>
                  </a:lnTo>
                  <a:lnTo>
                    <a:pt x="1048" y="145"/>
                  </a:lnTo>
                  <a:lnTo>
                    <a:pt x="1044" y="141"/>
                  </a:lnTo>
                  <a:lnTo>
                    <a:pt x="1039" y="136"/>
                  </a:lnTo>
                  <a:lnTo>
                    <a:pt x="1034" y="132"/>
                  </a:lnTo>
                  <a:lnTo>
                    <a:pt x="1027" y="127"/>
                  </a:lnTo>
                  <a:lnTo>
                    <a:pt x="1022" y="123"/>
                  </a:lnTo>
                  <a:lnTo>
                    <a:pt x="1015" y="118"/>
                  </a:lnTo>
                  <a:lnTo>
                    <a:pt x="1008" y="115"/>
                  </a:lnTo>
                  <a:lnTo>
                    <a:pt x="1000" y="110"/>
                  </a:lnTo>
                  <a:lnTo>
                    <a:pt x="993" y="106"/>
                  </a:lnTo>
                  <a:lnTo>
                    <a:pt x="985" y="102"/>
                  </a:lnTo>
                  <a:lnTo>
                    <a:pt x="976" y="98"/>
                  </a:lnTo>
                  <a:lnTo>
                    <a:pt x="968" y="93"/>
                  </a:lnTo>
                  <a:lnTo>
                    <a:pt x="960" y="90"/>
                  </a:lnTo>
                  <a:lnTo>
                    <a:pt x="950" y="85"/>
                  </a:lnTo>
                  <a:lnTo>
                    <a:pt x="941" y="81"/>
                  </a:lnTo>
                  <a:lnTo>
                    <a:pt x="932" y="79"/>
                  </a:lnTo>
                  <a:lnTo>
                    <a:pt x="921" y="75"/>
                  </a:lnTo>
                  <a:lnTo>
                    <a:pt x="912" y="71"/>
                  </a:lnTo>
                  <a:lnTo>
                    <a:pt x="902" y="67"/>
                  </a:lnTo>
                  <a:lnTo>
                    <a:pt x="892" y="63"/>
                  </a:lnTo>
                  <a:lnTo>
                    <a:pt x="882" y="60"/>
                  </a:lnTo>
                  <a:lnTo>
                    <a:pt x="870" y="58"/>
                  </a:lnTo>
                  <a:lnTo>
                    <a:pt x="858" y="54"/>
                  </a:lnTo>
                  <a:lnTo>
                    <a:pt x="847" y="50"/>
                  </a:lnTo>
                  <a:lnTo>
                    <a:pt x="836" y="47"/>
                  </a:lnTo>
                  <a:lnTo>
                    <a:pt x="825" y="43"/>
                  </a:lnTo>
                  <a:lnTo>
                    <a:pt x="813" y="41"/>
                  </a:lnTo>
                  <a:lnTo>
                    <a:pt x="801" y="38"/>
                  </a:lnTo>
                  <a:lnTo>
                    <a:pt x="789" y="36"/>
                  </a:lnTo>
                  <a:lnTo>
                    <a:pt x="776" y="33"/>
                  </a:lnTo>
                  <a:lnTo>
                    <a:pt x="763" y="30"/>
                  </a:lnTo>
                  <a:lnTo>
                    <a:pt x="751" y="26"/>
                  </a:lnTo>
                  <a:lnTo>
                    <a:pt x="738" y="24"/>
                  </a:lnTo>
                  <a:lnTo>
                    <a:pt x="724" y="21"/>
                  </a:lnTo>
                  <a:lnTo>
                    <a:pt x="712" y="20"/>
                  </a:lnTo>
                  <a:lnTo>
                    <a:pt x="699" y="19"/>
                  </a:lnTo>
                  <a:lnTo>
                    <a:pt x="686" y="16"/>
                  </a:lnTo>
                  <a:lnTo>
                    <a:pt x="673" y="13"/>
                  </a:lnTo>
                  <a:lnTo>
                    <a:pt x="658" y="12"/>
                  </a:lnTo>
                  <a:lnTo>
                    <a:pt x="645" y="9"/>
                  </a:lnTo>
                  <a:lnTo>
                    <a:pt x="631" y="8"/>
                  </a:lnTo>
                  <a:lnTo>
                    <a:pt x="618" y="6"/>
                  </a:lnTo>
                  <a:lnTo>
                    <a:pt x="604" y="6"/>
                  </a:lnTo>
                  <a:lnTo>
                    <a:pt x="591" y="3"/>
                  </a:lnTo>
                  <a:lnTo>
                    <a:pt x="577" y="3"/>
                  </a:lnTo>
                  <a:lnTo>
                    <a:pt x="563" y="2"/>
                  </a:lnTo>
                  <a:lnTo>
                    <a:pt x="549" y="0"/>
                  </a:lnTo>
                  <a:lnTo>
                    <a:pt x="534" y="0"/>
                  </a:lnTo>
                  <a:lnTo>
                    <a:pt x="521" y="0"/>
                  </a:lnTo>
                  <a:lnTo>
                    <a:pt x="507" y="0"/>
                  </a:lnTo>
                  <a:lnTo>
                    <a:pt x="494" y="0"/>
                  </a:lnTo>
                  <a:lnTo>
                    <a:pt x="481" y="0"/>
                  </a:lnTo>
                  <a:lnTo>
                    <a:pt x="466" y="0"/>
                  </a:lnTo>
                  <a:lnTo>
                    <a:pt x="452" y="0"/>
                  </a:lnTo>
                  <a:lnTo>
                    <a:pt x="438" y="0"/>
                  </a:lnTo>
                  <a:lnTo>
                    <a:pt x="424" y="0"/>
                  </a:lnTo>
                  <a:lnTo>
                    <a:pt x="411" y="0"/>
                  </a:lnTo>
                  <a:lnTo>
                    <a:pt x="398" y="0"/>
                  </a:lnTo>
                  <a:lnTo>
                    <a:pt x="384" y="0"/>
                  </a:lnTo>
                  <a:lnTo>
                    <a:pt x="372" y="2"/>
                  </a:lnTo>
                  <a:lnTo>
                    <a:pt x="360" y="3"/>
                  </a:lnTo>
                  <a:lnTo>
                    <a:pt x="347" y="3"/>
                  </a:lnTo>
                  <a:lnTo>
                    <a:pt x="336" y="6"/>
                  </a:lnTo>
                  <a:lnTo>
                    <a:pt x="323" y="6"/>
                  </a:lnTo>
                  <a:lnTo>
                    <a:pt x="312" y="8"/>
                  </a:lnTo>
                  <a:lnTo>
                    <a:pt x="300" y="9"/>
                  </a:lnTo>
                  <a:lnTo>
                    <a:pt x="289" y="12"/>
                  </a:lnTo>
                  <a:lnTo>
                    <a:pt x="278" y="13"/>
                  </a:lnTo>
                  <a:lnTo>
                    <a:pt x="268" y="16"/>
                  </a:lnTo>
                  <a:lnTo>
                    <a:pt x="257" y="19"/>
                  </a:lnTo>
                  <a:lnTo>
                    <a:pt x="245" y="20"/>
                  </a:lnTo>
                  <a:lnTo>
                    <a:pt x="235" y="21"/>
                  </a:lnTo>
                  <a:lnTo>
                    <a:pt x="226" y="24"/>
                  </a:lnTo>
                  <a:lnTo>
                    <a:pt x="215" y="26"/>
                  </a:lnTo>
                  <a:lnTo>
                    <a:pt x="206" y="30"/>
                  </a:lnTo>
                  <a:lnTo>
                    <a:pt x="196" y="33"/>
                  </a:lnTo>
                  <a:lnTo>
                    <a:pt x="188" y="36"/>
                  </a:lnTo>
                  <a:lnTo>
                    <a:pt x="177" y="38"/>
                  </a:lnTo>
                  <a:lnTo>
                    <a:pt x="168" y="41"/>
                  </a:lnTo>
                  <a:lnTo>
                    <a:pt x="160" y="43"/>
                  </a:lnTo>
                  <a:lnTo>
                    <a:pt x="153" y="47"/>
                  </a:lnTo>
                  <a:lnTo>
                    <a:pt x="143" y="50"/>
                  </a:lnTo>
                  <a:lnTo>
                    <a:pt x="136" y="54"/>
                  </a:lnTo>
                  <a:lnTo>
                    <a:pt x="129" y="58"/>
                  </a:lnTo>
                  <a:lnTo>
                    <a:pt x="123" y="60"/>
                  </a:lnTo>
                  <a:lnTo>
                    <a:pt x="113" y="63"/>
                  </a:lnTo>
                  <a:lnTo>
                    <a:pt x="107" y="67"/>
                  </a:lnTo>
                  <a:lnTo>
                    <a:pt x="99" y="71"/>
                  </a:lnTo>
                  <a:lnTo>
                    <a:pt x="92" y="75"/>
                  </a:lnTo>
                  <a:lnTo>
                    <a:pt x="86" y="79"/>
                  </a:lnTo>
                  <a:lnTo>
                    <a:pt x="79" y="81"/>
                  </a:lnTo>
                  <a:lnTo>
                    <a:pt x="74" y="85"/>
                  </a:lnTo>
                  <a:lnTo>
                    <a:pt x="69" y="90"/>
                  </a:lnTo>
                  <a:lnTo>
                    <a:pt x="62" y="93"/>
                  </a:lnTo>
                  <a:lnTo>
                    <a:pt x="57" y="98"/>
                  </a:lnTo>
                  <a:lnTo>
                    <a:pt x="52" y="102"/>
                  </a:lnTo>
                  <a:lnTo>
                    <a:pt x="48" y="106"/>
                  </a:lnTo>
                  <a:lnTo>
                    <a:pt x="41" y="110"/>
                  </a:lnTo>
                  <a:lnTo>
                    <a:pt x="39" y="115"/>
                  </a:lnTo>
                  <a:lnTo>
                    <a:pt x="34" y="118"/>
                  </a:lnTo>
                  <a:lnTo>
                    <a:pt x="31" y="123"/>
                  </a:lnTo>
                  <a:lnTo>
                    <a:pt x="27" y="127"/>
                  </a:lnTo>
                  <a:lnTo>
                    <a:pt x="23" y="132"/>
                  </a:lnTo>
                  <a:lnTo>
                    <a:pt x="19" y="136"/>
                  </a:lnTo>
                  <a:lnTo>
                    <a:pt x="17" y="141"/>
                  </a:lnTo>
                  <a:lnTo>
                    <a:pt x="14" y="145"/>
                  </a:lnTo>
                  <a:lnTo>
                    <a:pt x="11" y="151"/>
                  </a:lnTo>
                  <a:lnTo>
                    <a:pt x="9" y="155"/>
                  </a:lnTo>
                  <a:lnTo>
                    <a:pt x="7" y="160"/>
                  </a:lnTo>
                  <a:lnTo>
                    <a:pt x="4" y="169"/>
                  </a:lnTo>
                  <a:lnTo>
                    <a:pt x="1" y="178"/>
                  </a:lnTo>
                  <a:lnTo>
                    <a:pt x="0" y="187"/>
                  </a:lnTo>
                  <a:lnTo>
                    <a:pt x="0" y="198"/>
                  </a:lnTo>
                  <a:lnTo>
                    <a:pt x="0" y="205"/>
                  </a:lnTo>
                  <a:lnTo>
                    <a:pt x="2" y="215"/>
                  </a:lnTo>
                  <a:lnTo>
                    <a:pt x="2" y="219"/>
                  </a:lnTo>
                  <a:lnTo>
                    <a:pt x="5" y="224"/>
                  </a:lnTo>
                  <a:lnTo>
                    <a:pt x="7" y="228"/>
                  </a:lnTo>
                  <a:lnTo>
                    <a:pt x="10" y="233"/>
                  </a:lnTo>
                  <a:lnTo>
                    <a:pt x="13" y="237"/>
                  </a:lnTo>
                  <a:lnTo>
                    <a:pt x="15" y="242"/>
                  </a:lnTo>
                  <a:lnTo>
                    <a:pt x="19" y="246"/>
                  </a:lnTo>
                  <a:lnTo>
                    <a:pt x="23" y="250"/>
                  </a:lnTo>
                  <a:lnTo>
                    <a:pt x="27" y="254"/>
                  </a:lnTo>
                  <a:lnTo>
                    <a:pt x="31" y="259"/>
                  </a:lnTo>
                  <a:lnTo>
                    <a:pt x="36" y="263"/>
                  </a:lnTo>
                  <a:lnTo>
                    <a:pt x="41" y="268"/>
                  </a:lnTo>
                  <a:lnTo>
                    <a:pt x="47" y="271"/>
                  </a:lnTo>
                  <a:lnTo>
                    <a:pt x="52" y="275"/>
                  </a:lnTo>
                  <a:lnTo>
                    <a:pt x="57" y="277"/>
                  </a:lnTo>
                  <a:lnTo>
                    <a:pt x="64" y="283"/>
                  </a:lnTo>
                  <a:lnTo>
                    <a:pt x="69" y="287"/>
                  </a:lnTo>
                  <a:lnTo>
                    <a:pt x="77" y="290"/>
                  </a:lnTo>
                  <a:lnTo>
                    <a:pt x="83" y="293"/>
                  </a:lnTo>
                  <a:lnTo>
                    <a:pt x="91" y="298"/>
                  </a:lnTo>
                  <a:lnTo>
                    <a:pt x="98" y="301"/>
                  </a:lnTo>
                  <a:lnTo>
                    <a:pt x="106" y="305"/>
                  </a:lnTo>
                  <a:lnTo>
                    <a:pt x="113" y="309"/>
                  </a:lnTo>
                  <a:lnTo>
                    <a:pt x="123" y="311"/>
                  </a:lnTo>
                  <a:lnTo>
                    <a:pt x="130" y="314"/>
                  </a:lnTo>
                  <a:lnTo>
                    <a:pt x="138" y="318"/>
                  </a:lnTo>
                  <a:lnTo>
                    <a:pt x="147" y="322"/>
                  </a:lnTo>
                  <a:lnTo>
                    <a:pt x="158" y="326"/>
                  </a:lnTo>
                  <a:lnTo>
                    <a:pt x="166" y="328"/>
                  </a:lnTo>
                  <a:lnTo>
                    <a:pt x="175" y="331"/>
                  </a:lnTo>
                  <a:lnTo>
                    <a:pt x="184" y="334"/>
                  </a:lnTo>
                  <a:lnTo>
                    <a:pt x="194" y="336"/>
                  </a:lnTo>
                  <a:lnTo>
                    <a:pt x="204" y="339"/>
                  </a:lnTo>
                  <a:lnTo>
                    <a:pt x="215" y="341"/>
                  </a:lnTo>
                  <a:lnTo>
                    <a:pt x="226" y="344"/>
                  </a:lnTo>
                  <a:lnTo>
                    <a:pt x="238" y="347"/>
                  </a:lnTo>
                  <a:lnTo>
                    <a:pt x="247" y="349"/>
                  </a:lnTo>
                  <a:lnTo>
                    <a:pt x="258" y="351"/>
                  </a:lnTo>
                  <a:lnTo>
                    <a:pt x="269" y="353"/>
                  </a:lnTo>
                  <a:lnTo>
                    <a:pt x="281" y="356"/>
                  </a:lnTo>
                  <a:lnTo>
                    <a:pt x="291" y="357"/>
                  </a:lnTo>
                  <a:lnTo>
                    <a:pt x="304" y="360"/>
                  </a:lnTo>
                  <a:lnTo>
                    <a:pt x="316" y="362"/>
                  </a:lnTo>
                  <a:lnTo>
                    <a:pt x="329" y="365"/>
                  </a:lnTo>
                  <a:lnTo>
                    <a:pt x="340" y="365"/>
                  </a:lnTo>
                  <a:lnTo>
                    <a:pt x="353" y="368"/>
                  </a:lnTo>
                  <a:lnTo>
                    <a:pt x="364" y="369"/>
                  </a:lnTo>
                  <a:lnTo>
                    <a:pt x="377" y="370"/>
                  </a:lnTo>
                  <a:lnTo>
                    <a:pt x="391" y="371"/>
                  </a:lnTo>
                  <a:lnTo>
                    <a:pt x="402" y="371"/>
                  </a:lnTo>
                  <a:lnTo>
                    <a:pt x="415" y="373"/>
                  </a:lnTo>
                  <a:lnTo>
                    <a:pt x="430" y="374"/>
                  </a:lnTo>
                  <a:lnTo>
                    <a:pt x="441" y="374"/>
                  </a:lnTo>
                  <a:lnTo>
                    <a:pt x="456" y="375"/>
                  </a:lnTo>
                  <a:lnTo>
                    <a:pt x="469" y="377"/>
                  </a:lnTo>
                  <a:lnTo>
                    <a:pt x="483" y="378"/>
                  </a:lnTo>
                  <a:lnTo>
                    <a:pt x="496" y="378"/>
                  </a:lnTo>
                  <a:lnTo>
                    <a:pt x="511" y="378"/>
                  </a:lnTo>
                  <a:lnTo>
                    <a:pt x="524" y="378"/>
                  </a:lnTo>
                  <a:lnTo>
                    <a:pt x="538" y="379"/>
                  </a:lnTo>
                  <a:lnTo>
                    <a:pt x="538" y="379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6"/>
            <p:cNvSpPr>
              <a:spLocks/>
            </p:cNvSpPr>
            <p:nvPr/>
          </p:nvSpPr>
          <p:spPr bwMode="auto">
            <a:xfrm>
              <a:off x="3659188" y="3673475"/>
              <a:ext cx="369888" cy="111125"/>
            </a:xfrm>
            <a:custGeom>
              <a:avLst/>
              <a:gdLst>
                <a:gd name="T0" fmla="*/ 923 w 935"/>
                <a:gd name="T1" fmla="*/ 146 h 277"/>
                <a:gd name="T2" fmla="*/ 901 w 935"/>
                <a:gd name="T3" fmla="*/ 118 h 277"/>
                <a:gd name="T4" fmla="*/ 870 w 935"/>
                <a:gd name="T5" fmla="*/ 90 h 277"/>
                <a:gd name="T6" fmla="*/ 840 w 935"/>
                <a:gd name="T7" fmla="*/ 73 h 277"/>
                <a:gd name="T8" fmla="*/ 807 w 935"/>
                <a:gd name="T9" fmla="*/ 57 h 277"/>
                <a:gd name="T10" fmla="*/ 781 w 935"/>
                <a:gd name="T11" fmla="*/ 47 h 277"/>
                <a:gd name="T12" fmla="*/ 752 w 935"/>
                <a:gd name="T13" fmla="*/ 38 h 277"/>
                <a:gd name="T14" fmla="*/ 722 w 935"/>
                <a:gd name="T15" fmla="*/ 29 h 277"/>
                <a:gd name="T16" fmla="*/ 691 w 935"/>
                <a:gd name="T17" fmla="*/ 22 h 277"/>
                <a:gd name="T18" fmla="*/ 643 w 935"/>
                <a:gd name="T19" fmla="*/ 13 h 277"/>
                <a:gd name="T20" fmla="*/ 590 w 935"/>
                <a:gd name="T21" fmla="*/ 6 h 277"/>
                <a:gd name="T22" fmla="*/ 532 w 935"/>
                <a:gd name="T23" fmla="*/ 1 h 277"/>
                <a:gd name="T24" fmla="*/ 476 w 935"/>
                <a:gd name="T25" fmla="*/ 0 h 277"/>
                <a:gd name="T26" fmla="*/ 421 w 935"/>
                <a:gd name="T27" fmla="*/ 1 h 277"/>
                <a:gd name="T28" fmla="*/ 365 w 935"/>
                <a:gd name="T29" fmla="*/ 5 h 277"/>
                <a:gd name="T30" fmla="*/ 313 w 935"/>
                <a:gd name="T31" fmla="*/ 12 h 277"/>
                <a:gd name="T32" fmla="*/ 260 w 935"/>
                <a:gd name="T33" fmla="*/ 20 h 277"/>
                <a:gd name="T34" fmla="*/ 211 w 935"/>
                <a:gd name="T35" fmla="*/ 30 h 277"/>
                <a:gd name="T36" fmla="*/ 168 w 935"/>
                <a:gd name="T37" fmla="*/ 44 h 277"/>
                <a:gd name="T38" fmla="*/ 126 w 935"/>
                <a:gd name="T39" fmla="*/ 57 h 277"/>
                <a:gd name="T40" fmla="*/ 91 w 935"/>
                <a:gd name="T41" fmla="*/ 76 h 277"/>
                <a:gd name="T42" fmla="*/ 59 w 935"/>
                <a:gd name="T43" fmla="*/ 95 h 277"/>
                <a:gd name="T44" fmla="*/ 30 w 935"/>
                <a:gd name="T45" fmla="*/ 123 h 277"/>
                <a:gd name="T46" fmla="*/ 9 w 935"/>
                <a:gd name="T47" fmla="*/ 155 h 277"/>
                <a:gd name="T48" fmla="*/ 0 w 935"/>
                <a:gd name="T49" fmla="*/ 188 h 277"/>
                <a:gd name="T50" fmla="*/ 20 w 935"/>
                <a:gd name="T51" fmla="*/ 187 h 277"/>
                <a:gd name="T52" fmla="*/ 28 w 935"/>
                <a:gd name="T53" fmla="*/ 161 h 277"/>
                <a:gd name="T54" fmla="*/ 46 w 935"/>
                <a:gd name="T55" fmla="*/ 133 h 277"/>
                <a:gd name="T56" fmla="*/ 71 w 935"/>
                <a:gd name="T57" fmla="*/ 112 h 277"/>
                <a:gd name="T58" fmla="*/ 101 w 935"/>
                <a:gd name="T59" fmla="*/ 93 h 277"/>
                <a:gd name="T60" fmla="*/ 136 w 935"/>
                <a:gd name="T61" fmla="*/ 76 h 277"/>
                <a:gd name="T62" fmla="*/ 177 w 935"/>
                <a:gd name="T63" fmla="*/ 61 h 277"/>
                <a:gd name="T64" fmla="*/ 219 w 935"/>
                <a:gd name="T65" fmla="*/ 48 h 277"/>
                <a:gd name="T66" fmla="*/ 267 w 935"/>
                <a:gd name="T67" fmla="*/ 38 h 277"/>
                <a:gd name="T68" fmla="*/ 317 w 935"/>
                <a:gd name="T69" fmla="*/ 30 h 277"/>
                <a:gd name="T70" fmla="*/ 369 w 935"/>
                <a:gd name="T71" fmla="*/ 23 h 277"/>
                <a:gd name="T72" fmla="*/ 423 w 935"/>
                <a:gd name="T73" fmla="*/ 20 h 277"/>
                <a:gd name="T74" fmla="*/ 477 w 935"/>
                <a:gd name="T75" fmla="*/ 20 h 277"/>
                <a:gd name="T76" fmla="*/ 532 w 935"/>
                <a:gd name="T77" fmla="*/ 21 h 277"/>
                <a:gd name="T78" fmla="*/ 586 w 935"/>
                <a:gd name="T79" fmla="*/ 26 h 277"/>
                <a:gd name="T80" fmla="*/ 641 w 935"/>
                <a:gd name="T81" fmla="*/ 33 h 277"/>
                <a:gd name="T82" fmla="*/ 685 w 935"/>
                <a:gd name="T83" fmla="*/ 42 h 277"/>
                <a:gd name="T84" fmla="*/ 715 w 935"/>
                <a:gd name="T85" fmla="*/ 48 h 277"/>
                <a:gd name="T86" fmla="*/ 744 w 935"/>
                <a:gd name="T87" fmla="*/ 56 h 277"/>
                <a:gd name="T88" fmla="*/ 770 w 935"/>
                <a:gd name="T89" fmla="*/ 64 h 277"/>
                <a:gd name="T90" fmla="*/ 796 w 935"/>
                <a:gd name="T91" fmla="*/ 73 h 277"/>
                <a:gd name="T92" fmla="*/ 832 w 935"/>
                <a:gd name="T93" fmla="*/ 90 h 277"/>
                <a:gd name="T94" fmla="*/ 868 w 935"/>
                <a:gd name="T95" fmla="*/ 114 h 277"/>
                <a:gd name="T96" fmla="*/ 894 w 935"/>
                <a:gd name="T97" fmla="*/ 137 h 277"/>
                <a:gd name="T98" fmla="*/ 911 w 935"/>
                <a:gd name="T99" fmla="*/ 165 h 277"/>
                <a:gd name="T100" fmla="*/ 915 w 935"/>
                <a:gd name="T101" fmla="*/ 195 h 277"/>
                <a:gd name="T102" fmla="*/ 906 w 935"/>
                <a:gd name="T103" fmla="*/ 225 h 277"/>
                <a:gd name="T104" fmla="*/ 885 w 935"/>
                <a:gd name="T105" fmla="*/ 248 h 277"/>
                <a:gd name="T106" fmla="*/ 887 w 935"/>
                <a:gd name="T107" fmla="*/ 272 h 277"/>
                <a:gd name="T108" fmla="*/ 914 w 935"/>
                <a:gd name="T109" fmla="*/ 247 h 277"/>
                <a:gd name="T110" fmla="*/ 932 w 935"/>
                <a:gd name="T111" fmla="*/ 212 h 277"/>
                <a:gd name="T112" fmla="*/ 935 w 935"/>
                <a:gd name="T113" fmla="*/ 182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935" h="277">
                  <a:moveTo>
                    <a:pt x="935" y="171"/>
                  </a:moveTo>
                  <a:lnTo>
                    <a:pt x="932" y="165"/>
                  </a:lnTo>
                  <a:lnTo>
                    <a:pt x="928" y="158"/>
                  </a:lnTo>
                  <a:lnTo>
                    <a:pt x="926" y="152"/>
                  </a:lnTo>
                  <a:lnTo>
                    <a:pt x="923" y="146"/>
                  </a:lnTo>
                  <a:lnTo>
                    <a:pt x="919" y="140"/>
                  </a:lnTo>
                  <a:lnTo>
                    <a:pt x="915" y="135"/>
                  </a:lnTo>
                  <a:lnTo>
                    <a:pt x="911" y="129"/>
                  </a:lnTo>
                  <a:lnTo>
                    <a:pt x="908" y="124"/>
                  </a:lnTo>
                  <a:lnTo>
                    <a:pt x="901" y="118"/>
                  </a:lnTo>
                  <a:lnTo>
                    <a:pt x="896" y="112"/>
                  </a:lnTo>
                  <a:lnTo>
                    <a:pt x="889" y="106"/>
                  </a:lnTo>
                  <a:lnTo>
                    <a:pt x="884" y="101"/>
                  </a:lnTo>
                  <a:lnTo>
                    <a:pt x="876" y="95"/>
                  </a:lnTo>
                  <a:lnTo>
                    <a:pt x="870" y="90"/>
                  </a:lnTo>
                  <a:lnTo>
                    <a:pt x="862" y="86"/>
                  </a:lnTo>
                  <a:lnTo>
                    <a:pt x="854" y="81"/>
                  </a:lnTo>
                  <a:lnTo>
                    <a:pt x="849" y="78"/>
                  </a:lnTo>
                  <a:lnTo>
                    <a:pt x="845" y="76"/>
                  </a:lnTo>
                  <a:lnTo>
                    <a:pt x="840" y="73"/>
                  </a:lnTo>
                  <a:lnTo>
                    <a:pt x="836" y="71"/>
                  </a:lnTo>
                  <a:lnTo>
                    <a:pt x="826" y="67"/>
                  </a:lnTo>
                  <a:lnTo>
                    <a:pt x="817" y="63"/>
                  </a:lnTo>
                  <a:lnTo>
                    <a:pt x="812" y="60"/>
                  </a:lnTo>
                  <a:lnTo>
                    <a:pt x="807" y="57"/>
                  </a:lnTo>
                  <a:lnTo>
                    <a:pt x="802" y="55"/>
                  </a:lnTo>
                  <a:lnTo>
                    <a:pt x="796" y="54"/>
                  </a:lnTo>
                  <a:lnTo>
                    <a:pt x="791" y="51"/>
                  </a:lnTo>
                  <a:lnTo>
                    <a:pt x="786" y="48"/>
                  </a:lnTo>
                  <a:lnTo>
                    <a:pt x="781" y="47"/>
                  </a:lnTo>
                  <a:lnTo>
                    <a:pt x="775" y="46"/>
                  </a:lnTo>
                  <a:lnTo>
                    <a:pt x="770" y="43"/>
                  </a:lnTo>
                  <a:lnTo>
                    <a:pt x="764" y="42"/>
                  </a:lnTo>
                  <a:lnTo>
                    <a:pt x="758" y="39"/>
                  </a:lnTo>
                  <a:lnTo>
                    <a:pt x="752" y="38"/>
                  </a:lnTo>
                  <a:lnTo>
                    <a:pt x="745" y="37"/>
                  </a:lnTo>
                  <a:lnTo>
                    <a:pt x="740" y="34"/>
                  </a:lnTo>
                  <a:lnTo>
                    <a:pt x="734" y="33"/>
                  </a:lnTo>
                  <a:lnTo>
                    <a:pt x="728" y="31"/>
                  </a:lnTo>
                  <a:lnTo>
                    <a:pt x="722" y="29"/>
                  </a:lnTo>
                  <a:lnTo>
                    <a:pt x="715" y="27"/>
                  </a:lnTo>
                  <a:lnTo>
                    <a:pt x="709" y="26"/>
                  </a:lnTo>
                  <a:lnTo>
                    <a:pt x="704" y="25"/>
                  </a:lnTo>
                  <a:lnTo>
                    <a:pt x="696" y="23"/>
                  </a:lnTo>
                  <a:lnTo>
                    <a:pt x="691" y="22"/>
                  </a:lnTo>
                  <a:lnTo>
                    <a:pt x="683" y="21"/>
                  </a:lnTo>
                  <a:lnTo>
                    <a:pt x="677" y="21"/>
                  </a:lnTo>
                  <a:lnTo>
                    <a:pt x="666" y="18"/>
                  </a:lnTo>
                  <a:lnTo>
                    <a:pt x="655" y="16"/>
                  </a:lnTo>
                  <a:lnTo>
                    <a:pt x="643" y="13"/>
                  </a:lnTo>
                  <a:lnTo>
                    <a:pt x="633" y="12"/>
                  </a:lnTo>
                  <a:lnTo>
                    <a:pt x="623" y="9"/>
                  </a:lnTo>
                  <a:lnTo>
                    <a:pt x="611" y="9"/>
                  </a:lnTo>
                  <a:lnTo>
                    <a:pt x="600" y="6"/>
                  </a:lnTo>
                  <a:lnTo>
                    <a:pt x="590" y="6"/>
                  </a:lnTo>
                  <a:lnTo>
                    <a:pt x="578" y="5"/>
                  </a:lnTo>
                  <a:lnTo>
                    <a:pt x="566" y="4"/>
                  </a:lnTo>
                  <a:lnTo>
                    <a:pt x="555" y="3"/>
                  </a:lnTo>
                  <a:lnTo>
                    <a:pt x="544" y="3"/>
                  </a:lnTo>
                  <a:lnTo>
                    <a:pt x="532" y="1"/>
                  </a:lnTo>
                  <a:lnTo>
                    <a:pt x="521" y="1"/>
                  </a:lnTo>
                  <a:lnTo>
                    <a:pt x="510" y="1"/>
                  </a:lnTo>
                  <a:lnTo>
                    <a:pt x="500" y="1"/>
                  </a:lnTo>
                  <a:lnTo>
                    <a:pt x="488" y="0"/>
                  </a:lnTo>
                  <a:lnTo>
                    <a:pt x="476" y="0"/>
                  </a:lnTo>
                  <a:lnTo>
                    <a:pt x="464" y="0"/>
                  </a:lnTo>
                  <a:lnTo>
                    <a:pt x="454" y="0"/>
                  </a:lnTo>
                  <a:lnTo>
                    <a:pt x="442" y="0"/>
                  </a:lnTo>
                  <a:lnTo>
                    <a:pt x="432" y="0"/>
                  </a:lnTo>
                  <a:lnTo>
                    <a:pt x="421" y="1"/>
                  </a:lnTo>
                  <a:lnTo>
                    <a:pt x="409" y="3"/>
                  </a:lnTo>
                  <a:lnTo>
                    <a:pt x="398" y="3"/>
                  </a:lnTo>
                  <a:lnTo>
                    <a:pt x="387" y="3"/>
                  </a:lnTo>
                  <a:lnTo>
                    <a:pt x="377" y="4"/>
                  </a:lnTo>
                  <a:lnTo>
                    <a:pt x="365" y="5"/>
                  </a:lnTo>
                  <a:lnTo>
                    <a:pt x="355" y="6"/>
                  </a:lnTo>
                  <a:lnTo>
                    <a:pt x="344" y="8"/>
                  </a:lnTo>
                  <a:lnTo>
                    <a:pt x="334" y="9"/>
                  </a:lnTo>
                  <a:lnTo>
                    <a:pt x="323" y="10"/>
                  </a:lnTo>
                  <a:lnTo>
                    <a:pt x="313" y="12"/>
                  </a:lnTo>
                  <a:lnTo>
                    <a:pt x="301" y="13"/>
                  </a:lnTo>
                  <a:lnTo>
                    <a:pt x="292" y="14"/>
                  </a:lnTo>
                  <a:lnTo>
                    <a:pt x="281" y="16"/>
                  </a:lnTo>
                  <a:lnTo>
                    <a:pt x="271" y="18"/>
                  </a:lnTo>
                  <a:lnTo>
                    <a:pt x="260" y="20"/>
                  </a:lnTo>
                  <a:lnTo>
                    <a:pt x="250" y="21"/>
                  </a:lnTo>
                  <a:lnTo>
                    <a:pt x="241" y="25"/>
                  </a:lnTo>
                  <a:lnTo>
                    <a:pt x="230" y="26"/>
                  </a:lnTo>
                  <a:lnTo>
                    <a:pt x="221" y="27"/>
                  </a:lnTo>
                  <a:lnTo>
                    <a:pt x="211" y="30"/>
                  </a:lnTo>
                  <a:lnTo>
                    <a:pt x="203" y="33"/>
                  </a:lnTo>
                  <a:lnTo>
                    <a:pt x="192" y="35"/>
                  </a:lnTo>
                  <a:lnTo>
                    <a:pt x="183" y="38"/>
                  </a:lnTo>
                  <a:lnTo>
                    <a:pt x="175" y="40"/>
                  </a:lnTo>
                  <a:lnTo>
                    <a:pt x="168" y="44"/>
                  </a:lnTo>
                  <a:lnTo>
                    <a:pt x="158" y="47"/>
                  </a:lnTo>
                  <a:lnTo>
                    <a:pt x="151" y="50"/>
                  </a:lnTo>
                  <a:lnTo>
                    <a:pt x="141" y="52"/>
                  </a:lnTo>
                  <a:lnTo>
                    <a:pt x="134" y="55"/>
                  </a:lnTo>
                  <a:lnTo>
                    <a:pt x="126" y="57"/>
                  </a:lnTo>
                  <a:lnTo>
                    <a:pt x="118" y="61"/>
                  </a:lnTo>
                  <a:lnTo>
                    <a:pt x="110" y="65"/>
                  </a:lnTo>
                  <a:lnTo>
                    <a:pt x="104" y="69"/>
                  </a:lnTo>
                  <a:lnTo>
                    <a:pt x="97" y="72"/>
                  </a:lnTo>
                  <a:lnTo>
                    <a:pt x="91" y="76"/>
                  </a:lnTo>
                  <a:lnTo>
                    <a:pt x="83" y="78"/>
                  </a:lnTo>
                  <a:lnTo>
                    <a:pt x="77" y="84"/>
                  </a:lnTo>
                  <a:lnTo>
                    <a:pt x="71" y="88"/>
                  </a:lnTo>
                  <a:lnTo>
                    <a:pt x="64" y="91"/>
                  </a:lnTo>
                  <a:lnTo>
                    <a:pt x="59" y="95"/>
                  </a:lnTo>
                  <a:lnTo>
                    <a:pt x="55" y="101"/>
                  </a:lnTo>
                  <a:lnTo>
                    <a:pt x="47" y="106"/>
                  </a:lnTo>
                  <a:lnTo>
                    <a:pt x="42" y="111"/>
                  </a:lnTo>
                  <a:lnTo>
                    <a:pt x="37" y="116"/>
                  </a:lnTo>
                  <a:lnTo>
                    <a:pt x="30" y="123"/>
                  </a:lnTo>
                  <a:lnTo>
                    <a:pt x="25" y="128"/>
                  </a:lnTo>
                  <a:lnTo>
                    <a:pt x="21" y="136"/>
                  </a:lnTo>
                  <a:lnTo>
                    <a:pt x="16" y="142"/>
                  </a:lnTo>
                  <a:lnTo>
                    <a:pt x="13" y="149"/>
                  </a:lnTo>
                  <a:lnTo>
                    <a:pt x="9" y="155"/>
                  </a:lnTo>
                  <a:lnTo>
                    <a:pt x="7" y="162"/>
                  </a:lnTo>
                  <a:lnTo>
                    <a:pt x="4" y="169"/>
                  </a:lnTo>
                  <a:lnTo>
                    <a:pt x="3" y="175"/>
                  </a:lnTo>
                  <a:lnTo>
                    <a:pt x="0" y="182"/>
                  </a:lnTo>
                  <a:lnTo>
                    <a:pt x="0" y="188"/>
                  </a:lnTo>
                  <a:lnTo>
                    <a:pt x="0" y="195"/>
                  </a:lnTo>
                  <a:lnTo>
                    <a:pt x="2" y="201"/>
                  </a:lnTo>
                  <a:lnTo>
                    <a:pt x="21" y="197"/>
                  </a:lnTo>
                  <a:lnTo>
                    <a:pt x="20" y="192"/>
                  </a:lnTo>
                  <a:lnTo>
                    <a:pt x="20" y="187"/>
                  </a:lnTo>
                  <a:lnTo>
                    <a:pt x="20" y="182"/>
                  </a:lnTo>
                  <a:lnTo>
                    <a:pt x="21" y="178"/>
                  </a:lnTo>
                  <a:lnTo>
                    <a:pt x="24" y="172"/>
                  </a:lnTo>
                  <a:lnTo>
                    <a:pt x="25" y="166"/>
                  </a:lnTo>
                  <a:lnTo>
                    <a:pt x="28" y="161"/>
                  </a:lnTo>
                  <a:lnTo>
                    <a:pt x="32" y="155"/>
                  </a:lnTo>
                  <a:lnTo>
                    <a:pt x="34" y="150"/>
                  </a:lnTo>
                  <a:lnTo>
                    <a:pt x="38" y="145"/>
                  </a:lnTo>
                  <a:lnTo>
                    <a:pt x="42" y="139"/>
                  </a:lnTo>
                  <a:lnTo>
                    <a:pt x="46" y="133"/>
                  </a:lnTo>
                  <a:lnTo>
                    <a:pt x="50" y="128"/>
                  </a:lnTo>
                  <a:lnTo>
                    <a:pt x="55" y="124"/>
                  </a:lnTo>
                  <a:lnTo>
                    <a:pt x="60" y="119"/>
                  </a:lnTo>
                  <a:lnTo>
                    <a:pt x="67" y="116"/>
                  </a:lnTo>
                  <a:lnTo>
                    <a:pt x="71" y="112"/>
                  </a:lnTo>
                  <a:lnTo>
                    <a:pt x="76" y="108"/>
                  </a:lnTo>
                  <a:lnTo>
                    <a:pt x="81" y="103"/>
                  </a:lnTo>
                  <a:lnTo>
                    <a:pt x="88" y="99"/>
                  </a:lnTo>
                  <a:lnTo>
                    <a:pt x="93" y="97"/>
                  </a:lnTo>
                  <a:lnTo>
                    <a:pt x="101" y="93"/>
                  </a:lnTo>
                  <a:lnTo>
                    <a:pt x="108" y="89"/>
                  </a:lnTo>
                  <a:lnTo>
                    <a:pt x="115" y="86"/>
                  </a:lnTo>
                  <a:lnTo>
                    <a:pt x="121" y="82"/>
                  </a:lnTo>
                  <a:lnTo>
                    <a:pt x="128" y="78"/>
                  </a:lnTo>
                  <a:lnTo>
                    <a:pt x="136" y="76"/>
                  </a:lnTo>
                  <a:lnTo>
                    <a:pt x="144" y="73"/>
                  </a:lnTo>
                  <a:lnTo>
                    <a:pt x="151" y="69"/>
                  </a:lnTo>
                  <a:lnTo>
                    <a:pt x="160" y="67"/>
                  </a:lnTo>
                  <a:lnTo>
                    <a:pt x="168" y="64"/>
                  </a:lnTo>
                  <a:lnTo>
                    <a:pt x="177" y="61"/>
                  </a:lnTo>
                  <a:lnTo>
                    <a:pt x="185" y="59"/>
                  </a:lnTo>
                  <a:lnTo>
                    <a:pt x="192" y="56"/>
                  </a:lnTo>
                  <a:lnTo>
                    <a:pt x="202" y="54"/>
                  </a:lnTo>
                  <a:lnTo>
                    <a:pt x="211" y="51"/>
                  </a:lnTo>
                  <a:lnTo>
                    <a:pt x="219" y="48"/>
                  </a:lnTo>
                  <a:lnTo>
                    <a:pt x="229" y="46"/>
                  </a:lnTo>
                  <a:lnTo>
                    <a:pt x="238" y="44"/>
                  </a:lnTo>
                  <a:lnTo>
                    <a:pt x="247" y="43"/>
                  </a:lnTo>
                  <a:lnTo>
                    <a:pt x="257" y="39"/>
                  </a:lnTo>
                  <a:lnTo>
                    <a:pt x="267" y="38"/>
                  </a:lnTo>
                  <a:lnTo>
                    <a:pt x="276" y="37"/>
                  </a:lnTo>
                  <a:lnTo>
                    <a:pt x="287" y="34"/>
                  </a:lnTo>
                  <a:lnTo>
                    <a:pt x="296" y="33"/>
                  </a:lnTo>
                  <a:lnTo>
                    <a:pt x="306" y="31"/>
                  </a:lnTo>
                  <a:lnTo>
                    <a:pt x="317" y="30"/>
                  </a:lnTo>
                  <a:lnTo>
                    <a:pt x="328" y="29"/>
                  </a:lnTo>
                  <a:lnTo>
                    <a:pt x="338" y="27"/>
                  </a:lnTo>
                  <a:lnTo>
                    <a:pt x="348" y="26"/>
                  </a:lnTo>
                  <a:lnTo>
                    <a:pt x="358" y="25"/>
                  </a:lnTo>
                  <a:lnTo>
                    <a:pt x="369" y="23"/>
                  </a:lnTo>
                  <a:lnTo>
                    <a:pt x="379" y="22"/>
                  </a:lnTo>
                  <a:lnTo>
                    <a:pt x="390" y="21"/>
                  </a:lnTo>
                  <a:lnTo>
                    <a:pt x="400" y="21"/>
                  </a:lnTo>
                  <a:lnTo>
                    <a:pt x="412" y="21"/>
                  </a:lnTo>
                  <a:lnTo>
                    <a:pt x="423" y="20"/>
                  </a:lnTo>
                  <a:lnTo>
                    <a:pt x="433" y="20"/>
                  </a:lnTo>
                  <a:lnTo>
                    <a:pt x="445" y="20"/>
                  </a:lnTo>
                  <a:lnTo>
                    <a:pt x="455" y="20"/>
                  </a:lnTo>
                  <a:lnTo>
                    <a:pt x="466" y="20"/>
                  </a:lnTo>
                  <a:lnTo>
                    <a:pt x="477" y="20"/>
                  </a:lnTo>
                  <a:lnTo>
                    <a:pt x="488" y="20"/>
                  </a:lnTo>
                  <a:lnTo>
                    <a:pt x="500" y="21"/>
                  </a:lnTo>
                  <a:lnTo>
                    <a:pt x="510" y="21"/>
                  </a:lnTo>
                  <a:lnTo>
                    <a:pt x="521" y="21"/>
                  </a:lnTo>
                  <a:lnTo>
                    <a:pt x="532" y="21"/>
                  </a:lnTo>
                  <a:lnTo>
                    <a:pt x="543" y="22"/>
                  </a:lnTo>
                  <a:lnTo>
                    <a:pt x="553" y="22"/>
                  </a:lnTo>
                  <a:lnTo>
                    <a:pt x="565" y="23"/>
                  </a:lnTo>
                  <a:lnTo>
                    <a:pt x="575" y="25"/>
                  </a:lnTo>
                  <a:lnTo>
                    <a:pt x="586" y="26"/>
                  </a:lnTo>
                  <a:lnTo>
                    <a:pt x="596" y="27"/>
                  </a:lnTo>
                  <a:lnTo>
                    <a:pt x="607" y="29"/>
                  </a:lnTo>
                  <a:lnTo>
                    <a:pt x="619" y="30"/>
                  </a:lnTo>
                  <a:lnTo>
                    <a:pt x="629" y="31"/>
                  </a:lnTo>
                  <a:lnTo>
                    <a:pt x="641" y="33"/>
                  </a:lnTo>
                  <a:lnTo>
                    <a:pt x="651" y="35"/>
                  </a:lnTo>
                  <a:lnTo>
                    <a:pt x="662" y="37"/>
                  </a:lnTo>
                  <a:lnTo>
                    <a:pt x="674" y="39"/>
                  </a:lnTo>
                  <a:lnTo>
                    <a:pt x="679" y="39"/>
                  </a:lnTo>
                  <a:lnTo>
                    <a:pt x="685" y="42"/>
                  </a:lnTo>
                  <a:lnTo>
                    <a:pt x="691" y="43"/>
                  </a:lnTo>
                  <a:lnTo>
                    <a:pt x="697" y="44"/>
                  </a:lnTo>
                  <a:lnTo>
                    <a:pt x="702" y="46"/>
                  </a:lnTo>
                  <a:lnTo>
                    <a:pt x="709" y="47"/>
                  </a:lnTo>
                  <a:lnTo>
                    <a:pt x="715" y="48"/>
                  </a:lnTo>
                  <a:lnTo>
                    <a:pt x="722" y="50"/>
                  </a:lnTo>
                  <a:lnTo>
                    <a:pt x="727" y="51"/>
                  </a:lnTo>
                  <a:lnTo>
                    <a:pt x="732" y="52"/>
                  </a:lnTo>
                  <a:lnTo>
                    <a:pt x="738" y="55"/>
                  </a:lnTo>
                  <a:lnTo>
                    <a:pt x="744" y="56"/>
                  </a:lnTo>
                  <a:lnTo>
                    <a:pt x="749" y="57"/>
                  </a:lnTo>
                  <a:lnTo>
                    <a:pt x="755" y="60"/>
                  </a:lnTo>
                  <a:lnTo>
                    <a:pt x="761" y="60"/>
                  </a:lnTo>
                  <a:lnTo>
                    <a:pt x="766" y="64"/>
                  </a:lnTo>
                  <a:lnTo>
                    <a:pt x="770" y="64"/>
                  </a:lnTo>
                  <a:lnTo>
                    <a:pt x="775" y="67"/>
                  </a:lnTo>
                  <a:lnTo>
                    <a:pt x="781" y="68"/>
                  </a:lnTo>
                  <a:lnTo>
                    <a:pt x="786" y="69"/>
                  </a:lnTo>
                  <a:lnTo>
                    <a:pt x="791" y="72"/>
                  </a:lnTo>
                  <a:lnTo>
                    <a:pt x="796" y="73"/>
                  </a:lnTo>
                  <a:lnTo>
                    <a:pt x="800" y="76"/>
                  </a:lnTo>
                  <a:lnTo>
                    <a:pt x="806" y="78"/>
                  </a:lnTo>
                  <a:lnTo>
                    <a:pt x="815" y="81"/>
                  </a:lnTo>
                  <a:lnTo>
                    <a:pt x="824" y="86"/>
                  </a:lnTo>
                  <a:lnTo>
                    <a:pt x="832" y="90"/>
                  </a:lnTo>
                  <a:lnTo>
                    <a:pt x="841" y="95"/>
                  </a:lnTo>
                  <a:lnTo>
                    <a:pt x="847" y="99"/>
                  </a:lnTo>
                  <a:lnTo>
                    <a:pt x="854" y="103"/>
                  </a:lnTo>
                  <a:lnTo>
                    <a:pt x="860" y="108"/>
                  </a:lnTo>
                  <a:lnTo>
                    <a:pt x="868" y="114"/>
                  </a:lnTo>
                  <a:lnTo>
                    <a:pt x="874" y="118"/>
                  </a:lnTo>
                  <a:lnTo>
                    <a:pt x="880" y="123"/>
                  </a:lnTo>
                  <a:lnTo>
                    <a:pt x="885" y="127"/>
                  </a:lnTo>
                  <a:lnTo>
                    <a:pt x="891" y="133"/>
                  </a:lnTo>
                  <a:lnTo>
                    <a:pt x="894" y="137"/>
                  </a:lnTo>
                  <a:lnTo>
                    <a:pt x="900" y="142"/>
                  </a:lnTo>
                  <a:lnTo>
                    <a:pt x="902" y="148"/>
                  </a:lnTo>
                  <a:lnTo>
                    <a:pt x="906" y="154"/>
                  </a:lnTo>
                  <a:lnTo>
                    <a:pt x="908" y="159"/>
                  </a:lnTo>
                  <a:lnTo>
                    <a:pt x="911" y="165"/>
                  </a:lnTo>
                  <a:lnTo>
                    <a:pt x="913" y="170"/>
                  </a:lnTo>
                  <a:lnTo>
                    <a:pt x="915" y="175"/>
                  </a:lnTo>
                  <a:lnTo>
                    <a:pt x="915" y="182"/>
                  </a:lnTo>
                  <a:lnTo>
                    <a:pt x="917" y="188"/>
                  </a:lnTo>
                  <a:lnTo>
                    <a:pt x="915" y="195"/>
                  </a:lnTo>
                  <a:lnTo>
                    <a:pt x="915" y="201"/>
                  </a:lnTo>
                  <a:lnTo>
                    <a:pt x="914" y="206"/>
                  </a:lnTo>
                  <a:lnTo>
                    <a:pt x="911" y="213"/>
                  </a:lnTo>
                  <a:lnTo>
                    <a:pt x="909" y="218"/>
                  </a:lnTo>
                  <a:lnTo>
                    <a:pt x="906" y="225"/>
                  </a:lnTo>
                  <a:lnTo>
                    <a:pt x="902" y="230"/>
                  </a:lnTo>
                  <a:lnTo>
                    <a:pt x="898" y="235"/>
                  </a:lnTo>
                  <a:lnTo>
                    <a:pt x="893" y="239"/>
                  </a:lnTo>
                  <a:lnTo>
                    <a:pt x="891" y="244"/>
                  </a:lnTo>
                  <a:lnTo>
                    <a:pt x="885" y="248"/>
                  </a:lnTo>
                  <a:lnTo>
                    <a:pt x="881" y="254"/>
                  </a:lnTo>
                  <a:lnTo>
                    <a:pt x="876" y="257"/>
                  </a:lnTo>
                  <a:lnTo>
                    <a:pt x="872" y="263"/>
                  </a:lnTo>
                  <a:lnTo>
                    <a:pt x="884" y="277"/>
                  </a:lnTo>
                  <a:lnTo>
                    <a:pt x="887" y="272"/>
                  </a:lnTo>
                  <a:lnTo>
                    <a:pt x="892" y="269"/>
                  </a:lnTo>
                  <a:lnTo>
                    <a:pt x="896" y="265"/>
                  </a:lnTo>
                  <a:lnTo>
                    <a:pt x="900" y="261"/>
                  </a:lnTo>
                  <a:lnTo>
                    <a:pt x="908" y="254"/>
                  </a:lnTo>
                  <a:lnTo>
                    <a:pt x="914" y="247"/>
                  </a:lnTo>
                  <a:lnTo>
                    <a:pt x="918" y="239"/>
                  </a:lnTo>
                  <a:lnTo>
                    <a:pt x="923" y="233"/>
                  </a:lnTo>
                  <a:lnTo>
                    <a:pt x="927" y="225"/>
                  </a:lnTo>
                  <a:lnTo>
                    <a:pt x="931" y="218"/>
                  </a:lnTo>
                  <a:lnTo>
                    <a:pt x="932" y="212"/>
                  </a:lnTo>
                  <a:lnTo>
                    <a:pt x="934" y="205"/>
                  </a:lnTo>
                  <a:lnTo>
                    <a:pt x="935" y="197"/>
                  </a:lnTo>
                  <a:lnTo>
                    <a:pt x="935" y="192"/>
                  </a:lnTo>
                  <a:lnTo>
                    <a:pt x="935" y="187"/>
                  </a:lnTo>
                  <a:lnTo>
                    <a:pt x="935" y="182"/>
                  </a:lnTo>
                  <a:lnTo>
                    <a:pt x="935" y="175"/>
                  </a:lnTo>
                  <a:lnTo>
                    <a:pt x="935" y="171"/>
                  </a:lnTo>
                  <a:lnTo>
                    <a:pt x="935" y="17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7"/>
            <p:cNvSpPr>
              <a:spLocks/>
            </p:cNvSpPr>
            <p:nvPr/>
          </p:nvSpPr>
          <p:spPr bwMode="auto">
            <a:xfrm>
              <a:off x="3892550" y="3227388"/>
              <a:ext cx="134938" cy="130175"/>
            </a:xfrm>
            <a:custGeom>
              <a:avLst/>
              <a:gdLst>
                <a:gd name="T0" fmla="*/ 142 w 338"/>
                <a:gd name="T1" fmla="*/ 29 h 330"/>
                <a:gd name="T2" fmla="*/ 144 w 338"/>
                <a:gd name="T3" fmla="*/ 29 h 330"/>
                <a:gd name="T4" fmla="*/ 149 w 338"/>
                <a:gd name="T5" fmla="*/ 33 h 330"/>
                <a:gd name="T6" fmla="*/ 152 w 338"/>
                <a:gd name="T7" fmla="*/ 34 h 330"/>
                <a:gd name="T8" fmla="*/ 155 w 338"/>
                <a:gd name="T9" fmla="*/ 37 h 330"/>
                <a:gd name="T10" fmla="*/ 161 w 338"/>
                <a:gd name="T11" fmla="*/ 41 h 330"/>
                <a:gd name="T12" fmla="*/ 167 w 338"/>
                <a:gd name="T13" fmla="*/ 45 h 330"/>
                <a:gd name="T14" fmla="*/ 172 w 338"/>
                <a:gd name="T15" fmla="*/ 49 h 330"/>
                <a:gd name="T16" fmla="*/ 179 w 338"/>
                <a:gd name="T17" fmla="*/ 54 h 330"/>
                <a:gd name="T18" fmla="*/ 185 w 338"/>
                <a:gd name="T19" fmla="*/ 59 h 330"/>
                <a:gd name="T20" fmla="*/ 193 w 338"/>
                <a:gd name="T21" fmla="*/ 67 h 330"/>
                <a:gd name="T22" fmla="*/ 201 w 338"/>
                <a:gd name="T23" fmla="*/ 72 h 330"/>
                <a:gd name="T24" fmla="*/ 209 w 338"/>
                <a:gd name="T25" fmla="*/ 79 h 330"/>
                <a:gd name="T26" fmla="*/ 213 w 338"/>
                <a:gd name="T27" fmla="*/ 83 h 330"/>
                <a:gd name="T28" fmla="*/ 217 w 338"/>
                <a:gd name="T29" fmla="*/ 88 h 330"/>
                <a:gd name="T30" fmla="*/ 221 w 338"/>
                <a:gd name="T31" fmla="*/ 90 h 330"/>
                <a:gd name="T32" fmla="*/ 225 w 338"/>
                <a:gd name="T33" fmla="*/ 96 h 330"/>
                <a:gd name="T34" fmla="*/ 229 w 338"/>
                <a:gd name="T35" fmla="*/ 98 h 330"/>
                <a:gd name="T36" fmla="*/ 234 w 338"/>
                <a:gd name="T37" fmla="*/ 102 h 330"/>
                <a:gd name="T38" fmla="*/ 238 w 338"/>
                <a:gd name="T39" fmla="*/ 106 h 330"/>
                <a:gd name="T40" fmla="*/ 242 w 338"/>
                <a:gd name="T41" fmla="*/ 111 h 330"/>
                <a:gd name="T42" fmla="*/ 246 w 338"/>
                <a:gd name="T43" fmla="*/ 115 h 330"/>
                <a:gd name="T44" fmla="*/ 250 w 338"/>
                <a:gd name="T45" fmla="*/ 121 h 330"/>
                <a:gd name="T46" fmla="*/ 253 w 338"/>
                <a:gd name="T47" fmla="*/ 126 h 330"/>
                <a:gd name="T48" fmla="*/ 259 w 338"/>
                <a:gd name="T49" fmla="*/ 131 h 330"/>
                <a:gd name="T50" fmla="*/ 261 w 338"/>
                <a:gd name="T51" fmla="*/ 136 h 330"/>
                <a:gd name="T52" fmla="*/ 267 w 338"/>
                <a:gd name="T53" fmla="*/ 141 h 330"/>
                <a:gd name="T54" fmla="*/ 270 w 338"/>
                <a:gd name="T55" fmla="*/ 147 h 330"/>
                <a:gd name="T56" fmla="*/ 274 w 338"/>
                <a:gd name="T57" fmla="*/ 152 h 330"/>
                <a:gd name="T58" fmla="*/ 278 w 338"/>
                <a:gd name="T59" fmla="*/ 157 h 330"/>
                <a:gd name="T60" fmla="*/ 282 w 338"/>
                <a:gd name="T61" fmla="*/ 164 h 330"/>
                <a:gd name="T62" fmla="*/ 286 w 338"/>
                <a:gd name="T63" fmla="*/ 169 h 330"/>
                <a:gd name="T64" fmla="*/ 291 w 338"/>
                <a:gd name="T65" fmla="*/ 175 h 330"/>
                <a:gd name="T66" fmla="*/ 294 w 338"/>
                <a:gd name="T67" fmla="*/ 181 h 330"/>
                <a:gd name="T68" fmla="*/ 298 w 338"/>
                <a:gd name="T69" fmla="*/ 186 h 330"/>
                <a:gd name="T70" fmla="*/ 301 w 338"/>
                <a:gd name="T71" fmla="*/ 192 h 330"/>
                <a:gd name="T72" fmla="*/ 306 w 338"/>
                <a:gd name="T73" fmla="*/ 199 h 330"/>
                <a:gd name="T74" fmla="*/ 308 w 338"/>
                <a:gd name="T75" fmla="*/ 205 h 330"/>
                <a:gd name="T76" fmla="*/ 312 w 338"/>
                <a:gd name="T77" fmla="*/ 212 h 330"/>
                <a:gd name="T78" fmla="*/ 315 w 338"/>
                <a:gd name="T79" fmla="*/ 219 h 330"/>
                <a:gd name="T80" fmla="*/ 319 w 338"/>
                <a:gd name="T81" fmla="*/ 226 h 330"/>
                <a:gd name="T82" fmla="*/ 321 w 338"/>
                <a:gd name="T83" fmla="*/ 233 h 330"/>
                <a:gd name="T84" fmla="*/ 324 w 338"/>
                <a:gd name="T85" fmla="*/ 239 h 330"/>
                <a:gd name="T86" fmla="*/ 327 w 338"/>
                <a:gd name="T87" fmla="*/ 247 h 330"/>
                <a:gd name="T88" fmla="*/ 331 w 338"/>
                <a:gd name="T89" fmla="*/ 254 h 330"/>
                <a:gd name="T90" fmla="*/ 332 w 338"/>
                <a:gd name="T91" fmla="*/ 262 h 330"/>
                <a:gd name="T92" fmla="*/ 335 w 338"/>
                <a:gd name="T93" fmla="*/ 268 h 330"/>
                <a:gd name="T94" fmla="*/ 336 w 338"/>
                <a:gd name="T95" fmla="*/ 277 h 330"/>
                <a:gd name="T96" fmla="*/ 338 w 338"/>
                <a:gd name="T97" fmla="*/ 285 h 330"/>
                <a:gd name="T98" fmla="*/ 238 w 338"/>
                <a:gd name="T99" fmla="*/ 330 h 330"/>
                <a:gd name="T100" fmla="*/ 0 w 338"/>
                <a:gd name="T101" fmla="*/ 0 h 330"/>
                <a:gd name="T102" fmla="*/ 142 w 338"/>
                <a:gd name="T103" fmla="*/ 29 h 330"/>
                <a:gd name="T104" fmla="*/ 142 w 338"/>
                <a:gd name="T105" fmla="*/ 29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38" h="330">
                  <a:moveTo>
                    <a:pt x="142" y="29"/>
                  </a:moveTo>
                  <a:lnTo>
                    <a:pt x="144" y="29"/>
                  </a:lnTo>
                  <a:lnTo>
                    <a:pt x="149" y="33"/>
                  </a:lnTo>
                  <a:lnTo>
                    <a:pt x="152" y="34"/>
                  </a:lnTo>
                  <a:lnTo>
                    <a:pt x="155" y="37"/>
                  </a:lnTo>
                  <a:lnTo>
                    <a:pt x="161" y="41"/>
                  </a:lnTo>
                  <a:lnTo>
                    <a:pt x="167" y="45"/>
                  </a:lnTo>
                  <a:lnTo>
                    <a:pt x="172" y="49"/>
                  </a:lnTo>
                  <a:lnTo>
                    <a:pt x="179" y="54"/>
                  </a:lnTo>
                  <a:lnTo>
                    <a:pt x="185" y="59"/>
                  </a:lnTo>
                  <a:lnTo>
                    <a:pt x="193" y="67"/>
                  </a:lnTo>
                  <a:lnTo>
                    <a:pt x="201" y="72"/>
                  </a:lnTo>
                  <a:lnTo>
                    <a:pt x="209" y="79"/>
                  </a:lnTo>
                  <a:lnTo>
                    <a:pt x="213" y="83"/>
                  </a:lnTo>
                  <a:lnTo>
                    <a:pt x="217" y="88"/>
                  </a:lnTo>
                  <a:lnTo>
                    <a:pt x="221" y="90"/>
                  </a:lnTo>
                  <a:lnTo>
                    <a:pt x="225" y="96"/>
                  </a:lnTo>
                  <a:lnTo>
                    <a:pt x="229" y="98"/>
                  </a:lnTo>
                  <a:lnTo>
                    <a:pt x="234" y="102"/>
                  </a:lnTo>
                  <a:lnTo>
                    <a:pt x="238" y="106"/>
                  </a:lnTo>
                  <a:lnTo>
                    <a:pt x="242" y="111"/>
                  </a:lnTo>
                  <a:lnTo>
                    <a:pt x="246" y="115"/>
                  </a:lnTo>
                  <a:lnTo>
                    <a:pt x="250" y="121"/>
                  </a:lnTo>
                  <a:lnTo>
                    <a:pt x="253" y="126"/>
                  </a:lnTo>
                  <a:lnTo>
                    <a:pt x="259" y="131"/>
                  </a:lnTo>
                  <a:lnTo>
                    <a:pt x="261" y="136"/>
                  </a:lnTo>
                  <a:lnTo>
                    <a:pt x="267" y="141"/>
                  </a:lnTo>
                  <a:lnTo>
                    <a:pt x="270" y="147"/>
                  </a:lnTo>
                  <a:lnTo>
                    <a:pt x="274" y="152"/>
                  </a:lnTo>
                  <a:lnTo>
                    <a:pt x="278" y="157"/>
                  </a:lnTo>
                  <a:lnTo>
                    <a:pt x="282" y="164"/>
                  </a:lnTo>
                  <a:lnTo>
                    <a:pt x="286" y="169"/>
                  </a:lnTo>
                  <a:lnTo>
                    <a:pt x="291" y="175"/>
                  </a:lnTo>
                  <a:lnTo>
                    <a:pt x="294" y="181"/>
                  </a:lnTo>
                  <a:lnTo>
                    <a:pt x="298" y="186"/>
                  </a:lnTo>
                  <a:lnTo>
                    <a:pt x="301" y="192"/>
                  </a:lnTo>
                  <a:lnTo>
                    <a:pt x="306" y="199"/>
                  </a:lnTo>
                  <a:lnTo>
                    <a:pt x="308" y="205"/>
                  </a:lnTo>
                  <a:lnTo>
                    <a:pt x="312" y="212"/>
                  </a:lnTo>
                  <a:lnTo>
                    <a:pt x="315" y="219"/>
                  </a:lnTo>
                  <a:lnTo>
                    <a:pt x="319" y="226"/>
                  </a:lnTo>
                  <a:lnTo>
                    <a:pt x="321" y="233"/>
                  </a:lnTo>
                  <a:lnTo>
                    <a:pt x="324" y="239"/>
                  </a:lnTo>
                  <a:lnTo>
                    <a:pt x="327" y="247"/>
                  </a:lnTo>
                  <a:lnTo>
                    <a:pt x="331" y="254"/>
                  </a:lnTo>
                  <a:lnTo>
                    <a:pt x="332" y="262"/>
                  </a:lnTo>
                  <a:lnTo>
                    <a:pt x="335" y="268"/>
                  </a:lnTo>
                  <a:lnTo>
                    <a:pt x="336" y="277"/>
                  </a:lnTo>
                  <a:lnTo>
                    <a:pt x="338" y="285"/>
                  </a:lnTo>
                  <a:lnTo>
                    <a:pt x="238" y="330"/>
                  </a:lnTo>
                  <a:lnTo>
                    <a:pt x="0" y="0"/>
                  </a:lnTo>
                  <a:lnTo>
                    <a:pt x="142" y="29"/>
                  </a:lnTo>
                  <a:lnTo>
                    <a:pt x="142" y="29"/>
                  </a:lnTo>
                  <a:close/>
                </a:path>
              </a:pathLst>
            </a:custGeom>
            <a:solidFill>
              <a:srgbClr val="FFFF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8"/>
            <p:cNvSpPr>
              <a:spLocks/>
            </p:cNvSpPr>
            <p:nvPr/>
          </p:nvSpPr>
          <p:spPr bwMode="auto">
            <a:xfrm>
              <a:off x="3638550" y="3236913"/>
              <a:ext cx="314325" cy="106363"/>
            </a:xfrm>
            <a:custGeom>
              <a:avLst/>
              <a:gdLst>
                <a:gd name="T0" fmla="*/ 550 w 788"/>
                <a:gd name="T1" fmla="*/ 4 h 268"/>
                <a:gd name="T2" fmla="*/ 524 w 788"/>
                <a:gd name="T3" fmla="*/ 2 h 268"/>
                <a:gd name="T4" fmla="*/ 494 w 788"/>
                <a:gd name="T5" fmla="*/ 0 h 268"/>
                <a:gd name="T6" fmla="*/ 459 w 788"/>
                <a:gd name="T7" fmla="*/ 0 h 268"/>
                <a:gd name="T8" fmla="*/ 420 w 788"/>
                <a:gd name="T9" fmla="*/ 0 h 268"/>
                <a:gd name="T10" fmla="*/ 376 w 788"/>
                <a:gd name="T11" fmla="*/ 3 h 268"/>
                <a:gd name="T12" fmla="*/ 331 w 788"/>
                <a:gd name="T13" fmla="*/ 7 h 268"/>
                <a:gd name="T14" fmla="*/ 282 w 788"/>
                <a:gd name="T15" fmla="*/ 12 h 268"/>
                <a:gd name="T16" fmla="*/ 235 w 788"/>
                <a:gd name="T17" fmla="*/ 23 h 268"/>
                <a:gd name="T18" fmla="*/ 184 w 788"/>
                <a:gd name="T19" fmla="*/ 34 h 268"/>
                <a:gd name="T20" fmla="*/ 135 w 788"/>
                <a:gd name="T21" fmla="*/ 50 h 268"/>
                <a:gd name="T22" fmla="*/ 85 w 788"/>
                <a:gd name="T23" fmla="*/ 71 h 268"/>
                <a:gd name="T24" fmla="*/ 39 w 788"/>
                <a:gd name="T25" fmla="*/ 95 h 268"/>
                <a:gd name="T26" fmla="*/ 12 w 788"/>
                <a:gd name="T27" fmla="*/ 115 h 268"/>
                <a:gd name="T28" fmla="*/ 0 w 788"/>
                <a:gd name="T29" fmla="*/ 148 h 268"/>
                <a:gd name="T30" fmla="*/ 17 w 788"/>
                <a:gd name="T31" fmla="*/ 182 h 268"/>
                <a:gd name="T32" fmla="*/ 43 w 788"/>
                <a:gd name="T33" fmla="*/ 200 h 268"/>
                <a:gd name="T34" fmla="*/ 76 w 788"/>
                <a:gd name="T35" fmla="*/ 216 h 268"/>
                <a:gd name="T36" fmla="*/ 116 w 788"/>
                <a:gd name="T37" fmla="*/ 232 h 268"/>
                <a:gd name="T38" fmla="*/ 159 w 788"/>
                <a:gd name="T39" fmla="*/ 244 h 268"/>
                <a:gd name="T40" fmla="*/ 209 w 788"/>
                <a:gd name="T41" fmla="*/ 254 h 268"/>
                <a:gd name="T42" fmla="*/ 259 w 788"/>
                <a:gd name="T43" fmla="*/ 261 h 268"/>
                <a:gd name="T44" fmla="*/ 308 w 788"/>
                <a:gd name="T45" fmla="*/ 266 h 268"/>
                <a:gd name="T46" fmla="*/ 358 w 788"/>
                <a:gd name="T47" fmla="*/ 258 h 268"/>
                <a:gd name="T48" fmla="*/ 340 w 788"/>
                <a:gd name="T49" fmla="*/ 253 h 268"/>
                <a:gd name="T50" fmla="*/ 305 w 788"/>
                <a:gd name="T51" fmla="*/ 247 h 268"/>
                <a:gd name="T52" fmla="*/ 274 w 788"/>
                <a:gd name="T53" fmla="*/ 242 h 268"/>
                <a:gd name="T54" fmla="*/ 244 w 788"/>
                <a:gd name="T55" fmla="*/ 234 h 268"/>
                <a:gd name="T56" fmla="*/ 210 w 788"/>
                <a:gd name="T57" fmla="*/ 225 h 268"/>
                <a:gd name="T58" fmla="*/ 178 w 788"/>
                <a:gd name="T59" fmla="*/ 215 h 268"/>
                <a:gd name="T60" fmla="*/ 145 w 788"/>
                <a:gd name="T61" fmla="*/ 203 h 268"/>
                <a:gd name="T62" fmla="*/ 118 w 788"/>
                <a:gd name="T63" fmla="*/ 191 h 268"/>
                <a:gd name="T64" fmla="*/ 89 w 788"/>
                <a:gd name="T65" fmla="*/ 173 h 268"/>
                <a:gd name="T66" fmla="*/ 64 w 788"/>
                <a:gd name="T67" fmla="*/ 139 h 268"/>
                <a:gd name="T68" fmla="*/ 76 w 788"/>
                <a:gd name="T69" fmla="*/ 102 h 268"/>
                <a:gd name="T70" fmla="*/ 101 w 788"/>
                <a:gd name="T71" fmla="*/ 84 h 268"/>
                <a:gd name="T72" fmla="*/ 136 w 788"/>
                <a:gd name="T73" fmla="*/ 66 h 268"/>
                <a:gd name="T74" fmla="*/ 183 w 788"/>
                <a:gd name="T75" fmla="*/ 51 h 268"/>
                <a:gd name="T76" fmla="*/ 237 w 788"/>
                <a:gd name="T77" fmla="*/ 37 h 268"/>
                <a:gd name="T78" fmla="*/ 298 w 788"/>
                <a:gd name="T79" fmla="*/ 27 h 268"/>
                <a:gd name="T80" fmla="*/ 367 w 788"/>
                <a:gd name="T81" fmla="*/ 19 h 268"/>
                <a:gd name="T82" fmla="*/ 442 w 788"/>
                <a:gd name="T83" fmla="*/ 16 h 268"/>
                <a:gd name="T84" fmla="*/ 520 w 788"/>
                <a:gd name="T85" fmla="*/ 16 h 268"/>
                <a:gd name="T86" fmla="*/ 603 w 788"/>
                <a:gd name="T87" fmla="*/ 23 h 268"/>
                <a:gd name="T88" fmla="*/ 688 w 788"/>
                <a:gd name="T89" fmla="*/ 34 h 268"/>
                <a:gd name="T90" fmla="*/ 775 w 788"/>
                <a:gd name="T91" fmla="*/ 53 h 268"/>
                <a:gd name="T92" fmla="*/ 767 w 788"/>
                <a:gd name="T93" fmla="*/ 34 h 268"/>
                <a:gd name="T94" fmla="*/ 736 w 788"/>
                <a:gd name="T95" fmla="*/ 27 h 268"/>
                <a:gd name="T96" fmla="*/ 697 w 788"/>
                <a:gd name="T97" fmla="*/ 20 h 268"/>
                <a:gd name="T98" fmla="*/ 654 w 788"/>
                <a:gd name="T99" fmla="*/ 14 h 268"/>
                <a:gd name="T100" fmla="*/ 610 w 788"/>
                <a:gd name="T101" fmla="*/ 8 h 268"/>
                <a:gd name="T102" fmla="*/ 580 w 788"/>
                <a:gd name="T103" fmla="*/ 7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788" h="268">
                  <a:moveTo>
                    <a:pt x="580" y="7"/>
                  </a:moveTo>
                  <a:lnTo>
                    <a:pt x="574" y="6"/>
                  </a:lnTo>
                  <a:lnTo>
                    <a:pt x="567" y="4"/>
                  </a:lnTo>
                  <a:lnTo>
                    <a:pt x="559" y="4"/>
                  </a:lnTo>
                  <a:lnTo>
                    <a:pt x="550" y="4"/>
                  </a:lnTo>
                  <a:lnTo>
                    <a:pt x="545" y="3"/>
                  </a:lnTo>
                  <a:lnTo>
                    <a:pt x="541" y="3"/>
                  </a:lnTo>
                  <a:lnTo>
                    <a:pt x="536" y="2"/>
                  </a:lnTo>
                  <a:lnTo>
                    <a:pt x="531" y="2"/>
                  </a:lnTo>
                  <a:lnTo>
                    <a:pt x="524" y="2"/>
                  </a:lnTo>
                  <a:lnTo>
                    <a:pt x="519" y="2"/>
                  </a:lnTo>
                  <a:lnTo>
                    <a:pt x="514" y="2"/>
                  </a:lnTo>
                  <a:lnTo>
                    <a:pt x="508" y="2"/>
                  </a:lnTo>
                  <a:lnTo>
                    <a:pt x="501" y="0"/>
                  </a:lnTo>
                  <a:lnTo>
                    <a:pt x="494" y="0"/>
                  </a:lnTo>
                  <a:lnTo>
                    <a:pt x="488" y="0"/>
                  </a:lnTo>
                  <a:lnTo>
                    <a:pt x="481" y="0"/>
                  </a:lnTo>
                  <a:lnTo>
                    <a:pt x="473" y="0"/>
                  </a:lnTo>
                  <a:lnTo>
                    <a:pt x="467" y="0"/>
                  </a:lnTo>
                  <a:lnTo>
                    <a:pt x="459" y="0"/>
                  </a:lnTo>
                  <a:lnTo>
                    <a:pt x="451" y="0"/>
                  </a:lnTo>
                  <a:lnTo>
                    <a:pt x="443" y="0"/>
                  </a:lnTo>
                  <a:lnTo>
                    <a:pt x="435" y="0"/>
                  </a:lnTo>
                  <a:lnTo>
                    <a:pt x="427" y="0"/>
                  </a:lnTo>
                  <a:lnTo>
                    <a:pt x="420" y="0"/>
                  </a:lnTo>
                  <a:lnTo>
                    <a:pt x="412" y="0"/>
                  </a:lnTo>
                  <a:lnTo>
                    <a:pt x="403" y="0"/>
                  </a:lnTo>
                  <a:lnTo>
                    <a:pt x="395" y="2"/>
                  </a:lnTo>
                  <a:lnTo>
                    <a:pt x="387" y="3"/>
                  </a:lnTo>
                  <a:lnTo>
                    <a:pt x="376" y="3"/>
                  </a:lnTo>
                  <a:lnTo>
                    <a:pt x="369" y="3"/>
                  </a:lnTo>
                  <a:lnTo>
                    <a:pt x="358" y="4"/>
                  </a:lnTo>
                  <a:lnTo>
                    <a:pt x="350" y="4"/>
                  </a:lnTo>
                  <a:lnTo>
                    <a:pt x="340" y="4"/>
                  </a:lnTo>
                  <a:lnTo>
                    <a:pt x="331" y="7"/>
                  </a:lnTo>
                  <a:lnTo>
                    <a:pt x="322" y="7"/>
                  </a:lnTo>
                  <a:lnTo>
                    <a:pt x="314" y="10"/>
                  </a:lnTo>
                  <a:lnTo>
                    <a:pt x="303" y="10"/>
                  </a:lnTo>
                  <a:lnTo>
                    <a:pt x="293" y="11"/>
                  </a:lnTo>
                  <a:lnTo>
                    <a:pt x="282" y="12"/>
                  </a:lnTo>
                  <a:lnTo>
                    <a:pt x="274" y="15"/>
                  </a:lnTo>
                  <a:lnTo>
                    <a:pt x="264" y="16"/>
                  </a:lnTo>
                  <a:lnTo>
                    <a:pt x="255" y="17"/>
                  </a:lnTo>
                  <a:lnTo>
                    <a:pt x="244" y="20"/>
                  </a:lnTo>
                  <a:lnTo>
                    <a:pt x="235" y="23"/>
                  </a:lnTo>
                  <a:lnTo>
                    <a:pt x="225" y="25"/>
                  </a:lnTo>
                  <a:lnTo>
                    <a:pt x="214" y="27"/>
                  </a:lnTo>
                  <a:lnTo>
                    <a:pt x="205" y="29"/>
                  </a:lnTo>
                  <a:lnTo>
                    <a:pt x="196" y="32"/>
                  </a:lnTo>
                  <a:lnTo>
                    <a:pt x="184" y="34"/>
                  </a:lnTo>
                  <a:lnTo>
                    <a:pt x="175" y="37"/>
                  </a:lnTo>
                  <a:lnTo>
                    <a:pt x="165" y="41"/>
                  </a:lnTo>
                  <a:lnTo>
                    <a:pt x="156" y="44"/>
                  </a:lnTo>
                  <a:lnTo>
                    <a:pt x="145" y="46"/>
                  </a:lnTo>
                  <a:lnTo>
                    <a:pt x="135" y="50"/>
                  </a:lnTo>
                  <a:lnTo>
                    <a:pt x="124" y="54"/>
                  </a:lnTo>
                  <a:lnTo>
                    <a:pt x="115" y="59"/>
                  </a:lnTo>
                  <a:lnTo>
                    <a:pt x="105" y="62"/>
                  </a:lnTo>
                  <a:lnTo>
                    <a:pt x="94" y="67"/>
                  </a:lnTo>
                  <a:lnTo>
                    <a:pt x="85" y="71"/>
                  </a:lnTo>
                  <a:lnTo>
                    <a:pt x="76" y="76"/>
                  </a:lnTo>
                  <a:lnTo>
                    <a:pt x="64" y="80"/>
                  </a:lnTo>
                  <a:lnTo>
                    <a:pt x="56" y="85"/>
                  </a:lnTo>
                  <a:lnTo>
                    <a:pt x="47" y="89"/>
                  </a:lnTo>
                  <a:lnTo>
                    <a:pt x="39" y="95"/>
                  </a:lnTo>
                  <a:lnTo>
                    <a:pt x="33" y="97"/>
                  </a:lnTo>
                  <a:lnTo>
                    <a:pt x="27" y="104"/>
                  </a:lnTo>
                  <a:lnTo>
                    <a:pt x="21" y="106"/>
                  </a:lnTo>
                  <a:lnTo>
                    <a:pt x="17" y="113"/>
                  </a:lnTo>
                  <a:lnTo>
                    <a:pt x="12" y="115"/>
                  </a:lnTo>
                  <a:lnTo>
                    <a:pt x="9" y="121"/>
                  </a:lnTo>
                  <a:lnTo>
                    <a:pt x="5" y="125"/>
                  </a:lnTo>
                  <a:lnTo>
                    <a:pt x="4" y="130"/>
                  </a:lnTo>
                  <a:lnTo>
                    <a:pt x="0" y="139"/>
                  </a:lnTo>
                  <a:lnTo>
                    <a:pt x="0" y="148"/>
                  </a:lnTo>
                  <a:lnTo>
                    <a:pt x="0" y="155"/>
                  </a:lnTo>
                  <a:lnTo>
                    <a:pt x="4" y="164"/>
                  </a:lnTo>
                  <a:lnTo>
                    <a:pt x="8" y="170"/>
                  </a:lnTo>
                  <a:lnTo>
                    <a:pt x="14" y="179"/>
                  </a:lnTo>
                  <a:lnTo>
                    <a:pt x="17" y="182"/>
                  </a:lnTo>
                  <a:lnTo>
                    <a:pt x="22" y="186"/>
                  </a:lnTo>
                  <a:lnTo>
                    <a:pt x="27" y="190"/>
                  </a:lnTo>
                  <a:lnTo>
                    <a:pt x="33" y="194"/>
                  </a:lnTo>
                  <a:lnTo>
                    <a:pt x="37" y="198"/>
                  </a:lnTo>
                  <a:lnTo>
                    <a:pt x="43" y="200"/>
                  </a:lnTo>
                  <a:lnTo>
                    <a:pt x="48" y="204"/>
                  </a:lnTo>
                  <a:lnTo>
                    <a:pt x="56" y="208"/>
                  </a:lnTo>
                  <a:lnTo>
                    <a:pt x="61" y="211"/>
                  </a:lnTo>
                  <a:lnTo>
                    <a:pt x="69" y="213"/>
                  </a:lnTo>
                  <a:lnTo>
                    <a:pt x="76" y="216"/>
                  </a:lnTo>
                  <a:lnTo>
                    <a:pt x="84" y="220"/>
                  </a:lnTo>
                  <a:lnTo>
                    <a:pt x="90" y="223"/>
                  </a:lnTo>
                  <a:lnTo>
                    <a:pt x="99" y="225"/>
                  </a:lnTo>
                  <a:lnTo>
                    <a:pt x="107" y="228"/>
                  </a:lnTo>
                  <a:lnTo>
                    <a:pt x="116" y="232"/>
                  </a:lnTo>
                  <a:lnTo>
                    <a:pt x="124" y="234"/>
                  </a:lnTo>
                  <a:lnTo>
                    <a:pt x="133" y="237"/>
                  </a:lnTo>
                  <a:lnTo>
                    <a:pt x="141" y="240"/>
                  </a:lnTo>
                  <a:lnTo>
                    <a:pt x="152" y="242"/>
                  </a:lnTo>
                  <a:lnTo>
                    <a:pt x="159" y="244"/>
                  </a:lnTo>
                  <a:lnTo>
                    <a:pt x="170" y="246"/>
                  </a:lnTo>
                  <a:lnTo>
                    <a:pt x="179" y="249"/>
                  </a:lnTo>
                  <a:lnTo>
                    <a:pt x="189" y="251"/>
                  </a:lnTo>
                  <a:lnTo>
                    <a:pt x="199" y="251"/>
                  </a:lnTo>
                  <a:lnTo>
                    <a:pt x="209" y="254"/>
                  </a:lnTo>
                  <a:lnTo>
                    <a:pt x="218" y="255"/>
                  </a:lnTo>
                  <a:lnTo>
                    <a:pt x="229" y="258"/>
                  </a:lnTo>
                  <a:lnTo>
                    <a:pt x="238" y="258"/>
                  </a:lnTo>
                  <a:lnTo>
                    <a:pt x="248" y="261"/>
                  </a:lnTo>
                  <a:lnTo>
                    <a:pt x="259" y="261"/>
                  </a:lnTo>
                  <a:lnTo>
                    <a:pt x="269" y="263"/>
                  </a:lnTo>
                  <a:lnTo>
                    <a:pt x="278" y="263"/>
                  </a:lnTo>
                  <a:lnTo>
                    <a:pt x="289" y="264"/>
                  </a:lnTo>
                  <a:lnTo>
                    <a:pt x="298" y="264"/>
                  </a:lnTo>
                  <a:lnTo>
                    <a:pt x="308" y="266"/>
                  </a:lnTo>
                  <a:lnTo>
                    <a:pt x="319" y="266"/>
                  </a:lnTo>
                  <a:lnTo>
                    <a:pt x="328" y="267"/>
                  </a:lnTo>
                  <a:lnTo>
                    <a:pt x="339" y="267"/>
                  </a:lnTo>
                  <a:lnTo>
                    <a:pt x="349" y="268"/>
                  </a:lnTo>
                  <a:lnTo>
                    <a:pt x="358" y="258"/>
                  </a:lnTo>
                  <a:lnTo>
                    <a:pt x="357" y="257"/>
                  </a:lnTo>
                  <a:lnTo>
                    <a:pt x="356" y="257"/>
                  </a:lnTo>
                  <a:lnTo>
                    <a:pt x="350" y="255"/>
                  </a:lnTo>
                  <a:lnTo>
                    <a:pt x="346" y="255"/>
                  </a:lnTo>
                  <a:lnTo>
                    <a:pt x="340" y="253"/>
                  </a:lnTo>
                  <a:lnTo>
                    <a:pt x="332" y="251"/>
                  </a:lnTo>
                  <a:lnTo>
                    <a:pt x="323" y="251"/>
                  </a:lnTo>
                  <a:lnTo>
                    <a:pt x="315" y="250"/>
                  </a:lnTo>
                  <a:lnTo>
                    <a:pt x="310" y="249"/>
                  </a:lnTo>
                  <a:lnTo>
                    <a:pt x="305" y="247"/>
                  </a:lnTo>
                  <a:lnTo>
                    <a:pt x="298" y="246"/>
                  </a:lnTo>
                  <a:lnTo>
                    <a:pt x="293" y="246"/>
                  </a:lnTo>
                  <a:lnTo>
                    <a:pt x="286" y="244"/>
                  </a:lnTo>
                  <a:lnTo>
                    <a:pt x="281" y="242"/>
                  </a:lnTo>
                  <a:lnTo>
                    <a:pt x="274" y="242"/>
                  </a:lnTo>
                  <a:lnTo>
                    <a:pt x="269" y="241"/>
                  </a:lnTo>
                  <a:lnTo>
                    <a:pt x="261" y="240"/>
                  </a:lnTo>
                  <a:lnTo>
                    <a:pt x="256" y="237"/>
                  </a:lnTo>
                  <a:lnTo>
                    <a:pt x="250" y="236"/>
                  </a:lnTo>
                  <a:lnTo>
                    <a:pt x="244" y="234"/>
                  </a:lnTo>
                  <a:lnTo>
                    <a:pt x="237" y="233"/>
                  </a:lnTo>
                  <a:lnTo>
                    <a:pt x="231" y="230"/>
                  </a:lnTo>
                  <a:lnTo>
                    <a:pt x="223" y="229"/>
                  </a:lnTo>
                  <a:lnTo>
                    <a:pt x="218" y="228"/>
                  </a:lnTo>
                  <a:lnTo>
                    <a:pt x="210" y="225"/>
                  </a:lnTo>
                  <a:lnTo>
                    <a:pt x="205" y="224"/>
                  </a:lnTo>
                  <a:lnTo>
                    <a:pt x="197" y="221"/>
                  </a:lnTo>
                  <a:lnTo>
                    <a:pt x="191" y="219"/>
                  </a:lnTo>
                  <a:lnTo>
                    <a:pt x="184" y="216"/>
                  </a:lnTo>
                  <a:lnTo>
                    <a:pt x="178" y="215"/>
                  </a:lnTo>
                  <a:lnTo>
                    <a:pt x="171" y="212"/>
                  </a:lnTo>
                  <a:lnTo>
                    <a:pt x="166" y="211"/>
                  </a:lnTo>
                  <a:lnTo>
                    <a:pt x="158" y="208"/>
                  </a:lnTo>
                  <a:lnTo>
                    <a:pt x="152" y="207"/>
                  </a:lnTo>
                  <a:lnTo>
                    <a:pt x="145" y="203"/>
                  </a:lnTo>
                  <a:lnTo>
                    <a:pt x="140" y="202"/>
                  </a:lnTo>
                  <a:lnTo>
                    <a:pt x="133" y="199"/>
                  </a:lnTo>
                  <a:lnTo>
                    <a:pt x="128" y="196"/>
                  </a:lnTo>
                  <a:lnTo>
                    <a:pt x="123" y="194"/>
                  </a:lnTo>
                  <a:lnTo>
                    <a:pt x="118" y="191"/>
                  </a:lnTo>
                  <a:lnTo>
                    <a:pt x="112" y="189"/>
                  </a:lnTo>
                  <a:lnTo>
                    <a:pt x="107" y="186"/>
                  </a:lnTo>
                  <a:lnTo>
                    <a:pt x="102" y="182"/>
                  </a:lnTo>
                  <a:lnTo>
                    <a:pt x="97" y="179"/>
                  </a:lnTo>
                  <a:lnTo>
                    <a:pt x="89" y="173"/>
                  </a:lnTo>
                  <a:lnTo>
                    <a:pt x="82" y="166"/>
                  </a:lnTo>
                  <a:lnTo>
                    <a:pt x="74" y="159"/>
                  </a:lnTo>
                  <a:lnTo>
                    <a:pt x="69" y="152"/>
                  </a:lnTo>
                  <a:lnTo>
                    <a:pt x="67" y="146"/>
                  </a:lnTo>
                  <a:lnTo>
                    <a:pt x="64" y="139"/>
                  </a:lnTo>
                  <a:lnTo>
                    <a:pt x="63" y="131"/>
                  </a:lnTo>
                  <a:lnTo>
                    <a:pt x="64" y="122"/>
                  </a:lnTo>
                  <a:lnTo>
                    <a:pt x="67" y="114"/>
                  </a:lnTo>
                  <a:lnTo>
                    <a:pt x="73" y="106"/>
                  </a:lnTo>
                  <a:lnTo>
                    <a:pt x="76" y="102"/>
                  </a:lnTo>
                  <a:lnTo>
                    <a:pt x="80" y="98"/>
                  </a:lnTo>
                  <a:lnTo>
                    <a:pt x="85" y="95"/>
                  </a:lnTo>
                  <a:lnTo>
                    <a:pt x="90" y="92"/>
                  </a:lnTo>
                  <a:lnTo>
                    <a:pt x="95" y="88"/>
                  </a:lnTo>
                  <a:lnTo>
                    <a:pt x="101" y="84"/>
                  </a:lnTo>
                  <a:lnTo>
                    <a:pt x="107" y="80"/>
                  </a:lnTo>
                  <a:lnTo>
                    <a:pt x="115" y="78"/>
                  </a:lnTo>
                  <a:lnTo>
                    <a:pt x="120" y="74"/>
                  </a:lnTo>
                  <a:lnTo>
                    <a:pt x="128" y="70"/>
                  </a:lnTo>
                  <a:lnTo>
                    <a:pt x="136" y="66"/>
                  </a:lnTo>
                  <a:lnTo>
                    <a:pt x="145" y="63"/>
                  </a:lnTo>
                  <a:lnTo>
                    <a:pt x="153" y="59"/>
                  </a:lnTo>
                  <a:lnTo>
                    <a:pt x="163" y="57"/>
                  </a:lnTo>
                  <a:lnTo>
                    <a:pt x="172" y="54"/>
                  </a:lnTo>
                  <a:lnTo>
                    <a:pt x="183" y="51"/>
                  </a:lnTo>
                  <a:lnTo>
                    <a:pt x="192" y="47"/>
                  </a:lnTo>
                  <a:lnTo>
                    <a:pt x="203" y="45"/>
                  </a:lnTo>
                  <a:lnTo>
                    <a:pt x="214" y="42"/>
                  </a:lnTo>
                  <a:lnTo>
                    <a:pt x="226" y="40"/>
                  </a:lnTo>
                  <a:lnTo>
                    <a:pt x="237" y="37"/>
                  </a:lnTo>
                  <a:lnTo>
                    <a:pt x="248" y="34"/>
                  </a:lnTo>
                  <a:lnTo>
                    <a:pt x="260" y="33"/>
                  </a:lnTo>
                  <a:lnTo>
                    <a:pt x="274" y="32"/>
                  </a:lnTo>
                  <a:lnTo>
                    <a:pt x="286" y="28"/>
                  </a:lnTo>
                  <a:lnTo>
                    <a:pt x="298" y="27"/>
                  </a:lnTo>
                  <a:lnTo>
                    <a:pt x="311" y="25"/>
                  </a:lnTo>
                  <a:lnTo>
                    <a:pt x="325" y="23"/>
                  </a:lnTo>
                  <a:lnTo>
                    <a:pt x="339" y="21"/>
                  </a:lnTo>
                  <a:lnTo>
                    <a:pt x="352" y="20"/>
                  </a:lnTo>
                  <a:lnTo>
                    <a:pt x="367" y="19"/>
                  </a:lnTo>
                  <a:lnTo>
                    <a:pt x="382" y="19"/>
                  </a:lnTo>
                  <a:lnTo>
                    <a:pt x="396" y="16"/>
                  </a:lnTo>
                  <a:lnTo>
                    <a:pt x="412" y="16"/>
                  </a:lnTo>
                  <a:lnTo>
                    <a:pt x="426" y="16"/>
                  </a:lnTo>
                  <a:lnTo>
                    <a:pt x="442" y="16"/>
                  </a:lnTo>
                  <a:lnTo>
                    <a:pt x="457" y="15"/>
                  </a:lnTo>
                  <a:lnTo>
                    <a:pt x="472" y="15"/>
                  </a:lnTo>
                  <a:lnTo>
                    <a:pt x="489" y="16"/>
                  </a:lnTo>
                  <a:lnTo>
                    <a:pt x="506" y="16"/>
                  </a:lnTo>
                  <a:lnTo>
                    <a:pt x="520" y="16"/>
                  </a:lnTo>
                  <a:lnTo>
                    <a:pt x="536" y="16"/>
                  </a:lnTo>
                  <a:lnTo>
                    <a:pt x="553" y="17"/>
                  </a:lnTo>
                  <a:lnTo>
                    <a:pt x="569" y="19"/>
                  </a:lnTo>
                  <a:lnTo>
                    <a:pt x="586" y="20"/>
                  </a:lnTo>
                  <a:lnTo>
                    <a:pt x="603" y="23"/>
                  </a:lnTo>
                  <a:lnTo>
                    <a:pt x="620" y="24"/>
                  </a:lnTo>
                  <a:lnTo>
                    <a:pt x="637" y="27"/>
                  </a:lnTo>
                  <a:lnTo>
                    <a:pt x="652" y="28"/>
                  </a:lnTo>
                  <a:lnTo>
                    <a:pt x="671" y="32"/>
                  </a:lnTo>
                  <a:lnTo>
                    <a:pt x="688" y="34"/>
                  </a:lnTo>
                  <a:lnTo>
                    <a:pt x="705" y="37"/>
                  </a:lnTo>
                  <a:lnTo>
                    <a:pt x="722" y="41"/>
                  </a:lnTo>
                  <a:lnTo>
                    <a:pt x="740" y="44"/>
                  </a:lnTo>
                  <a:lnTo>
                    <a:pt x="757" y="47"/>
                  </a:lnTo>
                  <a:lnTo>
                    <a:pt x="775" y="53"/>
                  </a:lnTo>
                  <a:lnTo>
                    <a:pt x="788" y="40"/>
                  </a:lnTo>
                  <a:lnTo>
                    <a:pt x="787" y="38"/>
                  </a:lnTo>
                  <a:lnTo>
                    <a:pt x="782" y="37"/>
                  </a:lnTo>
                  <a:lnTo>
                    <a:pt x="775" y="36"/>
                  </a:lnTo>
                  <a:lnTo>
                    <a:pt x="767" y="34"/>
                  </a:lnTo>
                  <a:lnTo>
                    <a:pt x="761" y="32"/>
                  </a:lnTo>
                  <a:lnTo>
                    <a:pt x="756" y="32"/>
                  </a:lnTo>
                  <a:lnTo>
                    <a:pt x="749" y="29"/>
                  </a:lnTo>
                  <a:lnTo>
                    <a:pt x="742" y="28"/>
                  </a:lnTo>
                  <a:lnTo>
                    <a:pt x="736" y="27"/>
                  </a:lnTo>
                  <a:lnTo>
                    <a:pt x="728" y="25"/>
                  </a:lnTo>
                  <a:lnTo>
                    <a:pt x="722" y="25"/>
                  </a:lnTo>
                  <a:lnTo>
                    <a:pt x="714" y="24"/>
                  </a:lnTo>
                  <a:lnTo>
                    <a:pt x="705" y="23"/>
                  </a:lnTo>
                  <a:lnTo>
                    <a:pt x="697" y="20"/>
                  </a:lnTo>
                  <a:lnTo>
                    <a:pt x="689" y="19"/>
                  </a:lnTo>
                  <a:lnTo>
                    <a:pt x="680" y="17"/>
                  </a:lnTo>
                  <a:lnTo>
                    <a:pt x="671" y="16"/>
                  </a:lnTo>
                  <a:lnTo>
                    <a:pt x="663" y="15"/>
                  </a:lnTo>
                  <a:lnTo>
                    <a:pt x="654" y="14"/>
                  </a:lnTo>
                  <a:lnTo>
                    <a:pt x="646" y="14"/>
                  </a:lnTo>
                  <a:lnTo>
                    <a:pt x="637" y="11"/>
                  </a:lnTo>
                  <a:lnTo>
                    <a:pt x="629" y="11"/>
                  </a:lnTo>
                  <a:lnTo>
                    <a:pt x="620" y="8"/>
                  </a:lnTo>
                  <a:lnTo>
                    <a:pt x="610" y="8"/>
                  </a:lnTo>
                  <a:lnTo>
                    <a:pt x="603" y="7"/>
                  </a:lnTo>
                  <a:lnTo>
                    <a:pt x="595" y="7"/>
                  </a:lnTo>
                  <a:lnTo>
                    <a:pt x="587" y="7"/>
                  </a:lnTo>
                  <a:lnTo>
                    <a:pt x="580" y="7"/>
                  </a:lnTo>
                  <a:lnTo>
                    <a:pt x="580" y="7"/>
                  </a:lnTo>
                  <a:close/>
                </a:path>
              </a:pathLst>
            </a:custGeom>
            <a:solidFill>
              <a:srgbClr val="EDEB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9"/>
            <p:cNvSpPr>
              <a:spLocks/>
            </p:cNvSpPr>
            <p:nvPr/>
          </p:nvSpPr>
          <p:spPr bwMode="auto">
            <a:xfrm>
              <a:off x="3665538" y="3235325"/>
              <a:ext cx="42863" cy="119063"/>
            </a:xfrm>
            <a:custGeom>
              <a:avLst/>
              <a:gdLst>
                <a:gd name="T0" fmla="*/ 96 w 108"/>
                <a:gd name="T1" fmla="*/ 0 h 301"/>
                <a:gd name="T2" fmla="*/ 96 w 108"/>
                <a:gd name="T3" fmla="*/ 3 h 301"/>
                <a:gd name="T4" fmla="*/ 98 w 108"/>
                <a:gd name="T5" fmla="*/ 7 h 301"/>
                <a:gd name="T6" fmla="*/ 99 w 108"/>
                <a:gd name="T7" fmla="*/ 15 h 301"/>
                <a:gd name="T8" fmla="*/ 99 w 108"/>
                <a:gd name="T9" fmla="*/ 21 h 301"/>
                <a:gd name="T10" fmla="*/ 102 w 108"/>
                <a:gd name="T11" fmla="*/ 30 h 301"/>
                <a:gd name="T12" fmla="*/ 102 w 108"/>
                <a:gd name="T13" fmla="*/ 35 h 301"/>
                <a:gd name="T14" fmla="*/ 103 w 108"/>
                <a:gd name="T15" fmla="*/ 41 h 301"/>
                <a:gd name="T16" fmla="*/ 103 w 108"/>
                <a:gd name="T17" fmla="*/ 47 h 301"/>
                <a:gd name="T18" fmla="*/ 105 w 108"/>
                <a:gd name="T19" fmla="*/ 54 h 301"/>
                <a:gd name="T20" fmla="*/ 105 w 108"/>
                <a:gd name="T21" fmla="*/ 59 h 301"/>
                <a:gd name="T22" fmla="*/ 105 w 108"/>
                <a:gd name="T23" fmla="*/ 66 h 301"/>
                <a:gd name="T24" fmla="*/ 105 w 108"/>
                <a:gd name="T25" fmla="*/ 72 h 301"/>
                <a:gd name="T26" fmla="*/ 107 w 108"/>
                <a:gd name="T27" fmla="*/ 80 h 301"/>
                <a:gd name="T28" fmla="*/ 107 w 108"/>
                <a:gd name="T29" fmla="*/ 86 h 301"/>
                <a:gd name="T30" fmla="*/ 107 w 108"/>
                <a:gd name="T31" fmla="*/ 94 h 301"/>
                <a:gd name="T32" fmla="*/ 107 w 108"/>
                <a:gd name="T33" fmla="*/ 102 h 301"/>
                <a:gd name="T34" fmla="*/ 108 w 108"/>
                <a:gd name="T35" fmla="*/ 110 h 301"/>
                <a:gd name="T36" fmla="*/ 107 w 108"/>
                <a:gd name="T37" fmla="*/ 118 h 301"/>
                <a:gd name="T38" fmla="*/ 107 w 108"/>
                <a:gd name="T39" fmla="*/ 126 h 301"/>
                <a:gd name="T40" fmla="*/ 105 w 108"/>
                <a:gd name="T41" fmla="*/ 134 h 301"/>
                <a:gd name="T42" fmla="*/ 105 w 108"/>
                <a:gd name="T43" fmla="*/ 143 h 301"/>
                <a:gd name="T44" fmla="*/ 105 w 108"/>
                <a:gd name="T45" fmla="*/ 151 h 301"/>
                <a:gd name="T46" fmla="*/ 104 w 108"/>
                <a:gd name="T47" fmla="*/ 160 h 301"/>
                <a:gd name="T48" fmla="*/ 103 w 108"/>
                <a:gd name="T49" fmla="*/ 169 h 301"/>
                <a:gd name="T50" fmla="*/ 102 w 108"/>
                <a:gd name="T51" fmla="*/ 178 h 301"/>
                <a:gd name="T52" fmla="*/ 99 w 108"/>
                <a:gd name="T53" fmla="*/ 187 h 301"/>
                <a:gd name="T54" fmla="*/ 98 w 108"/>
                <a:gd name="T55" fmla="*/ 195 h 301"/>
                <a:gd name="T56" fmla="*/ 96 w 108"/>
                <a:gd name="T57" fmla="*/ 203 h 301"/>
                <a:gd name="T58" fmla="*/ 94 w 108"/>
                <a:gd name="T59" fmla="*/ 211 h 301"/>
                <a:gd name="T60" fmla="*/ 91 w 108"/>
                <a:gd name="T61" fmla="*/ 217 h 301"/>
                <a:gd name="T62" fmla="*/ 90 w 108"/>
                <a:gd name="T63" fmla="*/ 224 h 301"/>
                <a:gd name="T64" fmla="*/ 87 w 108"/>
                <a:gd name="T65" fmla="*/ 230 h 301"/>
                <a:gd name="T66" fmla="*/ 85 w 108"/>
                <a:gd name="T67" fmla="*/ 237 h 301"/>
                <a:gd name="T68" fmla="*/ 82 w 108"/>
                <a:gd name="T69" fmla="*/ 242 h 301"/>
                <a:gd name="T70" fmla="*/ 79 w 108"/>
                <a:gd name="T71" fmla="*/ 247 h 301"/>
                <a:gd name="T72" fmla="*/ 77 w 108"/>
                <a:gd name="T73" fmla="*/ 252 h 301"/>
                <a:gd name="T74" fmla="*/ 74 w 108"/>
                <a:gd name="T75" fmla="*/ 258 h 301"/>
                <a:gd name="T76" fmla="*/ 70 w 108"/>
                <a:gd name="T77" fmla="*/ 266 h 301"/>
                <a:gd name="T78" fmla="*/ 66 w 108"/>
                <a:gd name="T79" fmla="*/ 275 h 301"/>
                <a:gd name="T80" fmla="*/ 60 w 108"/>
                <a:gd name="T81" fmla="*/ 281 h 301"/>
                <a:gd name="T82" fmla="*/ 55 w 108"/>
                <a:gd name="T83" fmla="*/ 286 h 301"/>
                <a:gd name="T84" fmla="*/ 51 w 108"/>
                <a:gd name="T85" fmla="*/ 290 h 301"/>
                <a:gd name="T86" fmla="*/ 48 w 108"/>
                <a:gd name="T87" fmla="*/ 294 h 301"/>
                <a:gd name="T88" fmla="*/ 43 w 108"/>
                <a:gd name="T89" fmla="*/ 300 h 301"/>
                <a:gd name="T90" fmla="*/ 41 w 108"/>
                <a:gd name="T91" fmla="*/ 301 h 301"/>
                <a:gd name="T92" fmla="*/ 0 w 108"/>
                <a:gd name="T93" fmla="*/ 285 h 301"/>
                <a:gd name="T94" fmla="*/ 58 w 108"/>
                <a:gd name="T95" fmla="*/ 130 h 301"/>
                <a:gd name="T96" fmla="*/ 60 w 108"/>
                <a:gd name="T97" fmla="*/ 13 h 301"/>
                <a:gd name="T98" fmla="*/ 96 w 108"/>
                <a:gd name="T99" fmla="*/ 0 h 301"/>
                <a:gd name="T100" fmla="*/ 96 w 108"/>
                <a:gd name="T101" fmla="*/ 0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8" h="301">
                  <a:moveTo>
                    <a:pt x="96" y="0"/>
                  </a:moveTo>
                  <a:lnTo>
                    <a:pt x="96" y="3"/>
                  </a:lnTo>
                  <a:lnTo>
                    <a:pt x="98" y="7"/>
                  </a:lnTo>
                  <a:lnTo>
                    <a:pt x="99" y="15"/>
                  </a:lnTo>
                  <a:lnTo>
                    <a:pt x="99" y="21"/>
                  </a:lnTo>
                  <a:lnTo>
                    <a:pt x="102" y="30"/>
                  </a:lnTo>
                  <a:lnTo>
                    <a:pt x="102" y="35"/>
                  </a:lnTo>
                  <a:lnTo>
                    <a:pt x="103" y="41"/>
                  </a:lnTo>
                  <a:lnTo>
                    <a:pt x="103" y="47"/>
                  </a:lnTo>
                  <a:lnTo>
                    <a:pt x="105" y="54"/>
                  </a:lnTo>
                  <a:lnTo>
                    <a:pt x="105" y="59"/>
                  </a:lnTo>
                  <a:lnTo>
                    <a:pt x="105" y="66"/>
                  </a:lnTo>
                  <a:lnTo>
                    <a:pt x="105" y="72"/>
                  </a:lnTo>
                  <a:lnTo>
                    <a:pt x="107" y="80"/>
                  </a:lnTo>
                  <a:lnTo>
                    <a:pt x="107" y="86"/>
                  </a:lnTo>
                  <a:lnTo>
                    <a:pt x="107" y="94"/>
                  </a:lnTo>
                  <a:lnTo>
                    <a:pt x="107" y="102"/>
                  </a:lnTo>
                  <a:lnTo>
                    <a:pt x="108" y="110"/>
                  </a:lnTo>
                  <a:lnTo>
                    <a:pt x="107" y="118"/>
                  </a:lnTo>
                  <a:lnTo>
                    <a:pt x="107" y="126"/>
                  </a:lnTo>
                  <a:lnTo>
                    <a:pt x="105" y="134"/>
                  </a:lnTo>
                  <a:lnTo>
                    <a:pt x="105" y="143"/>
                  </a:lnTo>
                  <a:lnTo>
                    <a:pt x="105" y="151"/>
                  </a:lnTo>
                  <a:lnTo>
                    <a:pt x="104" y="160"/>
                  </a:lnTo>
                  <a:lnTo>
                    <a:pt x="103" y="169"/>
                  </a:lnTo>
                  <a:lnTo>
                    <a:pt x="102" y="178"/>
                  </a:lnTo>
                  <a:lnTo>
                    <a:pt x="99" y="187"/>
                  </a:lnTo>
                  <a:lnTo>
                    <a:pt x="98" y="195"/>
                  </a:lnTo>
                  <a:lnTo>
                    <a:pt x="96" y="203"/>
                  </a:lnTo>
                  <a:lnTo>
                    <a:pt x="94" y="211"/>
                  </a:lnTo>
                  <a:lnTo>
                    <a:pt x="91" y="217"/>
                  </a:lnTo>
                  <a:lnTo>
                    <a:pt x="90" y="224"/>
                  </a:lnTo>
                  <a:lnTo>
                    <a:pt x="87" y="230"/>
                  </a:lnTo>
                  <a:lnTo>
                    <a:pt x="85" y="237"/>
                  </a:lnTo>
                  <a:lnTo>
                    <a:pt x="82" y="242"/>
                  </a:lnTo>
                  <a:lnTo>
                    <a:pt x="79" y="247"/>
                  </a:lnTo>
                  <a:lnTo>
                    <a:pt x="77" y="252"/>
                  </a:lnTo>
                  <a:lnTo>
                    <a:pt x="74" y="258"/>
                  </a:lnTo>
                  <a:lnTo>
                    <a:pt x="70" y="266"/>
                  </a:lnTo>
                  <a:lnTo>
                    <a:pt x="66" y="275"/>
                  </a:lnTo>
                  <a:lnTo>
                    <a:pt x="60" y="281"/>
                  </a:lnTo>
                  <a:lnTo>
                    <a:pt x="55" y="286"/>
                  </a:lnTo>
                  <a:lnTo>
                    <a:pt x="51" y="290"/>
                  </a:lnTo>
                  <a:lnTo>
                    <a:pt x="48" y="294"/>
                  </a:lnTo>
                  <a:lnTo>
                    <a:pt x="43" y="300"/>
                  </a:lnTo>
                  <a:lnTo>
                    <a:pt x="41" y="301"/>
                  </a:lnTo>
                  <a:lnTo>
                    <a:pt x="0" y="285"/>
                  </a:lnTo>
                  <a:lnTo>
                    <a:pt x="58" y="130"/>
                  </a:lnTo>
                  <a:lnTo>
                    <a:pt x="60" y="13"/>
                  </a:lnTo>
                  <a:lnTo>
                    <a:pt x="96" y="0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FFFF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30"/>
            <p:cNvSpPr>
              <a:spLocks/>
            </p:cNvSpPr>
            <p:nvPr/>
          </p:nvSpPr>
          <p:spPr bwMode="auto">
            <a:xfrm>
              <a:off x="3611563" y="3216275"/>
              <a:ext cx="430213" cy="157163"/>
            </a:xfrm>
            <a:custGeom>
              <a:avLst/>
              <a:gdLst>
                <a:gd name="T0" fmla="*/ 406 w 1084"/>
                <a:gd name="T1" fmla="*/ 4 h 396"/>
                <a:gd name="T2" fmla="*/ 332 w 1084"/>
                <a:gd name="T3" fmla="*/ 12 h 396"/>
                <a:gd name="T4" fmla="*/ 266 w 1084"/>
                <a:gd name="T5" fmla="*/ 25 h 396"/>
                <a:gd name="T6" fmla="*/ 204 w 1084"/>
                <a:gd name="T7" fmla="*/ 43 h 396"/>
                <a:gd name="T8" fmla="*/ 148 w 1084"/>
                <a:gd name="T9" fmla="*/ 64 h 396"/>
                <a:gd name="T10" fmla="*/ 101 w 1084"/>
                <a:gd name="T11" fmla="*/ 87 h 396"/>
                <a:gd name="T12" fmla="*/ 62 w 1084"/>
                <a:gd name="T13" fmla="*/ 114 h 396"/>
                <a:gd name="T14" fmla="*/ 20 w 1084"/>
                <a:gd name="T15" fmla="*/ 162 h 396"/>
                <a:gd name="T16" fmla="*/ 2 w 1084"/>
                <a:gd name="T17" fmla="*/ 204 h 396"/>
                <a:gd name="T18" fmla="*/ 12 w 1084"/>
                <a:gd name="T19" fmla="*/ 252 h 396"/>
                <a:gd name="T20" fmla="*/ 45 w 1084"/>
                <a:gd name="T21" fmla="*/ 287 h 396"/>
                <a:gd name="T22" fmla="*/ 93 w 1084"/>
                <a:gd name="T23" fmla="*/ 319 h 396"/>
                <a:gd name="T24" fmla="*/ 159 w 1084"/>
                <a:gd name="T25" fmla="*/ 346 h 396"/>
                <a:gd name="T26" fmla="*/ 237 w 1084"/>
                <a:gd name="T27" fmla="*/ 367 h 396"/>
                <a:gd name="T28" fmla="*/ 327 w 1084"/>
                <a:gd name="T29" fmla="*/ 382 h 396"/>
                <a:gd name="T30" fmla="*/ 427 w 1084"/>
                <a:gd name="T31" fmla="*/ 392 h 396"/>
                <a:gd name="T32" fmla="*/ 535 w 1084"/>
                <a:gd name="T33" fmla="*/ 396 h 396"/>
                <a:gd name="T34" fmla="*/ 603 w 1084"/>
                <a:gd name="T35" fmla="*/ 392 h 396"/>
                <a:gd name="T36" fmla="*/ 653 w 1084"/>
                <a:gd name="T37" fmla="*/ 388 h 396"/>
                <a:gd name="T38" fmla="*/ 705 w 1084"/>
                <a:gd name="T39" fmla="*/ 383 h 396"/>
                <a:gd name="T40" fmla="*/ 753 w 1084"/>
                <a:gd name="T41" fmla="*/ 378 h 396"/>
                <a:gd name="T42" fmla="*/ 747 w 1084"/>
                <a:gd name="T43" fmla="*/ 359 h 396"/>
                <a:gd name="T44" fmla="*/ 697 w 1084"/>
                <a:gd name="T45" fmla="*/ 365 h 396"/>
                <a:gd name="T46" fmla="*/ 645 w 1084"/>
                <a:gd name="T47" fmla="*/ 371 h 396"/>
                <a:gd name="T48" fmla="*/ 596 w 1084"/>
                <a:gd name="T49" fmla="*/ 374 h 396"/>
                <a:gd name="T50" fmla="*/ 523 w 1084"/>
                <a:gd name="T51" fmla="*/ 376 h 396"/>
                <a:gd name="T52" fmla="*/ 423 w 1084"/>
                <a:gd name="T53" fmla="*/ 372 h 396"/>
                <a:gd name="T54" fmla="*/ 328 w 1084"/>
                <a:gd name="T55" fmla="*/ 362 h 396"/>
                <a:gd name="T56" fmla="*/ 245 w 1084"/>
                <a:gd name="T57" fmla="*/ 348 h 396"/>
                <a:gd name="T58" fmla="*/ 170 w 1084"/>
                <a:gd name="T59" fmla="*/ 327 h 396"/>
                <a:gd name="T60" fmla="*/ 109 w 1084"/>
                <a:gd name="T61" fmla="*/ 302 h 396"/>
                <a:gd name="T62" fmla="*/ 63 w 1084"/>
                <a:gd name="T63" fmla="*/ 274 h 396"/>
                <a:gd name="T64" fmla="*/ 29 w 1084"/>
                <a:gd name="T65" fmla="*/ 226 h 396"/>
                <a:gd name="T66" fmla="*/ 46 w 1084"/>
                <a:gd name="T67" fmla="*/ 159 h 396"/>
                <a:gd name="T68" fmla="*/ 93 w 1084"/>
                <a:gd name="T69" fmla="*/ 117 h 396"/>
                <a:gd name="T70" fmla="*/ 134 w 1084"/>
                <a:gd name="T71" fmla="*/ 95 h 396"/>
                <a:gd name="T72" fmla="*/ 185 w 1084"/>
                <a:gd name="T73" fmla="*/ 74 h 396"/>
                <a:gd name="T74" fmla="*/ 243 w 1084"/>
                <a:gd name="T75" fmla="*/ 56 h 396"/>
                <a:gd name="T76" fmla="*/ 309 w 1084"/>
                <a:gd name="T77" fmla="*/ 42 h 396"/>
                <a:gd name="T78" fmla="*/ 383 w 1084"/>
                <a:gd name="T79" fmla="*/ 31 h 396"/>
                <a:gd name="T80" fmla="*/ 466 w 1084"/>
                <a:gd name="T81" fmla="*/ 25 h 396"/>
                <a:gd name="T82" fmla="*/ 564 w 1084"/>
                <a:gd name="T83" fmla="*/ 23 h 396"/>
                <a:gd name="T84" fmla="*/ 666 w 1084"/>
                <a:gd name="T85" fmla="*/ 30 h 396"/>
                <a:gd name="T86" fmla="*/ 761 w 1084"/>
                <a:gd name="T87" fmla="*/ 42 h 396"/>
                <a:gd name="T88" fmla="*/ 850 w 1084"/>
                <a:gd name="T89" fmla="*/ 61 h 396"/>
                <a:gd name="T90" fmla="*/ 927 w 1084"/>
                <a:gd name="T91" fmla="*/ 85 h 396"/>
                <a:gd name="T92" fmla="*/ 989 w 1084"/>
                <a:gd name="T93" fmla="*/ 112 h 396"/>
                <a:gd name="T94" fmla="*/ 1036 w 1084"/>
                <a:gd name="T95" fmla="*/ 142 h 396"/>
                <a:gd name="T96" fmla="*/ 1066 w 1084"/>
                <a:gd name="T97" fmla="*/ 187 h 396"/>
                <a:gd name="T98" fmla="*/ 1064 w 1084"/>
                <a:gd name="T99" fmla="*/ 146 h 396"/>
                <a:gd name="T100" fmla="*/ 1024 w 1084"/>
                <a:gd name="T101" fmla="*/ 110 h 396"/>
                <a:gd name="T102" fmla="*/ 964 w 1084"/>
                <a:gd name="T103" fmla="*/ 77 h 396"/>
                <a:gd name="T104" fmla="*/ 889 w 1084"/>
                <a:gd name="T105" fmla="*/ 51 h 396"/>
                <a:gd name="T106" fmla="*/ 799 w 1084"/>
                <a:gd name="T107" fmla="*/ 27 h 396"/>
                <a:gd name="T108" fmla="*/ 702 w 1084"/>
                <a:gd name="T109" fmla="*/ 12 h 396"/>
                <a:gd name="T110" fmla="*/ 595 w 1084"/>
                <a:gd name="T111" fmla="*/ 1 h 396"/>
                <a:gd name="T112" fmla="*/ 487 w 1084"/>
                <a:gd name="T113" fmla="*/ 0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84" h="396">
                  <a:moveTo>
                    <a:pt x="474" y="1"/>
                  </a:moveTo>
                  <a:lnTo>
                    <a:pt x="462" y="1"/>
                  </a:lnTo>
                  <a:lnTo>
                    <a:pt x="453" y="1"/>
                  </a:lnTo>
                  <a:lnTo>
                    <a:pt x="443" y="1"/>
                  </a:lnTo>
                  <a:lnTo>
                    <a:pt x="434" y="2"/>
                  </a:lnTo>
                  <a:lnTo>
                    <a:pt x="424" y="2"/>
                  </a:lnTo>
                  <a:lnTo>
                    <a:pt x="415" y="2"/>
                  </a:lnTo>
                  <a:lnTo>
                    <a:pt x="406" y="4"/>
                  </a:lnTo>
                  <a:lnTo>
                    <a:pt x="396" y="5"/>
                  </a:lnTo>
                  <a:lnTo>
                    <a:pt x="387" y="5"/>
                  </a:lnTo>
                  <a:lnTo>
                    <a:pt x="378" y="6"/>
                  </a:lnTo>
                  <a:lnTo>
                    <a:pt x="369" y="6"/>
                  </a:lnTo>
                  <a:lnTo>
                    <a:pt x="360" y="9"/>
                  </a:lnTo>
                  <a:lnTo>
                    <a:pt x="351" y="9"/>
                  </a:lnTo>
                  <a:lnTo>
                    <a:pt x="342" y="12"/>
                  </a:lnTo>
                  <a:lnTo>
                    <a:pt x="332" y="12"/>
                  </a:lnTo>
                  <a:lnTo>
                    <a:pt x="325" y="16"/>
                  </a:lnTo>
                  <a:lnTo>
                    <a:pt x="315" y="16"/>
                  </a:lnTo>
                  <a:lnTo>
                    <a:pt x="306" y="18"/>
                  </a:lnTo>
                  <a:lnTo>
                    <a:pt x="298" y="18"/>
                  </a:lnTo>
                  <a:lnTo>
                    <a:pt x="291" y="21"/>
                  </a:lnTo>
                  <a:lnTo>
                    <a:pt x="281" y="21"/>
                  </a:lnTo>
                  <a:lnTo>
                    <a:pt x="274" y="23"/>
                  </a:lnTo>
                  <a:lnTo>
                    <a:pt x="266" y="25"/>
                  </a:lnTo>
                  <a:lnTo>
                    <a:pt x="258" y="27"/>
                  </a:lnTo>
                  <a:lnTo>
                    <a:pt x="249" y="30"/>
                  </a:lnTo>
                  <a:lnTo>
                    <a:pt x="241" y="31"/>
                  </a:lnTo>
                  <a:lnTo>
                    <a:pt x="234" y="33"/>
                  </a:lnTo>
                  <a:lnTo>
                    <a:pt x="227" y="36"/>
                  </a:lnTo>
                  <a:lnTo>
                    <a:pt x="219" y="38"/>
                  </a:lnTo>
                  <a:lnTo>
                    <a:pt x="211" y="40"/>
                  </a:lnTo>
                  <a:lnTo>
                    <a:pt x="204" y="43"/>
                  </a:lnTo>
                  <a:lnTo>
                    <a:pt x="198" y="46"/>
                  </a:lnTo>
                  <a:lnTo>
                    <a:pt x="189" y="48"/>
                  </a:lnTo>
                  <a:lnTo>
                    <a:pt x="183" y="51"/>
                  </a:lnTo>
                  <a:lnTo>
                    <a:pt x="176" y="52"/>
                  </a:lnTo>
                  <a:lnTo>
                    <a:pt x="169" y="55"/>
                  </a:lnTo>
                  <a:lnTo>
                    <a:pt x="161" y="57"/>
                  </a:lnTo>
                  <a:lnTo>
                    <a:pt x="156" y="60"/>
                  </a:lnTo>
                  <a:lnTo>
                    <a:pt x="148" y="64"/>
                  </a:lnTo>
                  <a:lnTo>
                    <a:pt x="143" y="67"/>
                  </a:lnTo>
                  <a:lnTo>
                    <a:pt x="135" y="69"/>
                  </a:lnTo>
                  <a:lnTo>
                    <a:pt x="128" y="72"/>
                  </a:lnTo>
                  <a:lnTo>
                    <a:pt x="123" y="74"/>
                  </a:lnTo>
                  <a:lnTo>
                    <a:pt x="118" y="77"/>
                  </a:lnTo>
                  <a:lnTo>
                    <a:pt x="111" y="80"/>
                  </a:lnTo>
                  <a:lnTo>
                    <a:pt x="106" y="83"/>
                  </a:lnTo>
                  <a:lnTo>
                    <a:pt x="101" y="87"/>
                  </a:lnTo>
                  <a:lnTo>
                    <a:pt x="96" y="90"/>
                  </a:lnTo>
                  <a:lnTo>
                    <a:pt x="91" y="94"/>
                  </a:lnTo>
                  <a:lnTo>
                    <a:pt x="85" y="97"/>
                  </a:lnTo>
                  <a:lnTo>
                    <a:pt x="80" y="99"/>
                  </a:lnTo>
                  <a:lnTo>
                    <a:pt x="75" y="103"/>
                  </a:lnTo>
                  <a:lnTo>
                    <a:pt x="70" y="106"/>
                  </a:lnTo>
                  <a:lnTo>
                    <a:pt x="66" y="110"/>
                  </a:lnTo>
                  <a:lnTo>
                    <a:pt x="62" y="114"/>
                  </a:lnTo>
                  <a:lnTo>
                    <a:pt x="58" y="117"/>
                  </a:lnTo>
                  <a:lnTo>
                    <a:pt x="50" y="124"/>
                  </a:lnTo>
                  <a:lnTo>
                    <a:pt x="42" y="132"/>
                  </a:lnTo>
                  <a:lnTo>
                    <a:pt x="36" y="140"/>
                  </a:lnTo>
                  <a:lnTo>
                    <a:pt x="30" y="148"/>
                  </a:lnTo>
                  <a:lnTo>
                    <a:pt x="26" y="153"/>
                  </a:lnTo>
                  <a:lnTo>
                    <a:pt x="23" y="157"/>
                  </a:lnTo>
                  <a:lnTo>
                    <a:pt x="20" y="162"/>
                  </a:lnTo>
                  <a:lnTo>
                    <a:pt x="17" y="167"/>
                  </a:lnTo>
                  <a:lnTo>
                    <a:pt x="13" y="172"/>
                  </a:lnTo>
                  <a:lnTo>
                    <a:pt x="11" y="178"/>
                  </a:lnTo>
                  <a:lnTo>
                    <a:pt x="8" y="184"/>
                  </a:lnTo>
                  <a:lnTo>
                    <a:pt x="7" y="189"/>
                  </a:lnTo>
                  <a:lnTo>
                    <a:pt x="4" y="193"/>
                  </a:lnTo>
                  <a:lnTo>
                    <a:pt x="3" y="199"/>
                  </a:lnTo>
                  <a:lnTo>
                    <a:pt x="2" y="204"/>
                  </a:lnTo>
                  <a:lnTo>
                    <a:pt x="2" y="209"/>
                  </a:lnTo>
                  <a:lnTo>
                    <a:pt x="0" y="214"/>
                  </a:lnTo>
                  <a:lnTo>
                    <a:pt x="0" y="219"/>
                  </a:lnTo>
                  <a:lnTo>
                    <a:pt x="2" y="225"/>
                  </a:lnTo>
                  <a:lnTo>
                    <a:pt x="3" y="230"/>
                  </a:lnTo>
                  <a:lnTo>
                    <a:pt x="6" y="239"/>
                  </a:lnTo>
                  <a:lnTo>
                    <a:pt x="10" y="248"/>
                  </a:lnTo>
                  <a:lnTo>
                    <a:pt x="12" y="252"/>
                  </a:lnTo>
                  <a:lnTo>
                    <a:pt x="15" y="257"/>
                  </a:lnTo>
                  <a:lnTo>
                    <a:pt x="19" y="261"/>
                  </a:lnTo>
                  <a:lnTo>
                    <a:pt x="23" y="266"/>
                  </a:lnTo>
                  <a:lnTo>
                    <a:pt x="25" y="270"/>
                  </a:lnTo>
                  <a:lnTo>
                    <a:pt x="29" y="274"/>
                  </a:lnTo>
                  <a:lnTo>
                    <a:pt x="34" y="278"/>
                  </a:lnTo>
                  <a:lnTo>
                    <a:pt x="40" y="283"/>
                  </a:lnTo>
                  <a:lnTo>
                    <a:pt x="45" y="287"/>
                  </a:lnTo>
                  <a:lnTo>
                    <a:pt x="50" y="291"/>
                  </a:lnTo>
                  <a:lnTo>
                    <a:pt x="55" y="295"/>
                  </a:lnTo>
                  <a:lnTo>
                    <a:pt x="62" y="300"/>
                  </a:lnTo>
                  <a:lnTo>
                    <a:pt x="67" y="304"/>
                  </a:lnTo>
                  <a:lnTo>
                    <a:pt x="74" y="308"/>
                  </a:lnTo>
                  <a:lnTo>
                    <a:pt x="80" y="311"/>
                  </a:lnTo>
                  <a:lnTo>
                    <a:pt x="87" y="316"/>
                  </a:lnTo>
                  <a:lnTo>
                    <a:pt x="93" y="319"/>
                  </a:lnTo>
                  <a:lnTo>
                    <a:pt x="101" y="323"/>
                  </a:lnTo>
                  <a:lnTo>
                    <a:pt x="109" y="325"/>
                  </a:lnTo>
                  <a:lnTo>
                    <a:pt x="117" y="331"/>
                  </a:lnTo>
                  <a:lnTo>
                    <a:pt x="125" y="333"/>
                  </a:lnTo>
                  <a:lnTo>
                    <a:pt x="132" y="337"/>
                  </a:lnTo>
                  <a:lnTo>
                    <a:pt x="140" y="340"/>
                  </a:lnTo>
                  <a:lnTo>
                    <a:pt x="149" y="344"/>
                  </a:lnTo>
                  <a:lnTo>
                    <a:pt x="159" y="346"/>
                  </a:lnTo>
                  <a:lnTo>
                    <a:pt x="168" y="349"/>
                  </a:lnTo>
                  <a:lnTo>
                    <a:pt x="177" y="351"/>
                  </a:lnTo>
                  <a:lnTo>
                    <a:pt x="187" y="355"/>
                  </a:lnTo>
                  <a:lnTo>
                    <a:pt x="196" y="357"/>
                  </a:lnTo>
                  <a:lnTo>
                    <a:pt x="207" y="359"/>
                  </a:lnTo>
                  <a:lnTo>
                    <a:pt x="216" y="362"/>
                  </a:lnTo>
                  <a:lnTo>
                    <a:pt x="227" y="366"/>
                  </a:lnTo>
                  <a:lnTo>
                    <a:pt x="237" y="367"/>
                  </a:lnTo>
                  <a:lnTo>
                    <a:pt x="247" y="368"/>
                  </a:lnTo>
                  <a:lnTo>
                    <a:pt x="258" y="371"/>
                  </a:lnTo>
                  <a:lnTo>
                    <a:pt x="270" y="374"/>
                  </a:lnTo>
                  <a:lnTo>
                    <a:pt x="281" y="374"/>
                  </a:lnTo>
                  <a:lnTo>
                    <a:pt x="292" y="378"/>
                  </a:lnTo>
                  <a:lnTo>
                    <a:pt x="302" y="378"/>
                  </a:lnTo>
                  <a:lnTo>
                    <a:pt x="315" y="380"/>
                  </a:lnTo>
                  <a:lnTo>
                    <a:pt x="327" y="382"/>
                  </a:lnTo>
                  <a:lnTo>
                    <a:pt x="339" y="384"/>
                  </a:lnTo>
                  <a:lnTo>
                    <a:pt x="351" y="385"/>
                  </a:lnTo>
                  <a:lnTo>
                    <a:pt x="364" y="387"/>
                  </a:lnTo>
                  <a:lnTo>
                    <a:pt x="376" y="388"/>
                  </a:lnTo>
                  <a:lnTo>
                    <a:pt x="389" y="389"/>
                  </a:lnTo>
                  <a:lnTo>
                    <a:pt x="400" y="389"/>
                  </a:lnTo>
                  <a:lnTo>
                    <a:pt x="415" y="391"/>
                  </a:lnTo>
                  <a:lnTo>
                    <a:pt x="427" y="392"/>
                  </a:lnTo>
                  <a:lnTo>
                    <a:pt x="440" y="392"/>
                  </a:lnTo>
                  <a:lnTo>
                    <a:pt x="453" y="393"/>
                  </a:lnTo>
                  <a:lnTo>
                    <a:pt x="467" y="395"/>
                  </a:lnTo>
                  <a:lnTo>
                    <a:pt x="480" y="395"/>
                  </a:lnTo>
                  <a:lnTo>
                    <a:pt x="494" y="395"/>
                  </a:lnTo>
                  <a:lnTo>
                    <a:pt x="508" y="395"/>
                  </a:lnTo>
                  <a:lnTo>
                    <a:pt x="522" y="396"/>
                  </a:lnTo>
                  <a:lnTo>
                    <a:pt x="535" y="396"/>
                  </a:lnTo>
                  <a:lnTo>
                    <a:pt x="549" y="396"/>
                  </a:lnTo>
                  <a:lnTo>
                    <a:pt x="564" y="396"/>
                  </a:lnTo>
                  <a:lnTo>
                    <a:pt x="578" y="396"/>
                  </a:lnTo>
                  <a:lnTo>
                    <a:pt x="582" y="395"/>
                  </a:lnTo>
                  <a:lnTo>
                    <a:pt x="587" y="395"/>
                  </a:lnTo>
                  <a:lnTo>
                    <a:pt x="593" y="393"/>
                  </a:lnTo>
                  <a:lnTo>
                    <a:pt x="598" y="393"/>
                  </a:lnTo>
                  <a:lnTo>
                    <a:pt x="603" y="392"/>
                  </a:lnTo>
                  <a:lnTo>
                    <a:pt x="610" y="392"/>
                  </a:lnTo>
                  <a:lnTo>
                    <a:pt x="616" y="392"/>
                  </a:lnTo>
                  <a:lnTo>
                    <a:pt x="621" y="392"/>
                  </a:lnTo>
                  <a:lnTo>
                    <a:pt x="628" y="391"/>
                  </a:lnTo>
                  <a:lnTo>
                    <a:pt x="633" y="389"/>
                  </a:lnTo>
                  <a:lnTo>
                    <a:pt x="640" y="389"/>
                  </a:lnTo>
                  <a:lnTo>
                    <a:pt x="646" y="389"/>
                  </a:lnTo>
                  <a:lnTo>
                    <a:pt x="653" y="388"/>
                  </a:lnTo>
                  <a:lnTo>
                    <a:pt x="660" y="388"/>
                  </a:lnTo>
                  <a:lnTo>
                    <a:pt x="667" y="387"/>
                  </a:lnTo>
                  <a:lnTo>
                    <a:pt x="674" y="387"/>
                  </a:lnTo>
                  <a:lnTo>
                    <a:pt x="679" y="385"/>
                  </a:lnTo>
                  <a:lnTo>
                    <a:pt x="687" y="385"/>
                  </a:lnTo>
                  <a:lnTo>
                    <a:pt x="692" y="384"/>
                  </a:lnTo>
                  <a:lnTo>
                    <a:pt x="700" y="384"/>
                  </a:lnTo>
                  <a:lnTo>
                    <a:pt x="705" y="383"/>
                  </a:lnTo>
                  <a:lnTo>
                    <a:pt x="711" y="382"/>
                  </a:lnTo>
                  <a:lnTo>
                    <a:pt x="718" y="380"/>
                  </a:lnTo>
                  <a:lnTo>
                    <a:pt x="726" y="380"/>
                  </a:lnTo>
                  <a:lnTo>
                    <a:pt x="731" y="380"/>
                  </a:lnTo>
                  <a:lnTo>
                    <a:pt x="738" y="379"/>
                  </a:lnTo>
                  <a:lnTo>
                    <a:pt x="743" y="378"/>
                  </a:lnTo>
                  <a:lnTo>
                    <a:pt x="749" y="378"/>
                  </a:lnTo>
                  <a:lnTo>
                    <a:pt x="753" y="378"/>
                  </a:lnTo>
                  <a:lnTo>
                    <a:pt x="760" y="376"/>
                  </a:lnTo>
                  <a:lnTo>
                    <a:pt x="765" y="375"/>
                  </a:lnTo>
                  <a:lnTo>
                    <a:pt x="770" y="375"/>
                  </a:lnTo>
                  <a:lnTo>
                    <a:pt x="768" y="357"/>
                  </a:lnTo>
                  <a:lnTo>
                    <a:pt x="762" y="357"/>
                  </a:lnTo>
                  <a:lnTo>
                    <a:pt x="757" y="357"/>
                  </a:lnTo>
                  <a:lnTo>
                    <a:pt x="751" y="358"/>
                  </a:lnTo>
                  <a:lnTo>
                    <a:pt x="747" y="359"/>
                  </a:lnTo>
                  <a:lnTo>
                    <a:pt x="740" y="359"/>
                  </a:lnTo>
                  <a:lnTo>
                    <a:pt x="735" y="359"/>
                  </a:lnTo>
                  <a:lnTo>
                    <a:pt x="730" y="361"/>
                  </a:lnTo>
                  <a:lnTo>
                    <a:pt x="723" y="362"/>
                  </a:lnTo>
                  <a:lnTo>
                    <a:pt x="717" y="362"/>
                  </a:lnTo>
                  <a:lnTo>
                    <a:pt x="710" y="362"/>
                  </a:lnTo>
                  <a:lnTo>
                    <a:pt x="704" y="363"/>
                  </a:lnTo>
                  <a:lnTo>
                    <a:pt x="697" y="365"/>
                  </a:lnTo>
                  <a:lnTo>
                    <a:pt x="691" y="365"/>
                  </a:lnTo>
                  <a:lnTo>
                    <a:pt x="684" y="366"/>
                  </a:lnTo>
                  <a:lnTo>
                    <a:pt x="677" y="366"/>
                  </a:lnTo>
                  <a:lnTo>
                    <a:pt x="672" y="368"/>
                  </a:lnTo>
                  <a:lnTo>
                    <a:pt x="664" y="368"/>
                  </a:lnTo>
                  <a:lnTo>
                    <a:pt x="658" y="368"/>
                  </a:lnTo>
                  <a:lnTo>
                    <a:pt x="651" y="370"/>
                  </a:lnTo>
                  <a:lnTo>
                    <a:pt x="645" y="371"/>
                  </a:lnTo>
                  <a:lnTo>
                    <a:pt x="638" y="371"/>
                  </a:lnTo>
                  <a:lnTo>
                    <a:pt x="632" y="371"/>
                  </a:lnTo>
                  <a:lnTo>
                    <a:pt x="625" y="372"/>
                  </a:lnTo>
                  <a:lnTo>
                    <a:pt x="620" y="374"/>
                  </a:lnTo>
                  <a:lnTo>
                    <a:pt x="613" y="374"/>
                  </a:lnTo>
                  <a:lnTo>
                    <a:pt x="607" y="374"/>
                  </a:lnTo>
                  <a:lnTo>
                    <a:pt x="602" y="374"/>
                  </a:lnTo>
                  <a:lnTo>
                    <a:pt x="596" y="374"/>
                  </a:lnTo>
                  <a:lnTo>
                    <a:pt x="591" y="374"/>
                  </a:lnTo>
                  <a:lnTo>
                    <a:pt x="585" y="375"/>
                  </a:lnTo>
                  <a:lnTo>
                    <a:pt x="581" y="375"/>
                  </a:lnTo>
                  <a:lnTo>
                    <a:pt x="577" y="376"/>
                  </a:lnTo>
                  <a:lnTo>
                    <a:pt x="564" y="376"/>
                  </a:lnTo>
                  <a:lnTo>
                    <a:pt x="549" y="376"/>
                  </a:lnTo>
                  <a:lnTo>
                    <a:pt x="536" y="376"/>
                  </a:lnTo>
                  <a:lnTo>
                    <a:pt x="523" y="376"/>
                  </a:lnTo>
                  <a:lnTo>
                    <a:pt x="510" y="375"/>
                  </a:lnTo>
                  <a:lnTo>
                    <a:pt x="497" y="375"/>
                  </a:lnTo>
                  <a:lnTo>
                    <a:pt x="484" y="375"/>
                  </a:lnTo>
                  <a:lnTo>
                    <a:pt x="472" y="375"/>
                  </a:lnTo>
                  <a:lnTo>
                    <a:pt x="459" y="374"/>
                  </a:lnTo>
                  <a:lnTo>
                    <a:pt x="447" y="374"/>
                  </a:lnTo>
                  <a:lnTo>
                    <a:pt x="434" y="372"/>
                  </a:lnTo>
                  <a:lnTo>
                    <a:pt x="423" y="372"/>
                  </a:lnTo>
                  <a:lnTo>
                    <a:pt x="410" y="371"/>
                  </a:lnTo>
                  <a:lnTo>
                    <a:pt x="398" y="371"/>
                  </a:lnTo>
                  <a:lnTo>
                    <a:pt x="386" y="368"/>
                  </a:lnTo>
                  <a:lnTo>
                    <a:pt x="376" y="368"/>
                  </a:lnTo>
                  <a:lnTo>
                    <a:pt x="364" y="367"/>
                  </a:lnTo>
                  <a:lnTo>
                    <a:pt x="351" y="366"/>
                  </a:lnTo>
                  <a:lnTo>
                    <a:pt x="339" y="363"/>
                  </a:lnTo>
                  <a:lnTo>
                    <a:pt x="328" y="362"/>
                  </a:lnTo>
                  <a:lnTo>
                    <a:pt x="318" y="361"/>
                  </a:lnTo>
                  <a:lnTo>
                    <a:pt x="306" y="359"/>
                  </a:lnTo>
                  <a:lnTo>
                    <a:pt x="296" y="357"/>
                  </a:lnTo>
                  <a:lnTo>
                    <a:pt x="285" y="357"/>
                  </a:lnTo>
                  <a:lnTo>
                    <a:pt x="275" y="353"/>
                  </a:lnTo>
                  <a:lnTo>
                    <a:pt x="264" y="351"/>
                  </a:lnTo>
                  <a:lnTo>
                    <a:pt x="254" y="350"/>
                  </a:lnTo>
                  <a:lnTo>
                    <a:pt x="245" y="348"/>
                  </a:lnTo>
                  <a:lnTo>
                    <a:pt x="234" y="345"/>
                  </a:lnTo>
                  <a:lnTo>
                    <a:pt x="225" y="344"/>
                  </a:lnTo>
                  <a:lnTo>
                    <a:pt x="215" y="341"/>
                  </a:lnTo>
                  <a:lnTo>
                    <a:pt x="207" y="338"/>
                  </a:lnTo>
                  <a:lnTo>
                    <a:pt x="196" y="336"/>
                  </a:lnTo>
                  <a:lnTo>
                    <a:pt x="187" y="332"/>
                  </a:lnTo>
                  <a:lnTo>
                    <a:pt x="179" y="329"/>
                  </a:lnTo>
                  <a:lnTo>
                    <a:pt x="170" y="327"/>
                  </a:lnTo>
                  <a:lnTo>
                    <a:pt x="161" y="323"/>
                  </a:lnTo>
                  <a:lnTo>
                    <a:pt x="153" y="320"/>
                  </a:lnTo>
                  <a:lnTo>
                    <a:pt x="145" y="317"/>
                  </a:lnTo>
                  <a:lnTo>
                    <a:pt x="138" y="315"/>
                  </a:lnTo>
                  <a:lnTo>
                    <a:pt x="130" y="311"/>
                  </a:lnTo>
                  <a:lnTo>
                    <a:pt x="122" y="308"/>
                  </a:lnTo>
                  <a:lnTo>
                    <a:pt x="115" y="304"/>
                  </a:lnTo>
                  <a:lnTo>
                    <a:pt x="109" y="302"/>
                  </a:lnTo>
                  <a:lnTo>
                    <a:pt x="102" y="298"/>
                  </a:lnTo>
                  <a:lnTo>
                    <a:pt x="96" y="295"/>
                  </a:lnTo>
                  <a:lnTo>
                    <a:pt x="91" y="291"/>
                  </a:lnTo>
                  <a:lnTo>
                    <a:pt x="85" y="289"/>
                  </a:lnTo>
                  <a:lnTo>
                    <a:pt x="79" y="283"/>
                  </a:lnTo>
                  <a:lnTo>
                    <a:pt x="74" y="281"/>
                  </a:lnTo>
                  <a:lnTo>
                    <a:pt x="68" y="277"/>
                  </a:lnTo>
                  <a:lnTo>
                    <a:pt x="63" y="274"/>
                  </a:lnTo>
                  <a:lnTo>
                    <a:pt x="59" y="269"/>
                  </a:lnTo>
                  <a:lnTo>
                    <a:pt x="55" y="265"/>
                  </a:lnTo>
                  <a:lnTo>
                    <a:pt x="50" y="263"/>
                  </a:lnTo>
                  <a:lnTo>
                    <a:pt x="47" y="259"/>
                  </a:lnTo>
                  <a:lnTo>
                    <a:pt x="41" y="251"/>
                  </a:lnTo>
                  <a:lnTo>
                    <a:pt x="36" y="242"/>
                  </a:lnTo>
                  <a:lnTo>
                    <a:pt x="32" y="234"/>
                  </a:lnTo>
                  <a:lnTo>
                    <a:pt x="29" y="226"/>
                  </a:lnTo>
                  <a:lnTo>
                    <a:pt x="26" y="217"/>
                  </a:lnTo>
                  <a:lnTo>
                    <a:pt x="26" y="209"/>
                  </a:lnTo>
                  <a:lnTo>
                    <a:pt x="26" y="201"/>
                  </a:lnTo>
                  <a:lnTo>
                    <a:pt x="29" y="193"/>
                  </a:lnTo>
                  <a:lnTo>
                    <a:pt x="32" y="184"/>
                  </a:lnTo>
                  <a:lnTo>
                    <a:pt x="36" y="176"/>
                  </a:lnTo>
                  <a:lnTo>
                    <a:pt x="40" y="168"/>
                  </a:lnTo>
                  <a:lnTo>
                    <a:pt x="46" y="159"/>
                  </a:lnTo>
                  <a:lnTo>
                    <a:pt x="50" y="154"/>
                  </a:lnTo>
                  <a:lnTo>
                    <a:pt x="57" y="148"/>
                  </a:lnTo>
                  <a:lnTo>
                    <a:pt x="62" y="141"/>
                  </a:lnTo>
                  <a:lnTo>
                    <a:pt x="68" y="136"/>
                  </a:lnTo>
                  <a:lnTo>
                    <a:pt x="76" y="129"/>
                  </a:lnTo>
                  <a:lnTo>
                    <a:pt x="84" y="123"/>
                  </a:lnTo>
                  <a:lnTo>
                    <a:pt x="88" y="120"/>
                  </a:lnTo>
                  <a:lnTo>
                    <a:pt x="93" y="117"/>
                  </a:lnTo>
                  <a:lnTo>
                    <a:pt x="98" y="115"/>
                  </a:lnTo>
                  <a:lnTo>
                    <a:pt x="104" y="112"/>
                  </a:lnTo>
                  <a:lnTo>
                    <a:pt x="108" y="108"/>
                  </a:lnTo>
                  <a:lnTo>
                    <a:pt x="113" y="106"/>
                  </a:lnTo>
                  <a:lnTo>
                    <a:pt x="118" y="103"/>
                  </a:lnTo>
                  <a:lnTo>
                    <a:pt x="123" y="100"/>
                  </a:lnTo>
                  <a:lnTo>
                    <a:pt x="128" y="98"/>
                  </a:lnTo>
                  <a:lnTo>
                    <a:pt x="134" y="95"/>
                  </a:lnTo>
                  <a:lnTo>
                    <a:pt x="140" y="93"/>
                  </a:lnTo>
                  <a:lnTo>
                    <a:pt x="147" y="90"/>
                  </a:lnTo>
                  <a:lnTo>
                    <a:pt x="152" y="87"/>
                  </a:lnTo>
                  <a:lnTo>
                    <a:pt x="157" y="85"/>
                  </a:lnTo>
                  <a:lnTo>
                    <a:pt x="164" y="81"/>
                  </a:lnTo>
                  <a:lnTo>
                    <a:pt x="170" y="78"/>
                  </a:lnTo>
                  <a:lnTo>
                    <a:pt x="177" y="76"/>
                  </a:lnTo>
                  <a:lnTo>
                    <a:pt x="185" y="74"/>
                  </a:lnTo>
                  <a:lnTo>
                    <a:pt x="191" y="72"/>
                  </a:lnTo>
                  <a:lnTo>
                    <a:pt x="199" y="70"/>
                  </a:lnTo>
                  <a:lnTo>
                    <a:pt x="206" y="68"/>
                  </a:lnTo>
                  <a:lnTo>
                    <a:pt x="212" y="65"/>
                  </a:lnTo>
                  <a:lnTo>
                    <a:pt x="219" y="63"/>
                  </a:lnTo>
                  <a:lnTo>
                    <a:pt x="228" y="60"/>
                  </a:lnTo>
                  <a:lnTo>
                    <a:pt x="234" y="57"/>
                  </a:lnTo>
                  <a:lnTo>
                    <a:pt x="243" y="56"/>
                  </a:lnTo>
                  <a:lnTo>
                    <a:pt x="251" y="53"/>
                  </a:lnTo>
                  <a:lnTo>
                    <a:pt x="259" y="53"/>
                  </a:lnTo>
                  <a:lnTo>
                    <a:pt x="267" y="51"/>
                  </a:lnTo>
                  <a:lnTo>
                    <a:pt x="276" y="48"/>
                  </a:lnTo>
                  <a:lnTo>
                    <a:pt x="284" y="47"/>
                  </a:lnTo>
                  <a:lnTo>
                    <a:pt x="292" y="46"/>
                  </a:lnTo>
                  <a:lnTo>
                    <a:pt x="300" y="43"/>
                  </a:lnTo>
                  <a:lnTo>
                    <a:pt x="309" y="42"/>
                  </a:lnTo>
                  <a:lnTo>
                    <a:pt x="318" y="40"/>
                  </a:lnTo>
                  <a:lnTo>
                    <a:pt x="327" y="39"/>
                  </a:lnTo>
                  <a:lnTo>
                    <a:pt x="336" y="36"/>
                  </a:lnTo>
                  <a:lnTo>
                    <a:pt x="345" y="36"/>
                  </a:lnTo>
                  <a:lnTo>
                    <a:pt x="353" y="34"/>
                  </a:lnTo>
                  <a:lnTo>
                    <a:pt x="364" y="33"/>
                  </a:lnTo>
                  <a:lnTo>
                    <a:pt x="373" y="31"/>
                  </a:lnTo>
                  <a:lnTo>
                    <a:pt x="383" y="31"/>
                  </a:lnTo>
                  <a:lnTo>
                    <a:pt x="393" y="30"/>
                  </a:lnTo>
                  <a:lnTo>
                    <a:pt x="403" y="30"/>
                  </a:lnTo>
                  <a:lnTo>
                    <a:pt x="413" y="27"/>
                  </a:lnTo>
                  <a:lnTo>
                    <a:pt x="423" y="27"/>
                  </a:lnTo>
                  <a:lnTo>
                    <a:pt x="433" y="26"/>
                  </a:lnTo>
                  <a:lnTo>
                    <a:pt x="443" y="26"/>
                  </a:lnTo>
                  <a:lnTo>
                    <a:pt x="454" y="25"/>
                  </a:lnTo>
                  <a:lnTo>
                    <a:pt x="466" y="25"/>
                  </a:lnTo>
                  <a:lnTo>
                    <a:pt x="476" y="25"/>
                  </a:lnTo>
                  <a:lnTo>
                    <a:pt x="487" y="25"/>
                  </a:lnTo>
                  <a:lnTo>
                    <a:pt x="500" y="23"/>
                  </a:lnTo>
                  <a:lnTo>
                    <a:pt x="513" y="23"/>
                  </a:lnTo>
                  <a:lnTo>
                    <a:pt x="526" y="23"/>
                  </a:lnTo>
                  <a:lnTo>
                    <a:pt x="538" y="23"/>
                  </a:lnTo>
                  <a:lnTo>
                    <a:pt x="551" y="23"/>
                  </a:lnTo>
                  <a:lnTo>
                    <a:pt x="564" y="23"/>
                  </a:lnTo>
                  <a:lnTo>
                    <a:pt x="577" y="23"/>
                  </a:lnTo>
                  <a:lnTo>
                    <a:pt x="590" y="25"/>
                  </a:lnTo>
                  <a:lnTo>
                    <a:pt x="602" y="25"/>
                  </a:lnTo>
                  <a:lnTo>
                    <a:pt x="616" y="26"/>
                  </a:lnTo>
                  <a:lnTo>
                    <a:pt x="628" y="27"/>
                  </a:lnTo>
                  <a:lnTo>
                    <a:pt x="641" y="27"/>
                  </a:lnTo>
                  <a:lnTo>
                    <a:pt x="653" y="29"/>
                  </a:lnTo>
                  <a:lnTo>
                    <a:pt x="666" y="30"/>
                  </a:lnTo>
                  <a:lnTo>
                    <a:pt x="679" y="31"/>
                  </a:lnTo>
                  <a:lnTo>
                    <a:pt x="691" y="33"/>
                  </a:lnTo>
                  <a:lnTo>
                    <a:pt x="702" y="34"/>
                  </a:lnTo>
                  <a:lnTo>
                    <a:pt x="715" y="36"/>
                  </a:lnTo>
                  <a:lnTo>
                    <a:pt x="726" y="36"/>
                  </a:lnTo>
                  <a:lnTo>
                    <a:pt x="739" y="39"/>
                  </a:lnTo>
                  <a:lnTo>
                    <a:pt x="749" y="40"/>
                  </a:lnTo>
                  <a:lnTo>
                    <a:pt x="761" y="42"/>
                  </a:lnTo>
                  <a:lnTo>
                    <a:pt x="773" y="44"/>
                  </a:lnTo>
                  <a:lnTo>
                    <a:pt x="785" y="47"/>
                  </a:lnTo>
                  <a:lnTo>
                    <a:pt x="795" y="48"/>
                  </a:lnTo>
                  <a:lnTo>
                    <a:pt x="807" y="51"/>
                  </a:lnTo>
                  <a:lnTo>
                    <a:pt x="817" y="53"/>
                  </a:lnTo>
                  <a:lnTo>
                    <a:pt x="829" y="56"/>
                  </a:lnTo>
                  <a:lnTo>
                    <a:pt x="840" y="59"/>
                  </a:lnTo>
                  <a:lnTo>
                    <a:pt x="850" y="61"/>
                  </a:lnTo>
                  <a:lnTo>
                    <a:pt x="861" y="64"/>
                  </a:lnTo>
                  <a:lnTo>
                    <a:pt x="871" y="67"/>
                  </a:lnTo>
                  <a:lnTo>
                    <a:pt x="880" y="69"/>
                  </a:lnTo>
                  <a:lnTo>
                    <a:pt x="889" y="72"/>
                  </a:lnTo>
                  <a:lnTo>
                    <a:pt x="898" y="76"/>
                  </a:lnTo>
                  <a:lnTo>
                    <a:pt x="909" y="78"/>
                  </a:lnTo>
                  <a:lnTo>
                    <a:pt x="918" y="81"/>
                  </a:lnTo>
                  <a:lnTo>
                    <a:pt x="927" y="85"/>
                  </a:lnTo>
                  <a:lnTo>
                    <a:pt x="935" y="87"/>
                  </a:lnTo>
                  <a:lnTo>
                    <a:pt x="944" y="90"/>
                  </a:lnTo>
                  <a:lnTo>
                    <a:pt x="952" y="94"/>
                  </a:lnTo>
                  <a:lnTo>
                    <a:pt x="960" y="97"/>
                  </a:lnTo>
                  <a:lnTo>
                    <a:pt x="968" y="100"/>
                  </a:lnTo>
                  <a:lnTo>
                    <a:pt x="976" y="104"/>
                  </a:lnTo>
                  <a:lnTo>
                    <a:pt x="982" y="108"/>
                  </a:lnTo>
                  <a:lnTo>
                    <a:pt x="989" y="112"/>
                  </a:lnTo>
                  <a:lnTo>
                    <a:pt x="996" y="115"/>
                  </a:lnTo>
                  <a:lnTo>
                    <a:pt x="1003" y="120"/>
                  </a:lnTo>
                  <a:lnTo>
                    <a:pt x="1010" y="123"/>
                  </a:lnTo>
                  <a:lnTo>
                    <a:pt x="1015" y="127"/>
                  </a:lnTo>
                  <a:lnTo>
                    <a:pt x="1020" y="129"/>
                  </a:lnTo>
                  <a:lnTo>
                    <a:pt x="1025" y="134"/>
                  </a:lnTo>
                  <a:lnTo>
                    <a:pt x="1030" y="138"/>
                  </a:lnTo>
                  <a:lnTo>
                    <a:pt x="1036" y="142"/>
                  </a:lnTo>
                  <a:lnTo>
                    <a:pt x="1040" y="146"/>
                  </a:lnTo>
                  <a:lnTo>
                    <a:pt x="1045" y="151"/>
                  </a:lnTo>
                  <a:lnTo>
                    <a:pt x="1051" y="159"/>
                  </a:lnTo>
                  <a:lnTo>
                    <a:pt x="1057" y="168"/>
                  </a:lnTo>
                  <a:lnTo>
                    <a:pt x="1059" y="172"/>
                  </a:lnTo>
                  <a:lnTo>
                    <a:pt x="1062" y="178"/>
                  </a:lnTo>
                  <a:lnTo>
                    <a:pt x="1063" y="182"/>
                  </a:lnTo>
                  <a:lnTo>
                    <a:pt x="1066" y="187"/>
                  </a:lnTo>
                  <a:lnTo>
                    <a:pt x="1084" y="182"/>
                  </a:lnTo>
                  <a:lnTo>
                    <a:pt x="1081" y="175"/>
                  </a:lnTo>
                  <a:lnTo>
                    <a:pt x="1079" y="170"/>
                  </a:lnTo>
                  <a:lnTo>
                    <a:pt x="1076" y="166"/>
                  </a:lnTo>
                  <a:lnTo>
                    <a:pt x="1075" y="161"/>
                  </a:lnTo>
                  <a:lnTo>
                    <a:pt x="1071" y="155"/>
                  </a:lnTo>
                  <a:lnTo>
                    <a:pt x="1068" y="150"/>
                  </a:lnTo>
                  <a:lnTo>
                    <a:pt x="1064" y="146"/>
                  </a:lnTo>
                  <a:lnTo>
                    <a:pt x="1061" y="142"/>
                  </a:lnTo>
                  <a:lnTo>
                    <a:pt x="1057" y="136"/>
                  </a:lnTo>
                  <a:lnTo>
                    <a:pt x="1051" y="132"/>
                  </a:lnTo>
                  <a:lnTo>
                    <a:pt x="1046" y="127"/>
                  </a:lnTo>
                  <a:lnTo>
                    <a:pt x="1042" y="123"/>
                  </a:lnTo>
                  <a:lnTo>
                    <a:pt x="1036" y="117"/>
                  </a:lnTo>
                  <a:lnTo>
                    <a:pt x="1030" y="115"/>
                  </a:lnTo>
                  <a:lnTo>
                    <a:pt x="1024" y="110"/>
                  </a:lnTo>
                  <a:lnTo>
                    <a:pt x="1019" y="106"/>
                  </a:lnTo>
                  <a:lnTo>
                    <a:pt x="1011" y="102"/>
                  </a:lnTo>
                  <a:lnTo>
                    <a:pt x="1003" y="98"/>
                  </a:lnTo>
                  <a:lnTo>
                    <a:pt x="995" y="94"/>
                  </a:lnTo>
                  <a:lnTo>
                    <a:pt x="989" y="90"/>
                  </a:lnTo>
                  <a:lnTo>
                    <a:pt x="979" y="85"/>
                  </a:lnTo>
                  <a:lnTo>
                    <a:pt x="972" y="81"/>
                  </a:lnTo>
                  <a:lnTo>
                    <a:pt x="964" y="77"/>
                  </a:lnTo>
                  <a:lnTo>
                    <a:pt x="956" y="74"/>
                  </a:lnTo>
                  <a:lnTo>
                    <a:pt x="947" y="70"/>
                  </a:lnTo>
                  <a:lnTo>
                    <a:pt x="936" y="67"/>
                  </a:lnTo>
                  <a:lnTo>
                    <a:pt x="928" y="64"/>
                  </a:lnTo>
                  <a:lnTo>
                    <a:pt x="919" y="60"/>
                  </a:lnTo>
                  <a:lnTo>
                    <a:pt x="909" y="57"/>
                  </a:lnTo>
                  <a:lnTo>
                    <a:pt x="898" y="53"/>
                  </a:lnTo>
                  <a:lnTo>
                    <a:pt x="889" y="51"/>
                  </a:lnTo>
                  <a:lnTo>
                    <a:pt x="880" y="48"/>
                  </a:lnTo>
                  <a:lnTo>
                    <a:pt x="868" y="44"/>
                  </a:lnTo>
                  <a:lnTo>
                    <a:pt x="857" y="42"/>
                  </a:lnTo>
                  <a:lnTo>
                    <a:pt x="846" y="39"/>
                  </a:lnTo>
                  <a:lnTo>
                    <a:pt x="834" y="36"/>
                  </a:lnTo>
                  <a:lnTo>
                    <a:pt x="823" y="33"/>
                  </a:lnTo>
                  <a:lnTo>
                    <a:pt x="811" y="30"/>
                  </a:lnTo>
                  <a:lnTo>
                    <a:pt x="799" y="27"/>
                  </a:lnTo>
                  <a:lnTo>
                    <a:pt x="789" y="26"/>
                  </a:lnTo>
                  <a:lnTo>
                    <a:pt x="776" y="23"/>
                  </a:lnTo>
                  <a:lnTo>
                    <a:pt x="764" y="21"/>
                  </a:lnTo>
                  <a:lnTo>
                    <a:pt x="752" y="18"/>
                  </a:lnTo>
                  <a:lnTo>
                    <a:pt x="740" y="17"/>
                  </a:lnTo>
                  <a:lnTo>
                    <a:pt x="727" y="14"/>
                  </a:lnTo>
                  <a:lnTo>
                    <a:pt x="715" y="13"/>
                  </a:lnTo>
                  <a:lnTo>
                    <a:pt x="702" y="12"/>
                  </a:lnTo>
                  <a:lnTo>
                    <a:pt x="691" y="10"/>
                  </a:lnTo>
                  <a:lnTo>
                    <a:pt x="676" y="8"/>
                  </a:lnTo>
                  <a:lnTo>
                    <a:pt x="663" y="6"/>
                  </a:lnTo>
                  <a:lnTo>
                    <a:pt x="649" y="5"/>
                  </a:lnTo>
                  <a:lnTo>
                    <a:pt x="637" y="4"/>
                  </a:lnTo>
                  <a:lnTo>
                    <a:pt x="623" y="2"/>
                  </a:lnTo>
                  <a:lnTo>
                    <a:pt x="610" y="2"/>
                  </a:lnTo>
                  <a:lnTo>
                    <a:pt x="595" y="1"/>
                  </a:lnTo>
                  <a:lnTo>
                    <a:pt x="582" y="1"/>
                  </a:lnTo>
                  <a:lnTo>
                    <a:pt x="569" y="0"/>
                  </a:lnTo>
                  <a:lnTo>
                    <a:pt x="556" y="0"/>
                  </a:lnTo>
                  <a:lnTo>
                    <a:pt x="542" y="0"/>
                  </a:lnTo>
                  <a:lnTo>
                    <a:pt x="528" y="0"/>
                  </a:lnTo>
                  <a:lnTo>
                    <a:pt x="514" y="0"/>
                  </a:lnTo>
                  <a:lnTo>
                    <a:pt x="501" y="0"/>
                  </a:lnTo>
                  <a:lnTo>
                    <a:pt x="487" y="0"/>
                  </a:lnTo>
                  <a:lnTo>
                    <a:pt x="474" y="1"/>
                  </a:lnTo>
                  <a:lnTo>
                    <a:pt x="47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31"/>
            <p:cNvSpPr>
              <a:spLocks/>
            </p:cNvSpPr>
            <p:nvPr/>
          </p:nvSpPr>
          <p:spPr bwMode="auto">
            <a:xfrm>
              <a:off x="3887788" y="2890838"/>
              <a:ext cx="77788" cy="133350"/>
            </a:xfrm>
            <a:custGeom>
              <a:avLst/>
              <a:gdLst>
                <a:gd name="T0" fmla="*/ 76 w 194"/>
                <a:gd name="T1" fmla="*/ 4 h 339"/>
                <a:gd name="T2" fmla="*/ 0 w 194"/>
                <a:gd name="T3" fmla="*/ 339 h 339"/>
                <a:gd name="T4" fmla="*/ 194 w 194"/>
                <a:gd name="T5" fmla="*/ 0 h 339"/>
                <a:gd name="T6" fmla="*/ 146 w 194"/>
                <a:gd name="T7" fmla="*/ 0 h 339"/>
                <a:gd name="T8" fmla="*/ 76 w 194"/>
                <a:gd name="T9" fmla="*/ 4 h 339"/>
                <a:gd name="T10" fmla="*/ 76 w 194"/>
                <a:gd name="T11" fmla="*/ 4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4" h="339">
                  <a:moveTo>
                    <a:pt x="76" y="4"/>
                  </a:moveTo>
                  <a:lnTo>
                    <a:pt x="0" y="339"/>
                  </a:lnTo>
                  <a:lnTo>
                    <a:pt x="194" y="0"/>
                  </a:lnTo>
                  <a:lnTo>
                    <a:pt x="146" y="0"/>
                  </a:lnTo>
                  <a:lnTo>
                    <a:pt x="76" y="4"/>
                  </a:lnTo>
                  <a:lnTo>
                    <a:pt x="76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2"/>
            <p:cNvSpPr>
              <a:spLocks/>
            </p:cNvSpPr>
            <p:nvPr/>
          </p:nvSpPr>
          <p:spPr bwMode="auto">
            <a:xfrm>
              <a:off x="4078288" y="3363913"/>
              <a:ext cx="46038" cy="201613"/>
            </a:xfrm>
            <a:custGeom>
              <a:avLst/>
              <a:gdLst>
                <a:gd name="T0" fmla="*/ 111 w 114"/>
                <a:gd name="T1" fmla="*/ 272 h 505"/>
                <a:gd name="T2" fmla="*/ 114 w 114"/>
                <a:gd name="T3" fmla="*/ 294 h 505"/>
                <a:gd name="T4" fmla="*/ 114 w 114"/>
                <a:gd name="T5" fmla="*/ 317 h 505"/>
                <a:gd name="T6" fmla="*/ 111 w 114"/>
                <a:gd name="T7" fmla="*/ 341 h 505"/>
                <a:gd name="T8" fmla="*/ 110 w 114"/>
                <a:gd name="T9" fmla="*/ 364 h 505"/>
                <a:gd name="T10" fmla="*/ 107 w 114"/>
                <a:gd name="T11" fmla="*/ 388 h 505"/>
                <a:gd name="T12" fmla="*/ 102 w 114"/>
                <a:gd name="T13" fmla="*/ 411 h 505"/>
                <a:gd name="T14" fmla="*/ 98 w 114"/>
                <a:gd name="T15" fmla="*/ 435 h 505"/>
                <a:gd name="T16" fmla="*/ 93 w 114"/>
                <a:gd name="T17" fmla="*/ 460 h 505"/>
                <a:gd name="T18" fmla="*/ 89 w 114"/>
                <a:gd name="T19" fmla="*/ 482 h 505"/>
                <a:gd name="T20" fmla="*/ 85 w 114"/>
                <a:gd name="T21" fmla="*/ 505 h 505"/>
                <a:gd name="T22" fmla="*/ 66 w 114"/>
                <a:gd name="T23" fmla="*/ 490 h 505"/>
                <a:gd name="T24" fmla="*/ 50 w 114"/>
                <a:gd name="T25" fmla="*/ 470 h 505"/>
                <a:gd name="T26" fmla="*/ 37 w 114"/>
                <a:gd name="T27" fmla="*/ 451 h 505"/>
                <a:gd name="T28" fmla="*/ 29 w 114"/>
                <a:gd name="T29" fmla="*/ 436 h 505"/>
                <a:gd name="T30" fmla="*/ 22 w 114"/>
                <a:gd name="T31" fmla="*/ 421 h 505"/>
                <a:gd name="T32" fmla="*/ 16 w 114"/>
                <a:gd name="T33" fmla="*/ 405 h 505"/>
                <a:gd name="T34" fmla="*/ 11 w 114"/>
                <a:gd name="T35" fmla="*/ 387 h 505"/>
                <a:gd name="T36" fmla="*/ 8 w 114"/>
                <a:gd name="T37" fmla="*/ 367 h 505"/>
                <a:gd name="T38" fmla="*/ 4 w 114"/>
                <a:gd name="T39" fmla="*/ 351 h 505"/>
                <a:gd name="T40" fmla="*/ 1 w 114"/>
                <a:gd name="T41" fmla="*/ 334 h 505"/>
                <a:gd name="T42" fmla="*/ 0 w 114"/>
                <a:gd name="T43" fmla="*/ 317 h 505"/>
                <a:gd name="T44" fmla="*/ 0 w 114"/>
                <a:gd name="T45" fmla="*/ 299 h 505"/>
                <a:gd name="T46" fmla="*/ 0 w 114"/>
                <a:gd name="T47" fmla="*/ 282 h 505"/>
                <a:gd name="T48" fmla="*/ 0 w 114"/>
                <a:gd name="T49" fmla="*/ 264 h 505"/>
                <a:gd name="T50" fmla="*/ 0 w 114"/>
                <a:gd name="T51" fmla="*/ 245 h 505"/>
                <a:gd name="T52" fmla="*/ 0 w 114"/>
                <a:gd name="T53" fmla="*/ 227 h 505"/>
                <a:gd name="T54" fmla="*/ 1 w 114"/>
                <a:gd name="T55" fmla="*/ 209 h 505"/>
                <a:gd name="T56" fmla="*/ 3 w 114"/>
                <a:gd name="T57" fmla="*/ 190 h 505"/>
                <a:gd name="T58" fmla="*/ 5 w 114"/>
                <a:gd name="T59" fmla="*/ 171 h 505"/>
                <a:gd name="T60" fmla="*/ 8 w 114"/>
                <a:gd name="T61" fmla="*/ 153 h 505"/>
                <a:gd name="T62" fmla="*/ 9 w 114"/>
                <a:gd name="T63" fmla="*/ 133 h 505"/>
                <a:gd name="T64" fmla="*/ 12 w 114"/>
                <a:gd name="T65" fmla="*/ 115 h 505"/>
                <a:gd name="T66" fmla="*/ 15 w 114"/>
                <a:gd name="T67" fmla="*/ 98 h 505"/>
                <a:gd name="T68" fmla="*/ 18 w 114"/>
                <a:gd name="T69" fmla="*/ 82 h 505"/>
                <a:gd name="T70" fmla="*/ 21 w 114"/>
                <a:gd name="T71" fmla="*/ 64 h 505"/>
                <a:gd name="T72" fmla="*/ 24 w 114"/>
                <a:gd name="T73" fmla="*/ 48 h 505"/>
                <a:gd name="T74" fmla="*/ 26 w 114"/>
                <a:gd name="T75" fmla="*/ 32 h 505"/>
                <a:gd name="T76" fmla="*/ 30 w 114"/>
                <a:gd name="T77" fmla="*/ 18 h 505"/>
                <a:gd name="T78" fmla="*/ 37 w 114"/>
                <a:gd name="T79" fmla="*/ 6 h 505"/>
                <a:gd name="T80" fmla="*/ 45 w 114"/>
                <a:gd name="T81" fmla="*/ 28 h 505"/>
                <a:gd name="T82" fmla="*/ 54 w 114"/>
                <a:gd name="T83" fmla="*/ 51 h 505"/>
                <a:gd name="T84" fmla="*/ 62 w 114"/>
                <a:gd name="T85" fmla="*/ 73 h 505"/>
                <a:gd name="T86" fmla="*/ 69 w 114"/>
                <a:gd name="T87" fmla="*/ 96 h 505"/>
                <a:gd name="T88" fmla="*/ 77 w 114"/>
                <a:gd name="T89" fmla="*/ 121 h 505"/>
                <a:gd name="T90" fmla="*/ 84 w 114"/>
                <a:gd name="T91" fmla="*/ 145 h 505"/>
                <a:gd name="T92" fmla="*/ 90 w 114"/>
                <a:gd name="T93" fmla="*/ 170 h 505"/>
                <a:gd name="T94" fmla="*/ 97 w 114"/>
                <a:gd name="T95" fmla="*/ 194 h 505"/>
                <a:gd name="T96" fmla="*/ 103 w 114"/>
                <a:gd name="T97" fmla="*/ 221 h 505"/>
                <a:gd name="T98" fmla="*/ 107 w 114"/>
                <a:gd name="T99" fmla="*/ 248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14" h="505">
                  <a:moveTo>
                    <a:pt x="110" y="257"/>
                  </a:moveTo>
                  <a:lnTo>
                    <a:pt x="110" y="264"/>
                  </a:lnTo>
                  <a:lnTo>
                    <a:pt x="111" y="272"/>
                  </a:lnTo>
                  <a:lnTo>
                    <a:pt x="113" y="278"/>
                  </a:lnTo>
                  <a:lnTo>
                    <a:pt x="114" y="287"/>
                  </a:lnTo>
                  <a:lnTo>
                    <a:pt x="114" y="294"/>
                  </a:lnTo>
                  <a:lnTo>
                    <a:pt x="114" y="302"/>
                  </a:lnTo>
                  <a:lnTo>
                    <a:pt x="114" y="309"/>
                  </a:lnTo>
                  <a:lnTo>
                    <a:pt x="114" y="317"/>
                  </a:lnTo>
                  <a:lnTo>
                    <a:pt x="113" y="325"/>
                  </a:lnTo>
                  <a:lnTo>
                    <a:pt x="113" y="333"/>
                  </a:lnTo>
                  <a:lnTo>
                    <a:pt x="111" y="341"/>
                  </a:lnTo>
                  <a:lnTo>
                    <a:pt x="111" y="349"/>
                  </a:lnTo>
                  <a:lnTo>
                    <a:pt x="110" y="356"/>
                  </a:lnTo>
                  <a:lnTo>
                    <a:pt x="110" y="364"/>
                  </a:lnTo>
                  <a:lnTo>
                    <a:pt x="109" y="372"/>
                  </a:lnTo>
                  <a:lnTo>
                    <a:pt x="109" y="381"/>
                  </a:lnTo>
                  <a:lnTo>
                    <a:pt x="107" y="388"/>
                  </a:lnTo>
                  <a:lnTo>
                    <a:pt x="105" y="396"/>
                  </a:lnTo>
                  <a:lnTo>
                    <a:pt x="103" y="404"/>
                  </a:lnTo>
                  <a:lnTo>
                    <a:pt x="102" y="411"/>
                  </a:lnTo>
                  <a:lnTo>
                    <a:pt x="101" y="419"/>
                  </a:lnTo>
                  <a:lnTo>
                    <a:pt x="100" y="427"/>
                  </a:lnTo>
                  <a:lnTo>
                    <a:pt x="98" y="435"/>
                  </a:lnTo>
                  <a:lnTo>
                    <a:pt x="97" y="444"/>
                  </a:lnTo>
                  <a:lnTo>
                    <a:pt x="96" y="451"/>
                  </a:lnTo>
                  <a:lnTo>
                    <a:pt x="93" y="460"/>
                  </a:lnTo>
                  <a:lnTo>
                    <a:pt x="92" y="466"/>
                  </a:lnTo>
                  <a:lnTo>
                    <a:pt x="90" y="475"/>
                  </a:lnTo>
                  <a:lnTo>
                    <a:pt x="89" y="482"/>
                  </a:lnTo>
                  <a:lnTo>
                    <a:pt x="88" y="490"/>
                  </a:lnTo>
                  <a:lnTo>
                    <a:pt x="86" y="498"/>
                  </a:lnTo>
                  <a:lnTo>
                    <a:pt x="85" y="505"/>
                  </a:lnTo>
                  <a:lnTo>
                    <a:pt x="79" y="500"/>
                  </a:lnTo>
                  <a:lnTo>
                    <a:pt x="72" y="495"/>
                  </a:lnTo>
                  <a:lnTo>
                    <a:pt x="66" y="490"/>
                  </a:lnTo>
                  <a:lnTo>
                    <a:pt x="60" y="483"/>
                  </a:lnTo>
                  <a:lnTo>
                    <a:pt x="55" y="477"/>
                  </a:lnTo>
                  <a:lnTo>
                    <a:pt x="50" y="470"/>
                  </a:lnTo>
                  <a:lnTo>
                    <a:pt x="45" y="462"/>
                  </a:lnTo>
                  <a:lnTo>
                    <a:pt x="39" y="455"/>
                  </a:lnTo>
                  <a:lnTo>
                    <a:pt x="37" y="451"/>
                  </a:lnTo>
                  <a:lnTo>
                    <a:pt x="34" y="445"/>
                  </a:lnTo>
                  <a:lnTo>
                    <a:pt x="32" y="441"/>
                  </a:lnTo>
                  <a:lnTo>
                    <a:pt x="29" y="436"/>
                  </a:lnTo>
                  <a:lnTo>
                    <a:pt x="26" y="431"/>
                  </a:lnTo>
                  <a:lnTo>
                    <a:pt x="24" y="427"/>
                  </a:lnTo>
                  <a:lnTo>
                    <a:pt x="22" y="421"/>
                  </a:lnTo>
                  <a:lnTo>
                    <a:pt x="21" y="417"/>
                  </a:lnTo>
                  <a:lnTo>
                    <a:pt x="17" y="410"/>
                  </a:lnTo>
                  <a:lnTo>
                    <a:pt x="16" y="405"/>
                  </a:lnTo>
                  <a:lnTo>
                    <a:pt x="15" y="398"/>
                  </a:lnTo>
                  <a:lnTo>
                    <a:pt x="12" y="393"/>
                  </a:lnTo>
                  <a:lnTo>
                    <a:pt x="11" y="387"/>
                  </a:lnTo>
                  <a:lnTo>
                    <a:pt x="9" y="380"/>
                  </a:lnTo>
                  <a:lnTo>
                    <a:pt x="8" y="373"/>
                  </a:lnTo>
                  <a:lnTo>
                    <a:pt x="8" y="367"/>
                  </a:lnTo>
                  <a:lnTo>
                    <a:pt x="5" y="362"/>
                  </a:lnTo>
                  <a:lnTo>
                    <a:pt x="5" y="356"/>
                  </a:lnTo>
                  <a:lnTo>
                    <a:pt x="4" y="351"/>
                  </a:lnTo>
                  <a:lnTo>
                    <a:pt x="3" y="345"/>
                  </a:lnTo>
                  <a:lnTo>
                    <a:pt x="3" y="339"/>
                  </a:lnTo>
                  <a:lnTo>
                    <a:pt x="1" y="334"/>
                  </a:lnTo>
                  <a:lnTo>
                    <a:pt x="1" y="329"/>
                  </a:lnTo>
                  <a:lnTo>
                    <a:pt x="1" y="324"/>
                  </a:lnTo>
                  <a:lnTo>
                    <a:pt x="0" y="317"/>
                  </a:lnTo>
                  <a:lnTo>
                    <a:pt x="0" y="312"/>
                  </a:lnTo>
                  <a:lnTo>
                    <a:pt x="0" y="306"/>
                  </a:lnTo>
                  <a:lnTo>
                    <a:pt x="0" y="299"/>
                  </a:lnTo>
                  <a:lnTo>
                    <a:pt x="0" y="294"/>
                  </a:lnTo>
                  <a:lnTo>
                    <a:pt x="0" y="287"/>
                  </a:lnTo>
                  <a:lnTo>
                    <a:pt x="0" y="282"/>
                  </a:lnTo>
                  <a:lnTo>
                    <a:pt x="0" y="277"/>
                  </a:lnTo>
                  <a:lnTo>
                    <a:pt x="0" y="270"/>
                  </a:lnTo>
                  <a:lnTo>
                    <a:pt x="0" y="264"/>
                  </a:lnTo>
                  <a:lnTo>
                    <a:pt x="0" y="257"/>
                  </a:lnTo>
                  <a:lnTo>
                    <a:pt x="0" y="252"/>
                  </a:lnTo>
                  <a:lnTo>
                    <a:pt x="0" y="245"/>
                  </a:lnTo>
                  <a:lnTo>
                    <a:pt x="0" y="239"/>
                  </a:lnTo>
                  <a:lnTo>
                    <a:pt x="0" y="234"/>
                  </a:lnTo>
                  <a:lnTo>
                    <a:pt x="0" y="227"/>
                  </a:lnTo>
                  <a:lnTo>
                    <a:pt x="0" y="221"/>
                  </a:lnTo>
                  <a:lnTo>
                    <a:pt x="0" y="215"/>
                  </a:lnTo>
                  <a:lnTo>
                    <a:pt x="1" y="209"/>
                  </a:lnTo>
                  <a:lnTo>
                    <a:pt x="3" y="202"/>
                  </a:lnTo>
                  <a:lnTo>
                    <a:pt x="3" y="197"/>
                  </a:lnTo>
                  <a:lnTo>
                    <a:pt x="3" y="190"/>
                  </a:lnTo>
                  <a:lnTo>
                    <a:pt x="4" y="184"/>
                  </a:lnTo>
                  <a:lnTo>
                    <a:pt x="5" y="179"/>
                  </a:lnTo>
                  <a:lnTo>
                    <a:pt x="5" y="171"/>
                  </a:lnTo>
                  <a:lnTo>
                    <a:pt x="5" y="164"/>
                  </a:lnTo>
                  <a:lnTo>
                    <a:pt x="7" y="158"/>
                  </a:lnTo>
                  <a:lnTo>
                    <a:pt x="8" y="153"/>
                  </a:lnTo>
                  <a:lnTo>
                    <a:pt x="8" y="146"/>
                  </a:lnTo>
                  <a:lnTo>
                    <a:pt x="8" y="140"/>
                  </a:lnTo>
                  <a:lnTo>
                    <a:pt x="9" y="133"/>
                  </a:lnTo>
                  <a:lnTo>
                    <a:pt x="11" y="128"/>
                  </a:lnTo>
                  <a:lnTo>
                    <a:pt x="11" y="121"/>
                  </a:lnTo>
                  <a:lnTo>
                    <a:pt x="12" y="115"/>
                  </a:lnTo>
                  <a:lnTo>
                    <a:pt x="12" y="109"/>
                  </a:lnTo>
                  <a:lnTo>
                    <a:pt x="15" y="103"/>
                  </a:lnTo>
                  <a:lnTo>
                    <a:pt x="15" y="98"/>
                  </a:lnTo>
                  <a:lnTo>
                    <a:pt x="16" y="92"/>
                  </a:lnTo>
                  <a:lnTo>
                    <a:pt x="17" y="87"/>
                  </a:lnTo>
                  <a:lnTo>
                    <a:pt x="18" y="82"/>
                  </a:lnTo>
                  <a:lnTo>
                    <a:pt x="18" y="75"/>
                  </a:lnTo>
                  <a:lnTo>
                    <a:pt x="20" y="70"/>
                  </a:lnTo>
                  <a:lnTo>
                    <a:pt x="21" y="64"/>
                  </a:lnTo>
                  <a:lnTo>
                    <a:pt x="21" y="58"/>
                  </a:lnTo>
                  <a:lnTo>
                    <a:pt x="22" y="53"/>
                  </a:lnTo>
                  <a:lnTo>
                    <a:pt x="24" y="48"/>
                  </a:lnTo>
                  <a:lnTo>
                    <a:pt x="24" y="43"/>
                  </a:lnTo>
                  <a:lnTo>
                    <a:pt x="26" y="38"/>
                  </a:lnTo>
                  <a:lnTo>
                    <a:pt x="26" y="32"/>
                  </a:lnTo>
                  <a:lnTo>
                    <a:pt x="28" y="27"/>
                  </a:lnTo>
                  <a:lnTo>
                    <a:pt x="29" y="22"/>
                  </a:lnTo>
                  <a:lnTo>
                    <a:pt x="30" y="18"/>
                  </a:lnTo>
                  <a:lnTo>
                    <a:pt x="33" y="8"/>
                  </a:lnTo>
                  <a:lnTo>
                    <a:pt x="35" y="0"/>
                  </a:lnTo>
                  <a:lnTo>
                    <a:pt x="37" y="6"/>
                  </a:lnTo>
                  <a:lnTo>
                    <a:pt x="39" y="13"/>
                  </a:lnTo>
                  <a:lnTo>
                    <a:pt x="42" y="21"/>
                  </a:lnTo>
                  <a:lnTo>
                    <a:pt x="45" y="28"/>
                  </a:lnTo>
                  <a:lnTo>
                    <a:pt x="47" y="36"/>
                  </a:lnTo>
                  <a:lnTo>
                    <a:pt x="51" y="43"/>
                  </a:lnTo>
                  <a:lnTo>
                    <a:pt x="54" y="51"/>
                  </a:lnTo>
                  <a:lnTo>
                    <a:pt x="56" y="58"/>
                  </a:lnTo>
                  <a:lnTo>
                    <a:pt x="59" y="66"/>
                  </a:lnTo>
                  <a:lnTo>
                    <a:pt x="62" y="73"/>
                  </a:lnTo>
                  <a:lnTo>
                    <a:pt x="64" y="81"/>
                  </a:lnTo>
                  <a:lnTo>
                    <a:pt x="67" y="89"/>
                  </a:lnTo>
                  <a:lnTo>
                    <a:pt x="69" y="96"/>
                  </a:lnTo>
                  <a:lnTo>
                    <a:pt x="72" y="104"/>
                  </a:lnTo>
                  <a:lnTo>
                    <a:pt x="75" y="112"/>
                  </a:lnTo>
                  <a:lnTo>
                    <a:pt x="77" y="121"/>
                  </a:lnTo>
                  <a:lnTo>
                    <a:pt x="80" y="128"/>
                  </a:lnTo>
                  <a:lnTo>
                    <a:pt x="81" y="137"/>
                  </a:lnTo>
                  <a:lnTo>
                    <a:pt x="84" y="145"/>
                  </a:lnTo>
                  <a:lnTo>
                    <a:pt x="86" y="153"/>
                  </a:lnTo>
                  <a:lnTo>
                    <a:pt x="88" y="160"/>
                  </a:lnTo>
                  <a:lnTo>
                    <a:pt x="90" y="170"/>
                  </a:lnTo>
                  <a:lnTo>
                    <a:pt x="93" y="177"/>
                  </a:lnTo>
                  <a:lnTo>
                    <a:pt x="96" y="187"/>
                  </a:lnTo>
                  <a:lnTo>
                    <a:pt x="97" y="194"/>
                  </a:lnTo>
                  <a:lnTo>
                    <a:pt x="98" y="202"/>
                  </a:lnTo>
                  <a:lnTo>
                    <a:pt x="101" y="211"/>
                  </a:lnTo>
                  <a:lnTo>
                    <a:pt x="103" y="221"/>
                  </a:lnTo>
                  <a:lnTo>
                    <a:pt x="105" y="230"/>
                  </a:lnTo>
                  <a:lnTo>
                    <a:pt x="107" y="239"/>
                  </a:lnTo>
                  <a:lnTo>
                    <a:pt x="107" y="248"/>
                  </a:lnTo>
                  <a:lnTo>
                    <a:pt x="110" y="257"/>
                  </a:lnTo>
                  <a:lnTo>
                    <a:pt x="110" y="257"/>
                  </a:lnTo>
                  <a:close/>
                </a:path>
              </a:pathLst>
            </a:custGeom>
            <a:solidFill>
              <a:srgbClr val="DBE8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3"/>
            <p:cNvSpPr>
              <a:spLocks/>
            </p:cNvSpPr>
            <p:nvPr/>
          </p:nvSpPr>
          <p:spPr bwMode="auto">
            <a:xfrm>
              <a:off x="3998913" y="3043238"/>
              <a:ext cx="265113" cy="506413"/>
            </a:xfrm>
            <a:custGeom>
              <a:avLst/>
              <a:gdLst>
                <a:gd name="T0" fmla="*/ 41 w 668"/>
                <a:gd name="T1" fmla="*/ 285 h 1277"/>
                <a:gd name="T2" fmla="*/ 67 w 668"/>
                <a:gd name="T3" fmla="*/ 242 h 1277"/>
                <a:gd name="T4" fmla="*/ 101 w 668"/>
                <a:gd name="T5" fmla="*/ 199 h 1277"/>
                <a:gd name="T6" fmla="*/ 139 w 668"/>
                <a:gd name="T7" fmla="*/ 157 h 1277"/>
                <a:gd name="T8" fmla="*/ 184 w 668"/>
                <a:gd name="T9" fmla="*/ 120 h 1277"/>
                <a:gd name="T10" fmla="*/ 230 w 668"/>
                <a:gd name="T11" fmla="*/ 86 h 1277"/>
                <a:gd name="T12" fmla="*/ 279 w 668"/>
                <a:gd name="T13" fmla="*/ 59 h 1277"/>
                <a:gd name="T14" fmla="*/ 331 w 668"/>
                <a:gd name="T15" fmla="*/ 35 h 1277"/>
                <a:gd name="T16" fmla="*/ 392 w 668"/>
                <a:gd name="T17" fmla="*/ 21 h 1277"/>
                <a:gd name="T18" fmla="*/ 455 w 668"/>
                <a:gd name="T19" fmla="*/ 22 h 1277"/>
                <a:gd name="T20" fmla="*/ 527 w 668"/>
                <a:gd name="T21" fmla="*/ 48 h 1277"/>
                <a:gd name="T22" fmla="*/ 584 w 668"/>
                <a:gd name="T23" fmla="*/ 86 h 1277"/>
                <a:gd name="T24" fmla="*/ 626 w 668"/>
                <a:gd name="T25" fmla="*/ 137 h 1277"/>
                <a:gd name="T26" fmla="*/ 646 w 668"/>
                <a:gd name="T27" fmla="*/ 195 h 1277"/>
                <a:gd name="T28" fmla="*/ 647 w 668"/>
                <a:gd name="T29" fmla="*/ 256 h 1277"/>
                <a:gd name="T30" fmla="*/ 635 w 668"/>
                <a:gd name="T31" fmla="*/ 319 h 1277"/>
                <a:gd name="T32" fmla="*/ 611 w 668"/>
                <a:gd name="T33" fmla="*/ 383 h 1277"/>
                <a:gd name="T34" fmla="*/ 575 w 668"/>
                <a:gd name="T35" fmla="*/ 446 h 1277"/>
                <a:gd name="T36" fmla="*/ 533 w 668"/>
                <a:gd name="T37" fmla="*/ 504 h 1277"/>
                <a:gd name="T38" fmla="*/ 486 w 668"/>
                <a:gd name="T39" fmla="*/ 558 h 1277"/>
                <a:gd name="T40" fmla="*/ 438 w 668"/>
                <a:gd name="T41" fmla="*/ 608 h 1277"/>
                <a:gd name="T42" fmla="*/ 375 w 668"/>
                <a:gd name="T43" fmla="*/ 668 h 1277"/>
                <a:gd name="T44" fmla="*/ 326 w 668"/>
                <a:gd name="T45" fmla="*/ 737 h 1277"/>
                <a:gd name="T46" fmla="*/ 285 w 668"/>
                <a:gd name="T47" fmla="*/ 810 h 1277"/>
                <a:gd name="T48" fmla="*/ 255 w 668"/>
                <a:gd name="T49" fmla="*/ 885 h 1277"/>
                <a:gd name="T50" fmla="*/ 233 w 668"/>
                <a:gd name="T51" fmla="*/ 958 h 1277"/>
                <a:gd name="T52" fmla="*/ 221 w 668"/>
                <a:gd name="T53" fmla="*/ 1029 h 1277"/>
                <a:gd name="T54" fmla="*/ 215 w 668"/>
                <a:gd name="T55" fmla="*/ 1095 h 1277"/>
                <a:gd name="T56" fmla="*/ 218 w 668"/>
                <a:gd name="T57" fmla="*/ 1171 h 1277"/>
                <a:gd name="T58" fmla="*/ 232 w 668"/>
                <a:gd name="T59" fmla="*/ 1231 h 1277"/>
                <a:gd name="T60" fmla="*/ 251 w 668"/>
                <a:gd name="T61" fmla="*/ 1277 h 1277"/>
                <a:gd name="T62" fmla="*/ 251 w 668"/>
                <a:gd name="T63" fmla="*/ 1231 h 1277"/>
                <a:gd name="T64" fmla="*/ 238 w 668"/>
                <a:gd name="T65" fmla="*/ 1175 h 1277"/>
                <a:gd name="T66" fmla="*/ 234 w 668"/>
                <a:gd name="T67" fmla="*/ 1103 h 1277"/>
                <a:gd name="T68" fmla="*/ 238 w 668"/>
                <a:gd name="T69" fmla="*/ 1038 h 1277"/>
                <a:gd name="T70" fmla="*/ 251 w 668"/>
                <a:gd name="T71" fmla="*/ 971 h 1277"/>
                <a:gd name="T72" fmla="*/ 271 w 668"/>
                <a:gd name="T73" fmla="*/ 899 h 1277"/>
                <a:gd name="T74" fmla="*/ 298 w 668"/>
                <a:gd name="T75" fmla="*/ 826 h 1277"/>
                <a:gd name="T76" fmla="*/ 337 w 668"/>
                <a:gd name="T77" fmla="*/ 754 h 1277"/>
                <a:gd name="T78" fmla="*/ 384 w 668"/>
                <a:gd name="T79" fmla="*/ 687 h 1277"/>
                <a:gd name="T80" fmla="*/ 442 w 668"/>
                <a:gd name="T81" fmla="*/ 627 h 1277"/>
                <a:gd name="T82" fmla="*/ 497 w 668"/>
                <a:gd name="T83" fmla="*/ 579 h 1277"/>
                <a:gd name="T84" fmla="*/ 545 w 668"/>
                <a:gd name="T85" fmla="*/ 521 h 1277"/>
                <a:gd name="T86" fmla="*/ 588 w 668"/>
                <a:gd name="T87" fmla="*/ 461 h 1277"/>
                <a:gd name="T88" fmla="*/ 625 w 668"/>
                <a:gd name="T89" fmla="*/ 396 h 1277"/>
                <a:gd name="T90" fmla="*/ 652 w 668"/>
                <a:gd name="T91" fmla="*/ 329 h 1277"/>
                <a:gd name="T92" fmla="*/ 666 w 668"/>
                <a:gd name="T93" fmla="*/ 263 h 1277"/>
                <a:gd name="T94" fmla="*/ 667 w 668"/>
                <a:gd name="T95" fmla="*/ 200 h 1277"/>
                <a:gd name="T96" fmla="*/ 646 w 668"/>
                <a:gd name="T97" fmla="*/ 133 h 1277"/>
                <a:gd name="T98" fmla="*/ 605 w 668"/>
                <a:gd name="T99" fmla="*/ 80 h 1277"/>
                <a:gd name="T100" fmla="*/ 544 w 668"/>
                <a:gd name="T101" fmla="*/ 35 h 1277"/>
                <a:gd name="T102" fmla="*/ 471 w 668"/>
                <a:gd name="T103" fmla="*/ 6 h 1277"/>
                <a:gd name="T104" fmla="*/ 411 w 668"/>
                <a:gd name="T105" fmla="*/ 0 h 1277"/>
                <a:gd name="T106" fmla="*/ 349 w 668"/>
                <a:gd name="T107" fmla="*/ 10 h 1277"/>
                <a:gd name="T108" fmla="*/ 281 w 668"/>
                <a:gd name="T109" fmla="*/ 34 h 1277"/>
                <a:gd name="T110" fmla="*/ 225 w 668"/>
                <a:gd name="T111" fmla="*/ 65 h 1277"/>
                <a:gd name="T112" fmla="*/ 175 w 668"/>
                <a:gd name="T113" fmla="*/ 101 h 1277"/>
                <a:gd name="T114" fmla="*/ 131 w 668"/>
                <a:gd name="T115" fmla="*/ 140 h 1277"/>
                <a:gd name="T116" fmla="*/ 89 w 668"/>
                <a:gd name="T117" fmla="*/ 183 h 1277"/>
                <a:gd name="T118" fmla="*/ 54 w 668"/>
                <a:gd name="T119" fmla="*/ 226 h 1277"/>
                <a:gd name="T120" fmla="*/ 25 w 668"/>
                <a:gd name="T121" fmla="*/ 272 h 1277"/>
                <a:gd name="T122" fmla="*/ 1 w 668"/>
                <a:gd name="T123" fmla="*/ 32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68" h="1277">
                  <a:moveTo>
                    <a:pt x="18" y="342"/>
                  </a:moveTo>
                  <a:lnTo>
                    <a:pt x="20" y="332"/>
                  </a:lnTo>
                  <a:lnTo>
                    <a:pt x="22" y="323"/>
                  </a:lnTo>
                  <a:lnTo>
                    <a:pt x="26" y="312"/>
                  </a:lnTo>
                  <a:lnTo>
                    <a:pt x="32" y="304"/>
                  </a:lnTo>
                  <a:lnTo>
                    <a:pt x="33" y="298"/>
                  </a:lnTo>
                  <a:lnTo>
                    <a:pt x="35" y="294"/>
                  </a:lnTo>
                  <a:lnTo>
                    <a:pt x="37" y="289"/>
                  </a:lnTo>
                  <a:lnTo>
                    <a:pt x="41" y="285"/>
                  </a:lnTo>
                  <a:lnTo>
                    <a:pt x="43" y="280"/>
                  </a:lnTo>
                  <a:lnTo>
                    <a:pt x="46" y="276"/>
                  </a:lnTo>
                  <a:lnTo>
                    <a:pt x="49" y="270"/>
                  </a:lnTo>
                  <a:lnTo>
                    <a:pt x="52" y="267"/>
                  </a:lnTo>
                  <a:lnTo>
                    <a:pt x="55" y="261"/>
                  </a:lnTo>
                  <a:lnTo>
                    <a:pt x="58" y="256"/>
                  </a:lnTo>
                  <a:lnTo>
                    <a:pt x="60" y="252"/>
                  </a:lnTo>
                  <a:lnTo>
                    <a:pt x="64" y="247"/>
                  </a:lnTo>
                  <a:lnTo>
                    <a:pt x="67" y="242"/>
                  </a:lnTo>
                  <a:lnTo>
                    <a:pt x="69" y="238"/>
                  </a:lnTo>
                  <a:lnTo>
                    <a:pt x="73" y="233"/>
                  </a:lnTo>
                  <a:lnTo>
                    <a:pt x="79" y="229"/>
                  </a:lnTo>
                  <a:lnTo>
                    <a:pt x="81" y="222"/>
                  </a:lnTo>
                  <a:lnTo>
                    <a:pt x="85" y="218"/>
                  </a:lnTo>
                  <a:lnTo>
                    <a:pt x="88" y="213"/>
                  </a:lnTo>
                  <a:lnTo>
                    <a:pt x="93" y="209"/>
                  </a:lnTo>
                  <a:lnTo>
                    <a:pt x="97" y="204"/>
                  </a:lnTo>
                  <a:lnTo>
                    <a:pt x="101" y="199"/>
                  </a:lnTo>
                  <a:lnTo>
                    <a:pt x="105" y="195"/>
                  </a:lnTo>
                  <a:lnTo>
                    <a:pt x="110" y="191"/>
                  </a:lnTo>
                  <a:lnTo>
                    <a:pt x="114" y="186"/>
                  </a:lnTo>
                  <a:lnTo>
                    <a:pt x="118" y="180"/>
                  </a:lnTo>
                  <a:lnTo>
                    <a:pt x="122" y="176"/>
                  </a:lnTo>
                  <a:lnTo>
                    <a:pt x="127" y="171"/>
                  </a:lnTo>
                  <a:lnTo>
                    <a:pt x="131" y="166"/>
                  </a:lnTo>
                  <a:lnTo>
                    <a:pt x="136" y="162"/>
                  </a:lnTo>
                  <a:lnTo>
                    <a:pt x="139" y="157"/>
                  </a:lnTo>
                  <a:lnTo>
                    <a:pt x="145" y="153"/>
                  </a:lnTo>
                  <a:lnTo>
                    <a:pt x="149" y="148"/>
                  </a:lnTo>
                  <a:lnTo>
                    <a:pt x="154" y="144"/>
                  </a:lnTo>
                  <a:lnTo>
                    <a:pt x="158" y="140"/>
                  </a:lnTo>
                  <a:lnTo>
                    <a:pt x="164" y="136"/>
                  </a:lnTo>
                  <a:lnTo>
                    <a:pt x="169" y="132"/>
                  </a:lnTo>
                  <a:lnTo>
                    <a:pt x="173" y="128"/>
                  </a:lnTo>
                  <a:lnTo>
                    <a:pt x="178" y="123"/>
                  </a:lnTo>
                  <a:lnTo>
                    <a:pt x="184" y="120"/>
                  </a:lnTo>
                  <a:lnTo>
                    <a:pt x="188" y="116"/>
                  </a:lnTo>
                  <a:lnTo>
                    <a:pt x="194" y="112"/>
                  </a:lnTo>
                  <a:lnTo>
                    <a:pt x="198" y="107"/>
                  </a:lnTo>
                  <a:lnTo>
                    <a:pt x="203" y="104"/>
                  </a:lnTo>
                  <a:lnTo>
                    <a:pt x="208" y="99"/>
                  </a:lnTo>
                  <a:lnTo>
                    <a:pt x="215" y="97"/>
                  </a:lnTo>
                  <a:lnTo>
                    <a:pt x="220" y="91"/>
                  </a:lnTo>
                  <a:lnTo>
                    <a:pt x="225" y="89"/>
                  </a:lnTo>
                  <a:lnTo>
                    <a:pt x="230" y="86"/>
                  </a:lnTo>
                  <a:lnTo>
                    <a:pt x="235" y="82"/>
                  </a:lnTo>
                  <a:lnTo>
                    <a:pt x="242" y="78"/>
                  </a:lnTo>
                  <a:lnTo>
                    <a:pt x="247" y="76"/>
                  </a:lnTo>
                  <a:lnTo>
                    <a:pt x="252" y="73"/>
                  </a:lnTo>
                  <a:lnTo>
                    <a:pt x="258" y="70"/>
                  </a:lnTo>
                  <a:lnTo>
                    <a:pt x="263" y="68"/>
                  </a:lnTo>
                  <a:lnTo>
                    <a:pt x="268" y="65"/>
                  </a:lnTo>
                  <a:lnTo>
                    <a:pt x="273" y="61"/>
                  </a:lnTo>
                  <a:lnTo>
                    <a:pt x="279" y="59"/>
                  </a:lnTo>
                  <a:lnTo>
                    <a:pt x="284" y="56"/>
                  </a:lnTo>
                  <a:lnTo>
                    <a:pt x="289" y="53"/>
                  </a:lnTo>
                  <a:lnTo>
                    <a:pt x="296" y="50"/>
                  </a:lnTo>
                  <a:lnTo>
                    <a:pt x="301" y="47"/>
                  </a:lnTo>
                  <a:lnTo>
                    <a:pt x="307" y="44"/>
                  </a:lnTo>
                  <a:lnTo>
                    <a:pt x="314" y="43"/>
                  </a:lnTo>
                  <a:lnTo>
                    <a:pt x="319" y="40"/>
                  </a:lnTo>
                  <a:lnTo>
                    <a:pt x="326" y="38"/>
                  </a:lnTo>
                  <a:lnTo>
                    <a:pt x="331" y="35"/>
                  </a:lnTo>
                  <a:lnTo>
                    <a:pt x="337" y="33"/>
                  </a:lnTo>
                  <a:lnTo>
                    <a:pt x="344" y="30"/>
                  </a:lnTo>
                  <a:lnTo>
                    <a:pt x="352" y="29"/>
                  </a:lnTo>
                  <a:lnTo>
                    <a:pt x="358" y="27"/>
                  </a:lnTo>
                  <a:lnTo>
                    <a:pt x="365" y="26"/>
                  </a:lnTo>
                  <a:lnTo>
                    <a:pt x="370" y="23"/>
                  </a:lnTo>
                  <a:lnTo>
                    <a:pt x="378" y="22"/>
                  </a:lnTo>
                  <a:lnTo>
                    <a:pt x="384" y="21"/>
                  </a:lnTo>
                  <a:lnTo>
                    <a:pt x="392" y="21"/>
                  </a:lnTo>
                  <a:lnTo>
                    <a:pt x="398" y="20"/>
                  </a:lnTo>
                  <a:lnTo>
                    <a:pt x="405" y="20"/>
                  </a:lnTo>
                  <a:lnTo>
                    <a:pt x="413" y="20"/>
                  </a:lnTo>
                  <a:lnTo>
                    <a:pt x="420" y="20"/>
                  </a:lnTo>
                  <a:lnTo>
                    <a:pt x="426" y="20"/>
                  </a:lnTo>
                  <a:lnTo>
                    <a:pt x="434" y="20"/>
                  </a:lnTo>
                  <a:lnTo>
                    <a:pt x="441" y="20"/>
                  </a:lnTo>
                  <a:lnTo>
                    <a:pt x="449" y="22"/>
                  </a:lnTo>
                  <a:lnTo>
                    <a:pt x="455" y="22"/>
                  </a:lnTo>
                  <a:lnTo>
                    <a:pt x="463" y="25"/>
                  </a:lnTo>
                  <a:lnTo>
                    <a:pt x="469" y="26"/>
                  </a:lnTo>
                  <a:lnTo>
                    <a:pt x="477" y="29"/>
                  </a:lnTo>
                  <a:lnTo>
                    <a:pt x="485" y="31"/>
                  </a:lnTo>
                  <a:lnTo>
                    <a:pt x="494" y="35"/>
                  </a:lnTo>
                  <a:lnTo>
                    <a:pt x="502" y="38"/>
                  </a:lnTo>
                  <a:lnTo>
                    <a:pt x="511" y="40"/>
                  </a:lnTo>
                  <a:lnTo>
                    <a:pt x="518" y="43"/>
                  </a:lnTo>
                  <a:lnTo>
                    <a:pt x="527" y="48"/>
                  </a:lnTo>
                  <a:lnTo>
                    <a:pt x="533" y="52"/>
                  </a:lnTo>
                  <a:lnTo>
                    <a:pt x="541" y="56"/>
                  </a:lnTo>
                  <a:lnTo>
                    <a:pt x="548" y="59"/>
                  </a:lnTo>
                  <a:lnTo>
                    <a:pt x="554" y="64"/>
                  </a:lnTo>
                  <a:lnTo>
                    <a:pt x="561" y="68"/>
                  </a:lnTo>
                  <a:lnTo>
                    <a:pt x="569" y="73"/>
                  </a:lnTo>
                  <a:lnTo>
                    <a:pt x="574" y="77"/>
                  </a:lnTo>
                  <a:lnTo>
                    <a:pt x="579" y="81"/>
                  </a:lnTo>
                  <a:lnTo>
                    <a:pt x="584" y="86"/>
                  </a:lnTo>
                  <a:lnTo>
                    <a:pt x="591" y="91"/>
                  </a:lnTo>
                  <a:lnTo>
                    <a:pt x="596" y="97"/>
                  </a:lnTo>
                  <a:lnTo>
                    <a:pt x="600" y="102"/>
                  </a:lnTo>
                  <a:lnTo>
                    <a:pt x="605" y="107"/>
                  </a:lnTo>
                  <a:lnTo>
                    <a:pt x="609" y="114"/>
                  </a:lnTo>
                  <a:lnTo>
                    <a:pt x="613" y="119"/>
                  </a:lnTo>
                  <a:lnTo>
                    <a:pt x="617" y="124"/>
                  </a:lnTo>
                  <a:lnTo>
                    <a:pt x="621" y="131"/>
                  </a:lnTo>
                  <a:lnTo>
                    <a:pt x="626" y="137"/>
                  </a:lnTo>
                  <a:lnTo>
                    <a:pt x="629" y="142"/>
                  </a:lnTo>
                  <a:lnTo>
                    <a:pt x="632" y="148"/>
                  </a:lnTo>
                  <a:lnTo>
                    <a:pt x="634" y="154"/>
                  </a:lnTo>
                  <a:lnTo>
                    <a:pt x="637" y="162"/>
                  </a:lnTo>
                  <a:lnTo>
                    <a:pt x="638" y="167"/>
                  </a:lnTo>
                  <a:lnTo>
                    <a:pt x="641" y="175"/>
                  </a:lnTo>
                  <a:lnTo>
                    <a:pt x="643" y="182"/>
                  </a:lnTo>
                  <a:lnTo>
                    <a:pt x="646" y="189"/>
                  </a:lnTo>
                  <a:lnTo>
                    <a:pt x="646" y="195"/>
                  </a:lnTo>
                  <a:lnTo>
                    <a:pt x="647" y="203"/>
                  </a:lnTo>
                  <a:lnTo>
                    <a:pt x="647" y="208"/>
                  </a:lnTo>
                  <a:lnTo>
                    <a:pt x="649" y="216"/>
                  </a:lnTo>
                  <a:lnTo>
                    <a:pt x="649" y="222"/>
                  </a:lnTo>
                  <a:lnTo>
                    <a:pt x="649" y="229"/>
                  </a:lnTo>
                  <a:lnTo>
                    <a:pt x="649" y="235"/>
                  </a:lnTo>
                  <a:lnTo>
                    <a:pt x="649" y="243"/>
                  </a:lnTo>
                  <a:lnTo>
                    <a:pt x="647" y="250"/>
                  </a:lnTo>
                  <a:lnTo>
                    <a:pt x="647" y="256"/>
                  </a:lnTo>
                  <a:lnTo>
                    <a:pt x="647" y="263"/>
                  </a:lnTo>
                  <a:lnTo>
                    <a:pt x="646" y="270"/>
                  </a:lnTo>
                  <a:lnTo>
                    <a:pt x="645" y="277"/>
                  </a:lnTo>
                  <a:lnTo>
                    <a:pt x="643" y="284"/>
                  </a:lnTo>
                  <a:lnTo>
                    <a:pt x="642" y="290"/>
                  </a:lnTo>
                  <a:lnTo>
                    <a:pt x="641" y="298"/>
                  </a:lnTo>
                  <a:lnTo>
                    <a:pt x="638" y="304"/>
                  </a:lnTo>
                  <a:lnTo>
                    <a:pt x="637" y="312"/>
                  </a:lnTo>
                  <a:lnTo>
                    <a:pt x="635" y="319"/>
                  </a:lnTo>
                  <a:lnTo>
                    <a:pt x="633" y="327"/>
                  </a:lnTo>
                  <a:lnTo>
                    <a:pt x="630" y="333"/>
                  </a:lnTo>
                  <a:lnTo>
                    <a:pt x="628" y="340"/>
                  </a:lnTo>
                  <a:lnTo>
                    <a:pt x="625" y="348"/>
                  </a:lnTo>
                  <a:lnTo>
                    <a:pt x="624" y="355"/>
                  </a:lnTo>
                  <a:lnTo>
                    <a:pt x="620" y="361"/>
                  </a:lnTo>
                  <a:lnTo>
                    <a:pt x="617" y="368"/>
                  </a:lnTo>
                  <a:lnTo>
                    <a:pt x="615" y="376"/>
                  </a:lnTo>
                  <a:lnTo>
                    <a:pt x="611" y="383"/>
                  </a:lnTo>
                  <a:lnTo>
                    <a:pt x="608" y="389"/>
                  </a:lnTo>
                  <a:lnTo>
                    <a:pt x="604" y="397"/>
                  </a:lnTo>
                  <a:lnTo>
                    <a:pt x="600" y="404"/>
                  </a:lnTo>
                  <a:lnTo>
                    <a:pt x="598" y="413"/>
                  </a:lnTo>
                  <a:lnTo>
                    <a:pt x="594" y="418"/>
                  </a:lnTo>
                  <a:lnTo>
                    <a:pt x="588" y="425"/>
                  </a:lnTo>
                  <a:lnTo>
                    <a:pt x="583" y="431"/>
                  </a:lnTo>
                  <a:lnTo>
                    <a:pt x="581" y="439"/>
                  </a:lnTo>
                  <a:lnTo>
                    <a:pt x="575" y="446"/>
                  </a:lnTo>
                  <a:lnTo>
                    <a:pt x="571" y="452"/>
                  </a:lnTo>
                  <a:lnTo>
                    <a:pt x="566" y="459"/>
                  </a:lnTo>
                  <a:lnTo>
                    <a:pt x="562" y="467"/>
                  </a:lnTo>
                  <a:lnTo>
                    <a:pt x="557" y="472"/>
                  </a:lnTo>
                  <a:lnTo>
                    <a:pt x="553" y="480"/>
                  </a:lnTo>
                  <a:lnTo>
                    <a:pt x="548" y="485"/>
                  </a:lnTo>
                  <a:lnTo>
                    <a:pt x="544" y="491"/>
                  </a:lnTo>
                  <a:lnTo>
                    <a:pt x="539" y="498"/>
                  </a:lnTo>
                  <a:lnTo>
                    <a:pt x="533" y="504"/>
                  </a:lnTo>
                  <a:lnTo>
                    <a:pt x="530" y="511"/>
                  </a:lnTo>
                  <a:lnTo>
                    <a:pt x="524" y="519"/>
                  </a:lnTo>
                  <a:lnTo>
                    <a:pt x="519" y="524"/>
                  </a:lnTo>
                  <a:lnTo>
                    <a:pt x="514" y="531"/>
                  </a:lnTo>
                  <a:lnTo>
                    <a:pt x="509" y="536"/>
                  </a:lnTo>
                  <a:lnTo>
                    <a:pt x="503" y="542"/>
                  </a:lnTo>
                  <a:lnTo>
                    <a:pt x="497" y="548"/>
                  </a:lnTo>
                  <a:lnTo>
                    <a:pt x="492" y="553"/>
                  </a:lnTo>
                  <a:lnTo>
                    <a:pt x="486" y="558"/>
                  </a:lnTo>
                  <a:lnTo>
                    <a:pt x="483" y="565"/>
                  </a:lnTo>
                  <a:lnTo>
                    <a:pt x="476" y="570"/>
                  </a:lnTo>
                  <a:lnTo>
                    <a:pt x="471" y="576"/>
                  </a:lnTo>
                  <a:lnTo>
                    <a:pt x="466" y="582"/>
                  </a:lnTo>
                  <a:lnTo>
                    <a:pt x="460" y="587"/>
                  </a:lnTo>
                  <a:lnTo>
                    <a:pt x="455" y="591"/>
                  </a:lnTo>
                  <a:lnTo>
                    <a:pt x="449" y="597"/>
                  </a:lnTo>
                  <a:lnTo>
                    <a:pt x="443" y="602"/>
                  </a:lnTo>
                  <a:lnTo>
                    <a:pt x="438" y="608"/>
                  </a:lnTo>
                  <a:lnTo>
                    <a:pt x="430" y="613"/>
                  </a:lnTo>
                  <a:lnTo>
                    <a:pt x="422" y="619"/>
                  </a:lnTo>
                  <a:lnTo>
                    <a:pt x="416" y="626"/>
                  </a:lnTo>
                  <a:lnTo>
                    <a:pt x="409" y="633"/>
                  </a:lnTo>
                  <a:lnTo>
                    <a:pt x="400" y="639"/>
                  </a:lnTo>
                  <a:lnTo>
                    <a:pt x="395" y="647"/>
                  </a:lnTo>
                  <a:lnTo>
                    <a:pt x="388" y="653"/>
                  </a:lnTo>
                  <a:lnTo>
                    <a:pt x="383" y="661"/>
                  </a:lnTo>
                  <a:lnTo>
                    <a:pt x="375" y="668"/>
                  </a:lnTo>
                  <a:lnTo>
                    <a:pt x="369" y="676"/>
                  </a:lnTo>
                  <a:lnTo>
                    <a:pt x="364" y="682"/>
                  </a:lnTo>
                  <a:lnTo>
                    <a:pt x="358" y="690"/>
                  </a:lnTo>
                  <a:lnTo>
                    <a:pt x="353" y="698"/>
                  </a:lnTo>
                  <a:lnTo>
                    <a:pt x="347" y="706"/>
                  </a:lnTo>
                  <a:lnTo>
                    <a:pt x="341" y="714"/>
                  </a:lnTo>
                  <a:lnTo>
                    <a:pt x="337" y="721"/>
                  </a:lnTo>
                  <a:lnTo>
                    <a:pt x="331" y="729"/>
                  </a:lnTo>
                  <a:lnTo>
                    <a:pt x="326" y="737"/>
                  </a:lnTo>
                  <a:lnTo>
                    <a:pt x="320" y="745"/>
                  </a:lnTo>
                  <a:lnTo>
                    <a:pt x="316" y="753"/>
                  </a:lnTo>
                  <a:lnTo>
                    <a:pt x="310" y="761"/>
                  </a:lnTo>
                  <a:lnTo>
                    <a:pt x="307" y="770"/>
                  </a:lnTo>
                  <a:lnTo>
                    <a:pt x="302" y="778"/>
                  </a:lnTo>
                  <a:lnTo>
                    <a:pt x="298" y="785"/>
                  </a:lnTo>
                  <a:lnTo>
                    <a:pt x="293" y="793"/>
                  </a:lnTo>
                  <a:lnTo>
                    <a:pt x="289" y="802"/>
                  </a:lnTo>
                  <a:lnTo>
                    <a:pt x="285" y="810"/>
                  </a:lnTo>
                  <a:lnTo>
                    <a:pt x="283" y="818"/>
                  </a:lnTo>
                  <a:lnTo>
                    <a:pt x="277" y="826"/>
                  </a:lnTo>
                  <a:lnTo>
                    <a:pt x="275" y="835"/>
                  </a:lnTo>
                  <a:lnTo>
                    <a:pt x="272" y="843"/>
                  </a:lnTo>
                  <a:lnTo>
                    <a:pt x="268" y="852"/>
                  </a:lnTo>
                  <a:lnTo>
                    <a:pt x="266" y="860"/>
                  </a:lnTo>
                  <a:lnTo>
                    <a:pt x="262" y="869"/>
                  </a:lnTo>
                  <a:lnTo>
                    <a:pt x="258" y="877"/>
                  </a:lnTo>
                  <a:lnTo>
                    <a:pt x="255" y="885"/>
                  </a:lnTo>
                  <a:lnTo>
                    <a:pt x="252" y="893"/>
                  </a:lnTo>
                  <a:lnTo>
                    <a:pt x="250" y="902"/>
                  </a:lnTo>
                  <a:lnTo>
                    <a:pt x="247" y="910"/>
                  </a:lnTo>
                  <a:lnTo>
                    <a:pt x="245" y="917"/>
                  </a:lnTo>
                  <a:lnTo>
                    <a:pt x="242" y="925"/>
                  </a:lnTo>
                  <a:lnTo>
                    <a:pt x="239" y="933"/>
                  </a:lnTo>
                  <a:lnTo>
                    <a:pt x="238" y="941"/>
                  </a:lnTo>
                  <a:lnTo>
                    <a:pt x="235" y="950"/>
                  </a:lnTo>
                  <a:lnTo>
                    <a:pt x="233" y="958"/>
                  </a:lnTo>
                  <a:lnTo>
                    <a:pt x="232" y="966"/>
                  </a:lnTo>
                  <a:lnTo>
                    <a:pt x="229" y="975"/>
                  </a:lnTo>
                  <a:lnTo>
                    <a:pt x="229" y="983"/>
                  </a:lnTo>
                  <a:lnTo>
                    <a:pt x="226" y="989"/>
                  </a:lnTo>
                  <a:lnTo>
                    <a:pt x="225" y="998"/>
                  </a:lnTo>
                  <a:lnTo>
                    <a:pt x="224" y="1005"/>
                  </a:lnTo>
                  <a:lnTo>
                    <a:pt x="222" y="1014"/>
                  </a:lnTo>
                  <a:lnTo>
                    <a:pt x="221" y="1021"/>
                  </a:lnTo>
                  <a:lnTo>
                    <a:pt x="221" y="1029"/>
                  </a:lnTo>
                  <a:lnTo>
                    <a:pt x="218" y="1036"/>
                  </a:lnTo>
                  <a:lnTo>
                    <a:pt x="218" y="1044"/>
                  </a:lnTo>
                  <a:lnTo>
                    <a:pt x="217" y="1051"/>
                  </a:lnTo>
                  <a:lnTo>
                    <a:pt x="217" y="1059"/>
                  </a:lnTo>
                  <a:lnTo>
                    <a:pt x="216" y="1065"/>
                  </a:lnTo>
                  <a:lnTo>
                    <a:pt x="216" y="1074"/>
                  </a:lnTo>
                  <a:lnTo>
                    <a:pt x="215" y="1081"/>
                  </a:lnTo>
                  <a:lnTo>
                    <a:pt x="215" y="1087"/>
                  </a:lnTo>
                  <a:lnTo>
                    <a:pt x="215" y="1095"/>
                  </a:lnTo>
                  <a:lnTo>
                    <a:pt x="215" y="1102"/>
                  </a:lnTo>
                  <a:lnTo>
                    <a:pt x="215" y="1111"/>
                  </a:lnTo>
                  <a:lnTo>
                    <a:pt x="215" y="1120"/>
                  </a:lnTo>
                  <a:lnTo>
                    <a:pt x="215" y="1128"/>
                  </a:lnTo>
                  <a:lnTo>
                    <a:pt x="215" y="1138"/>
                  </a:lnTo>
                  <a:lnTo>
                    <a:pt x="215" y="1146"/>
                  </a:lnTo>
                  <a:lnTo>
                    <a:pt x="216" y="1154"/>
                  </a:lnTo>
                  <a:lnTo>
                    <a:pt x="217" y="1162"/>
                  </a:lnTo>
                  <a:lnTo>
                    <a:pt x="218" y="1171"/>
                  </a:lnTo>
                  <a:lnTo>
                    <a:pt x="218" y="1178"/>
                  </a:lnTo>
                  <a:lnTo>
                    <a:pt x="221" y="1185"/>
                  </a:lnTo>
                  <a:lnTo>
                    <a:pt x="221" y="1192"/>
                  </a:lnTo>
                  <a:lnTo>
                    <a:pt x="224" y="1200"/>
                  </a:lnTo>
                  <a:lnTo>
                    <a:pt x="224" y="1206"/>
                  </a:lnTo>
                  <a:lnTo>
                    <a:pt x="226" y="1213"/>
                  </a:lnTo>
                  <a:lnTo>
                    <a:pt x="228" y="1219"/>
                  </a:lnTo>
                  <a:lnTo>
                    <a:pt x="230" y="1226"/>
                  </a:lnTo>
                  <a:lnTo>
                    <a:pt x="232" y="1231"/>
                  </a:lnTo>
                  <a:lnTo>
                    <a:pt x="233" y="1236"/>
                  </a:lnTo>
                  <a:lnTo>
                    <a:pt x="235" y="1240"/>
                  </a:lnTo>
                  <a:lnTo>
                    <a:pt x="237" y="1247"/>
                  </a:lnTo>
                  <a:lnTo>
                    <a:pt x="239" y="1255"/>
                  </a:lnTo>
                  <a:lnTo>
                    <a:pt x="243" y="1263"/>
                  </a:lnTo>
                  <a:lnTo>
                    <a:pt x="245" y="1268"/>
                  </a:lnTo>
                  <a:lnTo>
                    <a:pt x="247" y="1273"/>
                  </a:lnTo>
                  <a:lnTo>
                    <a:pt x="249" y="1274"/>
                  </a:lnTo>
                  <a:lnTo>
                    <a:pt x="251" y="1277"/>
                  </a:lnTo>
                  <a:lnTo>
                    <a:pt x="267" y="1268"/>
                  </a:lnTo>
                  <a:lnTo>
                    <a:pt x="266" y="1266"/>
                  </a:lnTo>
                  <a:lnTo>
                    <a:pt x="266" y="1264"/>
                  </a:lnTo>
                  <a:lnTo>
                    <a:pt x="263" y="1259"/>
                  </a:lnTo>
                  <a:lnTo>
                    <a:pt x="260" y="1255"/>
                  </a:lnTo>
                  <a:lnTo>
                    <a:pt x="258" y="1247"/>
                  </a:lnTo>
                  <a:lnTo>
                    <a:pt x="255" y="1240"/>
                  </a:lnTo>
                  <a:lnTo>
                    <a:pt x="254" y="1235"/>
                  </a:lnTo>
                  <a:lnTo>
                    <a:pt x="251" y="1231"/>
                  </a:lnTo>
                  <a:lnTo>
                    <a:pt x="250" y="1225"/>
                  </a:lnTo>
                  <a:lnTo>
                    <a:pt x="249" y="1221"/>
                  </a:lnTo>
                  <a:lnTo>
                    <a:pt x="246" y="1214"/>
                  </a:lnTo>
                  <a:lnTo>
                    <a:pt x="245" y="1209"/>
                  </a:lnTo>
                  <a:lnTo>
                    <a:pt x="243" y="1202"/>
                  </a:lnTo>
                  <a:lnTo>
                    <a:pt x="242" y="1196"/>
                  </a:lnTo>
                  <a:lnTo>
                    <a:pt x="241" y="1189"/>
                  </a:lnTo>
                  <a:lnTo>
                    <a:pt x="239" y="1183"/>
                  </a:lnTo>
                  <a:lnTo>
                    <a:pt x="238" y="1175"/>
                  </a:lnTo>
                  <a:lnTo>
                    <a:pt x="237" y="1168"/>
                  </a:lnTo>
                  <a:lnTo>
                    <a:pt x="235" y="1161"/>
                  </a:lnTo>
                  <a:lnTo>
                    <a:pt x="234" y="1153"/>
                  </a:lnTo>
                  <a:lnTo>
                    <a:pt x="234" y="1144"/>
                  </a:lnTo>
                  <a:lnTo>
                    <a:pt x="234" y="1137"/>
                  </a:lnTo>
                  <a:lnTo>
                    <a:pt x="233" y="1128"/>
                  </a:lnTo>
                  <a:lnTo>
                    <a:pt x="233" y="1120"/>
                  </a:lnTo>
                  <a:lnTo>
                    <a:pt x="233" y="1111"/>
                  </a:lnTo>
                  <a:lnTo>
                    <a:pt x="234" y="1103"/>
                  </a:lnTo>
                  <a:lnTo>
                    <a:pt x="234" y="1095"/>
                  </a:lnTo>
                  <a:lnTo>
                    <a:pt x="234" y="1089"/>
                  </a:lnTo>
                  <a:lnTo>
                    <a:pt x="234" y="1081"/>
                  </a:lnTo>
                  <a:lnTo>
                    <a:pt x="235" y="1074"/>
                  </a:lnTo>
                  <a:lnTo>
                    <a:pt x="235" y="1068"/>
                  </a:lnTo>
                  <a:lnTo>
                    <a:pt x="235" y="1060"/>
                  </a:lnTo>
                  <a:lnTo>
                    <a:pt x="237" y="1053"/>
                  </a:lnTo>
                  <a:lnTo>
                    <a:pt x="238" y="1047"/>
                  </a:lnTo>
                  <a:lnTo>
                    <a:pt x="238" y="1038"/>
                  </a:lnTo>
                  <a:lnTo>
                    <a:pt x="239" y="1031"/>
                  </a:lnTo>
                  <a:lnTo>
                    <a:pt x="239" y="1023"/>
                  </a:lnTo>
                  <a:lnTo>
                    <a:pt x="242" y="1017"/>
                  </a:lnTo>
                  <a:lnTo>
                    <a:pt x="242" y="1009"/>
                  </a:lnTo>
                  <a:lnTo>
                    <a:pt x="245" y="1001"/>
                  </a:lnTo>
                  <a:lnTo>
                    <a:pt x="245" y="995"/>
                  </a:lnTo>
                  <a:lnTo>
                    <a:pt x="247" y="987"/>
                  </a:lnTo>
                  <a:lnTo>
                    <a:pt x="249" y="979"/>
                  </a:lnTo>
                  <a:lnTo>
                    <a:pt x="251" y="971"/>
                  </a:lnTo>
                  <a:lnTo>
                    <a:pt x="251" y="963"/>
                  </a:lnTo>
                  <a:lnTo>
                    <a:pt x="254" y="955"/>
                  </a:lnTo>
                  <a:lnTo>
                    <a:pt x="256" y="948"/>
                  </a:lnTo>
                  <a:lnTo>
                    <a:pt x="258" y="938"/>
                  </a:lnTo>
                  <a:lnTo>
                    <a:pt x="260" y="931"/>
                  </a:lnTo>
                  <a:lnTo>
                    <a:pt x="263" y="923"/>
                  </a:lnTo>
                  <a:lnTo>
                    <a:pt x="266" y="915"/>
                  </a:lnTo>
                  <a:lnTo>
                    <a:pt x="268" y="907"/>
                  </a:lnTo>
                  <a:lnTo>
                    <a:pt x="271" y="899"/>
                  </a:lnTo>
                  <a:lnTo>
                    <a:pt x="273" y="891"/>
                  </a:lnTo>
                  <a:lnTo>
                    <a:pt x="276" y="883"/>
                  </a:lnTo>
                  <a:lnTo>
                    <a:pt x="279" y="874"/>
                  </a:lnTo>
                  <a:lnTo>
                    <a:pt x="283" y="866"/>
                  </a:lnTo>
                  <a:lnTo>
                    <a:pt x="286" y="860"/>
                  </a:lnTo>
                  <a:lnTo>
                    <a:pt x="289" y="851"/>
                  </a:lnTo>
                  <a:lnTo>
                    <a:pt x="292" y="843"/>
                  </a:lnTo>
                  <a:lnTo>
                    <a:pt x="296" y="835"/>
                  </a:lnTo>
                  <a:lnTo>
                    <a:pt x="298" y="826"/>
                  </a:lnTo>
                  <a:lnTo>
                    <a:pt x="302" y="818"/>
                  </a:lnTo>
                  <a:lnTo>
                    <a:pt x="307" y="810"/>
                  </a:lnTo>
                  <a:lnTo>
                    <a:pt x="310" y="802"/>
                  </a:lnTo>
                  <a:lnTo>
                    <a:pt x="315" y="795"/>
                  </a:lnTo>
                  <a:lnTo>
                    <a:pt x="319" y="787"/>
                  </a:lnTo>
                  <a:lnTo>
                    <a:pt x="323" y="778"/>
                  </a:lnTo>
                  <a:lnTo>
                    <a:pt x="327" y="770"/>
                  </a:lnTo>
                  <a:lnTo>
                    <a:pt x="332" y="763"/>
                  </a:lnTo>
                  <a:lnTo>
                    <a:pt x="337" y="754"/>
                  </a:lnTo>
                  <a:lnTo>
                    <a:pt x="341" y="748"/>
                  </a:lnTo>
                  <a:lnTo>
                    <a:pt x="347" y="740"/>
                  </a:lnTo>
                  <a:lnTo>
                    <a:pt x="353" y="733"/>
                  </a:lnTo>
                  <a:lnTo>
                    <a:pt x="357" y="724"/>
                  </a:lnTo>
                  <a:lnTo>
                    <a:pt x="362" y="717"/>
                  </a:lnTo>
                  <a:lnTo>
                    <a:pt x="367" y="710"/>
                  </a:lnTo>
                  <a:lnTo>
                    <a:pt x="374" y="703"/>
                  </a:lnTo>
                  <a:lnTo>
                    <a:pt x="379" y="694"/>
                  </a:lnTo>
                  <a:lnTo>
                    <a:pt x="384" y="687"/>
                  </a:lnTo>
                  <a:lnTo>
                    <a:pt x="391" y="681"/>
                  </a:lnTo>
                  <a:lnTo>
                    <a:pt x="398" y="674"/>
                  </a:lnTo>
                  <a:lnTo>
                    <a:pt x="403" y="666"/>
                  </a:lnTo>
                  <a:lnTo>
                    <a:pt x="409" y="660"/>
                  </a:lnTo>
                  <a:lnTo>
                    <a:pt x="416" y="653"/>
                  </a:lnTo>
                  <a:lnTo>
                    <a:pt x="422" y="647"/>
                  </a:lnTo>
                  <a:lnTo>
                    <a:pt x="429" y="640"/>
                  </a:lnTo>
                  <a:lnTo>
                    <a:pt x="437" y="634"/>
                  </a:lnTo>
                  <a:lnTo>
                    <a:pt x="442" y="627"/>
                  </a:lnTo>
                  <a:lnTo>
                    <a:pt x="451" y="622"/>
                  </a:lnTo>
                  <a:lnTo>
                    <a:pt x="456" y="617"/>
                  </a:lnTo>
                  <a:lnTo>
                    <a:pt x="462" y="612"/>
                  </a:lnTo>
                  <a:lnTo>
                    <a:pt x="467" y="606"/>
                  </a:lnTo>
                  <a:lnTo>
                    <a:pt x="473" y="600"/>
                  </a:lnTo>
                  <a:lnTo>
                    <a:pt x="479" y="595"/>
                  </a:lnTo>
                  <a:lnTo>
                    <a:pt x="485" y="589"/>
                  </a:lnTo>
                  <a:lnTo>
                    <a:pt x="490" y="584"/>
                  </a:lnTo>
                  <a:lnTo>
                    <a:pt x="497" y="579"/>
                  </a:lnTo>
                  <a:lnTo>
                    <a:pt x="502" y="572"/>
                  </a:lnTo>
                  <a:lnTo>
                    <a:pt x="507" y="566"/>
                  </a:lnTo>
                  <a:lnTo>
                    <a:pt x="513" y="559"/>
                  </a:lnTo>
                  <a:lnTo>
                    <a:pt x="518" y="554"/>
                  </a:lnTo>
                  <a:lnTo>
                    <a:pt x="524" y="548"/>
                  </a:lnTo>
                  <a:lnTo>
                    <a:pt x="530" y="541"/>
                  </a:lnTo>
                  <a:lnTo>
                    <a:pt x="535" y="534"/>
                  </a:lnTo>
                  <a:lnTo>
                    <a:pt x="540" y="529"/>
                  </a:lnTo>
                  <a:lnTo>
                    <a:pt x="545" y="521"/>
                  </a:lnTo>
                  <a:lnTo>
                    <a:pt x="550" y="515"/>
                  </a:lnTo>
                  <a:lnTo>
                    <a:pt x="554" y="508"/>
                  </a:lnTo>
                  <a:lnTo>
                    <a:pt x="560" y="502"/>
                  </a:lnTo>
                  <a:lnTo>
                    <a:pt x="565" y="494"/>
                  </a:lnTo>
                  <a:lnTo>
                    <a:pt x="570" y="487"/>
                  </a:lnTo>
                  <a:lnTo>
                    <a:pt x="575" y="482"/>
                  </a:lnTo>
                  <a:lnTo>
                    <a:pt x="581" y="476"/>
                  </a:lnTo>
                  <a:lnTo>
                    <a:pt x="583" y="467"/>
                  </a:lnTo>
                  <a:lnTo>
                    <a:pt x="588" y="461"/>
                  </a:lnTo>
                  <a:lnTo>
                    <a:pt x="594" y="453"/>
                  </a:lnTo>
                  <a:lnTo>
                    <a:pt x="598" y="447"/>
                  </a:lnTo>
                  <a:lnTo>
                    <a:pt x="601" y="439"/>
                  </a:lnTo>
                  <a:lnTo>
                    <a:pt x="605" y="433"/>
                  </a:lnTo>
                  <a:lnTo>
                    <a:pt x="611" y="425"/>
                  </a:lnTo>
                  <a:lnTo>
                    <a:pt x="615" y="418"/>
                  </a:lnTo>
                  <a:lnTo>
                    <a:pt x="617" y="410"/>
                  </a:lnTo>
                  <a:lnTo>
                    <a:pt x="621" y="404"/>
                  </a:lnTo>
                  <a:lnTo>
                    <a:pt x="625" y="396"/>
                  </a:lnTo>
                  <a:lnTo>
                    <a:pt x="629" y="388"/>
                  </a:lnTo>
                  <a:lnTo>
                    <a:pt x="632" y="380"/>
                  </a:lnTo>
                  <a:lnTo>
                    <a:pt x="635" y="374"/>
                  </a:lnTo>
                  <a:lnTo>
                    <a:pt x="638" y="366"/>
                  </a:lnTo>
                  <a:lnTo>
                    <a:pt x="641" y="359"/>
                  </a:lnTo>
                  <a:lnTo>
                    <a:pt x="645" y="352"/>
                  </a:lnTo>
                  <a:lnTo>
                    <a:pt x="647" y="344"/>
                  </a:lnTo>
                  <a:lnTo>
                    <a:pt x="650" y="337"/>
                  </a:lnTo>
                  <a:lnTo>
                    <a:pt x="652" y="329"/>
                  </a:lnTo>
                  <a:lnTo>
                    <a:pt x="654" y="321"/>
                  </a:lnTo>
                  <a:lnTo>
                    <a:pt x="656" y="314"/>
                  </a:lnTo>
                  <a:lnTo>
                    <a:pt x="658" y="307"/>
                  </a:lnTo>
                  <a:lnTo>
                    <a:pt x="660" y="301"/>
                  </a:lnTo>
                  <a:lnTo>
                    <a:pt x="662" y="291"/>
                  </a:lnTo>
                  <a:lnTo>
                    <a:pt x="663" y="285"/>
                  </a:lnTo>
                  <a:lnTo>
                    <a:pt x="664" y="277"/>
                  </a:lnTo>
                  <a:lnTo>
                    <a:pt x="666" y="270"/>
                  </a:lnTo>
                  <a:lnTo>
                    <a:pt x="666" y="263"/>
                  </a:lnTo>
                  <a:lnTo>
                    <a:pt x="667" y="256"/>
                  </a:lnTo>
                  <a:lnTo>
                    <a:pt x="668" y="248"/>
                  </a:lnTo>
                  <a:lnTo>
                    <a:pt x="668" y="242"/>
                  </a:lnTo>
                  <a:lnTo>
                    <a:pt x="668" y="234"/>
                  </a:lnTo>
                  <a:lnTo>
                    <a:pt x="668" y="227"/>
                  </a:lnTo>
                  <a:lnTo>
                    <a:pt x="668" y="219"/>
                  </a:lnTo>
                  <a:lnTo>
                    <a:pt x="668" y="213"/>
                  </a:lnTo>
                  <a:lnTo>
                    <a:pt x="667" y="206"/>
                  </a:lnTo>
                  <a:lnTo>
                    <a:pt x="667" y="200"/>
                  </a:lnTo>
                  <a:lnTo>
                    <a:pt x="666" y="192"/>
                  </a:lnTo>
                  <a:lnTo>
                    <a:pt x="666" y="186"/>
                  </a:lnTo>
                  <a:lnTo>
                    <a:pt x="662" y="178"/>
                  </a:lnTo>
                  <a:lnTo>
                    <a:pt x="660" y="170"/>
                  </a:lnTo>
                  <a:lnTo>
                    <a:pt x="658" y="162"/>
                  </a:lnTo>
                  <a:lnTo>
                    <a:pt x="656" y="155"/>
                  </a:lnTo>
                  <a:lnTo>
                    <a:pt x="652" y="146"/>
                  </a:lnTo>
                  <a:lnTo>
                    <a:pt x="650" y="140"/>
                  </a:lnTo>
                  <a:lnTo>
                    <a:pt x="646" y="133"/>
                  </a:lnTo>
                  <a:lnTo>
                    <a:pt x="643" y="128"/>
                  </a:lnTo>
                  <a:lnTo>
                    <a:pt x="638" y="120"/>
                  </a:lnTo>
                  <a:lnTo>
                    <a:pt x="634" y="114"/>
                  </a:lnTo>
                  <a:lnTo>
                    <a:pt x="629" y="107"/>
                  </a:lnTo>
                  <a:lnTo>
                    <a:pt x="626" y="102"/>
                  </a:lnTo>
                  <a:lnTo>
                    <a:pt x="620" y="95"/>
                  </a:lnTo>
                  <a:lnTo>
                    <a:pt x="616" y="90"/>
                  </a:lnTo>
                  <a:lnTo>
                    <a:pt x="611" y="85"/>
                  </a:lnTo>
                  <a:lnTo>
                    <a:pt x="605" y="80"/>
                  </a:lnTo>
                  <a:lnTo>
                    <a:pt x="599" y="74"/>
                  </a:lnTo>
                  <a:lnTo>
                    <a:pt x="594" y="68"/>
                  </a:lnTo>
                  <a:lnTo>
                    <a:pt x="587" y="63"/>
                  </a:lnTo>
                  <a:lnTo>
                    <a:pt x="581" y="59"/>
                  </a:lnTo>
                  <a:lnTo>
                    <a:pt x="573" y="53"/>
                  </a:lnTo>
                  <a:lnTo>
                    <a:pt x="566" y="48"/>
                  </a:lnTo>
                  <a:lnTo>
                    <a:pt x="560" y="43"/>
                  </a:lnTo>
                  <a:lnTo>
                    <a:pt x="552" y="40"/>
                  </a:lnTo>
                  <a:lnTo>
                    <a:pt x="544" y="35"/>
                  </a:lnTo>
                  <a:lnTo>
                    <a:pt x="536" y="31"/>
                  </a:lnTo>
                  <a:lnTo>
                    <a:pt x="527" y="26"/>
                  </a:lnTo>
                  <a:lnTo>
                    <a:pt x="519" y="23"/>
                  </a:lnTo>
                  <a:lnTo>
                    <a:pt x="510" y="20"/>
                  </a:lnTo>
                  <a:lnTo>
                    <a:pt x="502" y="17"/>
                  </a:lnTo>
                  <a:lnTo>
                    <a:pt x="493" y="13"/>
                  </a:lnTo>
                  <a:lnTo>
                    <a:pt x="484" y="10"/>
                  </a:lnTo>
                  <a:lnTo>
                    <a:pt x="476" y="8"/>
                  </a:lnTo>
                  <a:lnTo>
                    <a:pt x="471" y="6"/>
                  </a:lnTo>
                  <a:lnTo>
                    <a:pt x="464" y="5"/>
                  </a:lnTo>
                  <a:lnTo>
                    <a:pt x="458" y="5"/>
                  </a:lnTo>
                  <a:lnTo>
                    <a:pt x="451" y="3"/>
                  </a:lnTo>
                  <a:lnTo>
                    <a:pt x="445" y="1"/>
                  </a:lnTo>
                  <a:lnTo>
                    <a:pt x="438" y="1"/>
                  </a:lnTo>
                  <a:lnTo>
                    <a:pt x="432" y="1"/>
                  </a:lnTo>
                  <a:lnTo>
                    <a:pt x="425" y="0"/>
                  </a:lnTo>
                  <a:lnTo>
                    <a:pt x="418" y="0"/>
                  </a:lnTo>
                  <a:lnTo>
                    <a:pt x="411" y="0"/>
                  </a:lnTo>
                  <a:lnTo>
                    <a:pt x="404" y="1"/>
                  </a:lnTo>
                  <a:lnTo>
                    <a:pt x="398" y="1"/>
                  </a:lnTo>
                  <a:lnTo>
                    <a:pt x="391" y="1"/>
                  </a:lnTo>
                  <a:lnTo>
                    <a:pt x="384" y="3"/>
                  </a:lnTo>
                  <a:lnTo>
                    <a:pt x="378" y="5"/>
                  </a:lnTo>
                  <a:lnTo>
                    <a:pt x="370" y="5"/>
                  </a:lnTo>
                  <a:lnTo>
                    <a:pt x="362" y="6"/>
                  </a:lnTo>
                  <a:lnTo>
                    <a:pt x="356" y="8"/>
                  </a:lnTo>
                  <a:lnTo>
                    <a:pt x="349" y="10"/>
                  </a:lnTo>
                  <a:lnTo>
                    <a:pt x="341" y="12"/>
                  </a:lnTo>
                  <a:lnTo>
                    <a:pt x="333" y="13"/>
                  </a:lnTo>
                  <a:lnTo>
                    <a:pt x="326" y="17"/>
                  </a:lnTo>
                  <a:lnTo>
                    <a:pt x="319" y="20"/>
                  </a:lnTo>
                  <a:lnTo>
                    <a:pt x="311" y="22"/>
                  </a:lnTo>
                  <a:lnTo>
                    <a:pt x="305" y="25"/>
                  </a:lnTo>
                  <a:lnTo>
                    <a:pt x="297" y="27"/>
                  </a:lnTo>
                  <a:lnTo>
                    <a:pt x="289" y="31"/>
                  </a:lnTo>
                  <a:lnTo>
                    <a:pt x="281" y="34"/>
                  </a:lnTo>
                  <a:lnTo>
                    <a:pt x="275" y="38"/>
                  </a:lnTo>
                  <a:lnTo>
                    <a:pt x="267" y="42"/>
                  </a:lnTo>
                  <a:lnTo>
                    <a:pt x="259" y="47"/>
                  </a:lnTo>
                  <a:lnTo>
                    <a:pt x="254" y="50"/>
                  </a:lnTo>
                  <a:lnTo>
                    <a:pt x="247" y="53"/>
                  </a:lnTo>
                  <a:lnTo>
                    <a:pt x="242" y="56"/>
                  </a:lnTo>
                  <a:lnTo>
                    <a:pt x="237" y="59"/>
                  </a:lnTo>
                  <a:lnTo>
                    <a:pt x="230" y="61"/>
                  </a:lnTo>
                  <a:lnTo>
                    <a:pt x="225" y="65"/>
                  </a:lnTo>
                  <a:lnTo>
                    <a:pt x="220" y="69"/>
                  </a:lnTo>
                  <a:lnTo>
                    <a:pt x="215" y="73"/>
                  </a:lnTo>
                  <a:lnTo>
                    <a:pt x="208" y="76"/>
                  </a:lnTo>
                  <a:lnTo>
                    <a:pt x="203" y="81"/>
                  </a:lnTo>
                  <a:lnTo>
                    <a:pt x="198" y="84"/>
                  </a:lnTo>
                  <a:lnTo>
                    <a:pt x="192" y="89"/>
                  </a:lnTo>
                  <a:lnTo>
                    <a:pt x="187" y="91"/>
                  </a:lnTo>
                  <a:lnTo>
                    <a:pt x="182" y="97"/>
                  </a:lnTo>
                  <a:lnTo>
                    <a:pt x="175" y="101"/>
                  </a:lnTo>
                  <a:lnTo>
                    <a:pt x="171" y="104"/>
                  </a:lnTo>
                  <a:lnTo>
                    <a:pt x="166" y="108"/>
                  </a:lnTo>
                  <a:lnTo>
                    <a:pt x="160" y="114"/>
                  </a:lnTo>
                  <a:lnTo>
                    <a:pt x="154" y="116"/>
                  </a:lnTo>
                  <a:lnTo>
                    <a:pt x="150" y="121"/>
                  </a:lnTo>
                  <a:lnTo>
                    <a:pt x="145" y="125"/>
                  </a:lnTo>
                  <a:lnTo>
                    <a:pt x="140" y="131"/>
                  </a:lnTo>
                  <a:lnTo>
                    <a:pt x="136" y="135"/>
                  </a:lnTo>
                  <a:lnTo>
                    <a:pt x="131" y="140"/>
                  </a:lnTo>
                  <a:lnTo>
                    <a:pt x="126" y="144"/>
                  </a:lnTo>
                  <a:lnTo>
                    <a:pt x="122" y="149"/>
                  </a:lnTo>
                  <a:lnTo>
                    <a:pt x="116" y="153"/>
                  </a:lnTo>
                  <a:lnTo>
                    <a:pt x="113" y="159"/>
                  </a:lnTo>
                  <a:lnTo>
                    <a:pt x="106" y="163"/>
                  </a:lnTo>
                  <a:lnTo>
                    <a:pt x="103" y="167"/>
                  </a:lnTo>
                  <a:lnTo>
                    <a:pt x="98" y="172"/>
                  </a:lnTo>
                  <a:lnTo>
                    <a:pt x="94" y="178"/>
                  </a:lnTo>
                  <a:lnTo>
                    <a:pt x="89" y="183"/>
                  </a:lnTo>
                  <a:lnTo>
                    <a:pt x="85" y="187"/>
                  </a:lnTo>
                  <a:lnTo>
                    <a:pt x="81" y="192"/>
                  </a:lnTo>
                  <a:lnTo>
                    <a:pt x="77" y="197"/>
                  </a:lnTo>
                  <a:lnTo>
                    <a:pt x="73" y="201"/>
                  </a:lnTo>
                  <a:lnTo>
                    <a:pt x="69" y="206"/>
                  </a:lnTo>
                  <a:lnTo>
                    <a:pt x="64" y="212"/>
                  </a:lnTo>
                  <a:lnTo>
                    <a:pt x="62" y="217"/>
                  </a:lnTo>
                  <a:lnTo>
                    <a:pt x="58" y="222"/>
                  </a:lnTo>
                  <a:lnTo>
                    <a:pt x="54" y="226"/>
                  </a:lnTo>
                  <a:lnTo>
                    <a:pt x="50" y="231"/>
                  </a:lnTo>
                  <a:lnTo>
                    <a:pt x="47" y="236"/>
                  </a:lnTo>
                  <a:lnTo>
                    <a:pt x="43" y="240"/>
                  </a:lnTo>
                  <a:lnTo>
                    <a:pt x="41" y="247"/>
                  </a:lnTo>
                  <a:lnTo>
                    <a:pt x="37" y="252"/>
                  </a:lnTo>
                  <a:lnTo>
                    <a:pt x="34" y="257"/>
                  </a:lnTo>
                  <a:lnTo>
                    <a:pt x="32" y="261"/>
                  </a:lnTo>
                  <a:lnTo>
                    <a:pt x="28" y="267"/>
                  </a:lnTo>
                  <a:lnTo>
                    <a:pt x="25" y="272"/>
                  </a:lnTo>
                  <a:lnTo>
                    <a:pt x="22" y="277"/>
                  </a:lnTo>
                  <a:lnTo>
                    <a:pt x="20" y="282"/>
                  </a:lnTo>
                  <a:lnTo>
                    <a:pt x="17" y="286"/>
                  </a:lnTo>
                  <a:lnTo>
                    <a:pt x="15" y="291"/>
                  </a:lnTo>
                  <a:lnTo>
                    <a:pt x="13" y="298"/>
                  </a:lnTo>
                  <a:lnTo>
                    <a:pt x="8" y="307"/>
                  </a:lnTo>
                  <a:lnTo>
                    <a:pt x="4" y="316"/>
                  </a:lnTo>
                  <a:lnTo>
                    <a:pt x="3" y="321"/>
                  </a:lnTo>
                  <a:lnTo>
                    <a:pt x="1" y="327"/>
                  </a:lnTo>
                  <a:lnTo>
                    <a:pt x="0" y="331"/>
                  </a:lnTo>
                  <a:lnTo>
                    <a:pt x="0" y="337"/>
                  </a:lnTo>
                  <a:lnTo>
                    <a:pt x="18" y="342"/>
                  </a:lnTo>
                  <a:lnTo>
                    <a:pt x="18" y="3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6620460" y="685800"/>
            <a:ext cx="1158875" cy="1050925"/>
            <a:chOff x="6232525" y="685800"/>
            <a:chExt cx="1006475" cy="1050925"/>
          </a:xfrm>
        </p:grpSpPr>
        <p:sp>
          <p:nvSpPr>
            <p:cNvPr id="35" name="AutoShape 5"/>
            <p:cNvSpPr>
              <a:spLocks noChangeAspect="1" noChangeArrowheads="1" noTextEdit="1"/>
            </p:cNvSpPr>
            <p:nvPr/>
          </p:nvSpPr>
          <p:spPr bwMode="auto">
            <a:xfrm>
              <a:off x="6232525" y="685800"/>
              <a:ext cx="1006475" cy="1050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9"/>
            <p:cNvSpPr>
              <a:spLocks/>
            </p:cNvSpPr>
            <p:nvPr/>
          </p:nvSpPr>
          <p:spPr bwMode="auto">
            <a:xfrm>
              <a:off x="6738938" y="821310"/>
              <a:ext cx="309563" cy="516092"/>
            </a:xfrm>
            <a:custGeom>
              <a:avLst/>
              <a:gdLst>
                <a:gd name="T0" fmla="*/ 37 w 778"/>
                <a:gd name="T1" fmla="*/ 410 h 1430"/>
                <a:gd name="T2" fmla="*/ 51 w 778"/>
                <a:gd name="T3" fmla="*/ 375 h 1430"/>
                <a:gd name="T4" fmla="*/ 72 w 778"/>
                <a:gd name="T5" fmla="*/ 332 h 1430"/>
                <a:gd name="T6" fmla="*/ 101 w 778"/>
                <a:gd name="T7" fmla="*/ 287 h 1430"/>
                <a:gd name="T8" fmla="*/ 137 w 778"/>
                <a:gd name="T9" fmla="*/ 242 h 1430"/>
                <a:gd name="T10" fmla="*/ 181 w 778"/>
                <a:gd name="T11" fmla="*/ 196 h 1430"/>
                <a:gd name="T12" fmla="*/ 229 w 778"/>
                <a:gd name="T13" fmla="*/ 158 h 1430"/>
                <a:gd name="T14" fmla="*/ 285 w 778"/>
                <a:gd name="T15" fmla="*/ 127 h 1430"/>
                <a:gd name="T16" fmla="*/ 347 w 778"/>
                <a:gd name="T17" fmla="*/ 104 h 1430"/>
                <a:gd name="T18" fmla="*/ 413 w 778"/>
                <a:gd name="T19" fmla="*/ 96 h 1430"/>
                <a:gd name="T20" fmla="*/ 484 w 778"/>
                <a:gd name="T21" fmla="*/ 102 h 1430"/>
                <a:gd name="T22" fmla="*/ 541 w 778"/>
                <a:gd name="T23" fmla="*/ 116 h 1430"/>
                <a:gd name="T24" fmla="*/ 584 w 778"/>
                <a:gd name="T25" fmla="*/ 137 h 1430"/>
                <a:gd name="T26" fmla="*/ 615 w 778"/>
                <a:gd name="T27" fmla="*/ 164 h 1430"/>
                <a:gd name="T28" fmla="*/ 635 w 778"/>
                <a:gd name="T29" fmla="*/ 197 h 1430"/>
                <a:gd name="T30" fmla="*/ 647 w 778"/>
                <a:gd name="T31" fmla="*/ 234 h 1430"/>
                <a:gd name="T32" fmla="*/ 649 w 778"/>
                <a:gd name="T33" fmla="*/ 274 h 1430"/>
                <a:gd name="T34" fmla="*/ 646 w 778"/>
                <a:gd name="T35" fmla="*/ 315 h 1430"/>
                <a:gd name="T36" fmla="*/ 638 w 778"/>
                <a:gd name="T37" fmla="*/ 359 h 1430"/>
                <a:gd name="T38" fmla="*/ 626 w 778"/>
                <a:gd name="T39" fmla="*/ 401 h 1430"/>
                <a:gd name="T40" fmla="*/ 613 w 778"/>
                <a:gd name="T41" fmla="*/ 445 h 1430"/>
                <a:gd name="T42" fmla="*/ 284 w 778"/>
                <a:gd name="T43" fmla="*/ 909 h 1430"/>
                <a:gd name="T44" fmla="*/ 294 w 778"/>
                <a:gd name="T45" fmla="*/ 939 h 1430"/>
                <a:gd name="T46" fmla="*/ 306 w 778"/>
                <a:gd name="T47" fmla="*/ 976 h 1430"/>
                <a:gd name="T48" fmla="*/ 316 w 778"/>
                <a:gd name="T49" fmla="*/ 1015 h 1430"/>
                <a:gd name="T50" fmla="*/ 327 w 778"/>
                <a:gd name="T51" fmla="*/ 1057 h 1430"/>
                <a:gd name="T52" fmla="*/ 335 w 778"/>
                <a:gd name="T53" fmla="*/ 1094 h 1430"/>
                <a:gd name="T54" fmla="*/ 343 w 778"/>
                <a:gd name="T55" fmla="*/ 1128 h 1430"/>
                <a:gd name="T56" fmla="*/ 349 w 778"/>
                <a:gd name="T57" fmla="*/ 1163 h 1430"/>
                <a:gd name="T58" fmla="*/ 476 w 778"/>
                <a:gd name="T59" fmla="*/ 1387 h 1430"/>
                <a:gd name="T60" fmla="*/ 476 w 778"/>
                <a:gd name="T61" fmla="*/ 1356 h 1430"/>
                <a:gd name="T62" fmla="*/ 473 w 778"/>
                <a:gd name="T63" fmla="*/ 1309 h 1430"/>
                <a:gd name="T64" fmla="*/ 469 w 778"/>
                <a:gd name="T65" fmla="*/ 1275 h 1430"/>
                <a:gd name="T66" fmla="*/ 460 w 778"/>
                <a:gd name="T67" fmla="*/ 1232 h 1430"/>
                <a:gd name="T68" fmla="*/ 449 w 778"/>
                <a:gd name="T69" fmla="*/ 1188 h 1430"/>
                <a:gd name="T70" fmla="*/ 434 w 778"/>
                <a:gd name="T71" fmla="*/ 1138 h 1430"/>
                <a:gd name="T72" fmla="*/ 413 w 778"/>
                <a:gd name="T73" fmla="*/ 1086 h 1430"/>
                <a:gd name="T74" fmla="*/ 386 w 778"/>
                <a:gd name="T75" fmla="*/ 1031 h 1430"/>
                <a:gd name="T76" fmla="*/ 361 w 778"/>
                <a:gd name="T77" fmla="*/ 973 h 1430"/>
                <a:gd name="T78" fmla="*/ 369 w 778"/>
                <a:gd name="T79" fmla="*/ 911 h 1430"/>
                <a:gd name="T80" fmla="*/ 404 w 778"/>
                <a:gd name="T81" fmla="*/ 845 h 1430"/>
                <a:gd name="T82" fmla="*/ 456 w 778"/>
                <a:gd name="T83" fmla="*/ 775 h 1430"/>
                <a:gd name="T84" fmla="*/ 523 w 778"/>
                <a:gd name="T85" fmla="*/ 702 h 1430"/>
                <a:gd name="T86" fmla="*/ 594 w 778"/>
                <a:gd name="T87" fmla="*/ 626 h 1430"/>
                <a:gd name="T88" fmla="*/ 662 w 778"/>
                <a:gd name="T89" fmla="*/ 546 h 1430"/>
                <a:gd name="T90" fmla="*/ 720 w 778"/>
                <a:gd name="T91" fmla="*/ 465 h 1430"/>
                <a:gd name="T92" fmla="*/ 761 w 778"/>
                <a:gd name="T93" fmla="*/ 383 h 1430"/>
                <a:gd name="T94" fmla="*/ 778 w 778"/>
                <a:gd name="T95" fmla="*/ 298 h 1430"/>
                <a:gd name="T96" fmla="*/ 765 w 778"/>
                <a:gd name="T97" fmla="*/ 214 h 1430"/>
                <a:gd name="T98" fmla="*/ 723 w 778"/>
                <a:gd name="T99" fmla="*/ 137 h 1430"/>
                <a:gd name="T100" fmla="*/ 675 w 778"/>
                <a:gd name="T101" fmla="*/ 81 h 1430"/>
                <a:gd name="T102" fmla="*/ 617 w 778"/>
                <a:gd name="T103" fmla="*/ 43 h 1430"/>
                <a:gd name="T104" fmla="*/ 557 w 778"/>
                <a:gd name="T105" fmla="*/ 18 h 1430"/>
                <a:gd name="T106" fmla="*/ 497 w 778"/>
                <a:gd name="T107" fmla="*/ 5 h 1430"/>
                <a:gd name="T108" fmla="*/ 438 w 778"/>
                <a:gd name="T109" fmla="*/ 1 h 1430"/>
                <a:gd name="T110" fmla="*/ 383 w 778"/>
                <a:gd name="T111" fmla="*/ 2 h 1430"/>
                <a:gd name="T112" fmla="*/ 340 w 778"/>
                <a:gd name="T113" fmla="*/ 9 h 1430"/>
                <a:gd name="T114" fmla="*/ 305 w 778"/>
                <a:gd name="T115" fmla="*/ 15 h 1430"/>
                <a:gd name="T116" fmla="*/ 281 w 778"/>
                <a:gd name="T117" fmla="*/ 23 h 1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78" h="1430">
                  <a:moveTo>
                    <a:pt x="34" y="443"/>
                  </a:moveTo>
                  <a:lnTo>
                    <a:pt x="34" y="435"/>
                  </a:lnTo>
                  <a:lnTo>
                    <a:pt x="34" y="426"/>
                  </a:lnTo>
                  <a:lnTo>
                    <a:pt x="34" y="421"/>
                  </a:lnTo>
                  <a:lnTo>
                    <a:pt x="37" y="415"/>
                  </a:lnTo>
                  <a:lnTo>
                    <a:pt x="37" y="410"/>
                  </a:lnTo>
                  <a:lnTo>
                    <a:pt x="41" y="405"/>
                  </a:lnTo>
                  <a:lnTo>
                    <a:pt x="41" y="398"/>
                  </a:lnTo>
                  <a:lnTo>
                    <a:pt x="43" y="393"/>
                  </a:lnTo>
                  <a:lnTo>
                    <a:pt x="46" y="387"/>
                  </a:lnTo>
                  <a:lnTo>
                    <a:pt x="49" y="381"/>
                  </a:lnTo>
                  <a:lnTo>
                    <a:pt x="51" y="375"/>
                  </a:lnTo>
                  <a:lnTo>
                    <a:pt x="54" y="368"/>
                  </a:lnTo>
                  <a:lnTo>
                    <a:pt x="58" y="362"/>
                  </a:lnTo>
                  <a:lnTo>
                    <a:pt x="62" y="355"/>
                  </a:lnTo>
                  <a:lnTo>
                    <a:pt x="64" y="347"/>
                  </a:lnTo>
                  <a:lnTo>
                    <a:pt x="68" y="340"/>
                  </a:lnTo>
                  <a:lnTo>
                    <a:pt x="72" y="332"/>
                  </a:lnTo>
                  <a:lnTo>
                    <a:pt x="77" y="325"/>
                  </a:lnTo>
                  <a:lnTo>
                    <a:pt x="81" y="317"/>
                  </a:lnTo>
                  <a:lnTo>
                    <a:pt x="85" y="311"/>
                  </a:lnTo>
                  <a:lnTo>
                    <a:pt x="92" y="303"/>
                  </a:lnTo>
                  <a:lnTo>
                    <a:pt x="97" y="296"/>
                  </a:lnTo>
                  <a:lnTo>
                    <a:pt x="101" y="287"/>
                  </a:lnTo>
                  <a:lnTo>
                    <a:pt x="106" y="279"/>
                  </a:lnTo>
                  <a:lnTo>
                    <a:pt x="113" y="272"/>
                  </a:lnTo>
                  <a:lnTo>
                    <a:pt x="118" y="265"/>
                  </a:lnTo>
                  <a:lnTo>
                    <a:pt x="124" y="257"/>
                  </a:lnTo>
                  <a:lnTo>
                    <a:pt x="131" y="249"/>
                  </a:lnTo>
                  <a:lnTo>
                    <a:pt x="137" y="242"/>
                  </a:lnTo>
                  <a:lnTo>
                    <a:pt x="145" y="235"/>
                  </a:lnTo>
                  <a:lnTo>
                    <a:pt x="152" y="226"/>
                  </a:lnTo>
                  <a:lnTo>
                    <a:pt x="158" y="219"/>
                  </a:lnTo>
                  <a:lnTo>
                    <a:pt x="165" y="211"/>
                  </a:lnTo>
                  <a:lnTo>
                    <a:pt x="173" y="205"/>
                  </a:lnTo>
                  <a:lnTo>
                    <a:pt x="181" y="196"/>
                  </a:lnTo>
                  <a:lnTo>
                    <a:pt x="188" y="191"/>
                  </a:lnTo>
                  <a:lnTo>
                    <a:pt x="196" y="183"/>
                  </a:lnTo>
                  <a:lnTo>
                    <a:pt x="205" y="177"/>
                  </a:lnTo>
                  <a:lnTo>
                    <a:pt x="213" y="170"/>
                  </a:lnTo>
                  <a:lnTo>
                    <a:pt x="221" y="163"/>
                  </a:lnTo>
                  <a:lnTo>
                    <a:pt x="229" y="158"/>
                  </a:lnTo>
                  <a:lnTo>
                    <a:pt x="238" y="153"/>
                  </a:lnTo>
                  <a:lnTo>
                    <a:pt x="247" y="146"/>
                  </a:lnTo>
                  <a:lnTo>
                    <a:pt x="256" y="141"/>
                  </a:lnTo>
                  <a:lnTo>
                    <a:pt x="266" y="136"/>
                  </a:lnTo>
                  <a:lnTo>
                    <a:pt x="276" y="132"/>
                  </a:lnTo>
                  <a:lnTo>
                    <a:pt x="285" y="127"/>
                  </a:lnTo>
                  <a:lnTo>
                    <a:pt x="296" y="121"/>
                  </a:lnTo>
                  <a:lnTo>
                    <a:pt x="305" y="117"/>
                  </a:lnTo>
                  <a:lnTo>
                    <a:pt x="315" y="115"/>
                  </a:lnTo>
                  <a:lnTo>
                    <a:pt x="326" y="111"/>
                  </a:lnTo>
                  <a:lnTo>
                    <a:pt x="336" y="107"/>
                  </a:lnTo>
                  <a:lnTo>
                    <a:pt x="347" y="104"/>
                  </a:lnTo>
                  <a:lnTo>
                    <a:pt x="358" y="103"/>
                  </a:lnTo>
                  <a:lnTo>
                    <a:pt x="369" y="99"/>
                  </a:lnTo>
                  <a:lnTo>
                    <a:pt x="379" y="99"/>
                  </a:lnTo>
                  <a:lnTo>
                    <a:pt x="391" y="96"/>
                  </a:lnTo>
                  <a:lnTo>
                    <a:pt x="403" y="96"/>
                  </a:lnTo>
                  <a:lnTo>
                    <a:pt x="413" y="96"/>
                  </a:lnTo>
                  <a:lnTo>
                    <a:pt x="426" y="96"/>
                  </a:lnTo>
                  <a:lnTo>
                    <a:pt x="438" y="96"/>
                  </a:lnTo>
                  <a:lnTo>
                    <a:pt x="451" y="99"/>
                  </a:lnTo>
                  <a:lnTo>
                    <a:pt x="462" y="99"/>
                  </a:lnTo>
                  <a:lnTo>
                    <a:pt x="473" y="100"/>
                  </a:lnTo>
                  <a:lnTo>
                    <a:pt x="484" y="102"/>
                  </a:lnTo>
                  <a:lnTo>
                    <a:pt x="494" y="104"/>
                  </a:lnTo>
                  <a:lnTo>
                    <a:pt x="503" y="106"/>
                  </a:lnTo>
                  <a:lnTo>
                    <a:pt x="514" y="108"/>
                  </a:lnTo>
                  <a:lnTo>
                    <a:pt x="523" y="111"/>
                  </a:lnTo>
                  <a:lnTo>
                    <a:pt x="533" y="113"/>
                  </a:lnTo>
                  <a:lnTo>
                    <a:pt x="541" y="116"/>
                  </a:lnTo>
                  <a:lnTo>
                    <a:pt x="549" y="119"/>
                  </a:lnTo>
                  <a:lnTo>
                    <a:pt x="557" y="121"/>
                  </a:lnTo>
                  <a:lnTo>
                    <a:pt x="565" y="127"/>
                  </a:lnTo>
                  <a:lnTo>
                    <a:pt x="571" y="129"/>
                  </a:lnTo>
                  <a:lnTo>
                    <a:pt x="578" y="133"/>
                  </a:lnTo>
                  <a:lnTo>
                    <a:pt x="584" y="137"/>
                  </a:lnTo>
                  <a:lnTo>
                    <a:pt x="591" y="142"/>
                  </a:lnTo>
                  <a:lnTo>
                    <a:pt x="596" y="145"/>
                  </a:lnTo>
                  <a:lnTo>
                    <a:pt x="601" y="150"/>
                  </a:lnTo>
                  <a:lnTo>
                    <a:pt x="605" y="154"/>
                  </a:lnTo>
                  <a:lnTo>
                    <a:pt x="611" y="160"/>
                  </a:lnTo>
                  <a:lnTo>
                    <a:pt x="615" y="164"/>
                  </a:lnTo>
                  <a:lnTo>
                    <a:pt x="620" y="170"/>
                  </a:lnTo>
                  <a:lnTo>
                    <a:pt x="624" y="175"/>
                  </a:lnTo>
                  <a:lnTo>
                    <a:pt x="626" y="181"/>
                  </a:lnTo>
                  <a:lnTo>
                    <a:pt x="629" y="187"/>
                  </a:lnTo>
                  <a:lnTo>
                    <a:pt x="632" y="192"/>
                  </a:lnTo>
                  <a:lnTo>
                    <a:pt x="635" y="197"/>
                  </a:lnTo>
                  <a:lnTo>
                    <a:pt x="638" y="202"/>
                  </a:lnTo>
                  <a:lnTo>
                    <a:pt x="639" y="209"/>
                  </a:lnTo>
                  <a:lnTo>
                    <a:pt x="642" y="214"/>
                  </a:lnTo>
                  <a:lnTo>
                    <a:pt x="645" y="221"/>
                  </a:lnTo>
                  <a:lnTo>
                    <a:pt x="646" y="228"/>
                  </a:lnTo>
                  <a:lnTo>
                    <a:pt x="647" y="234"/>
                  </a:lnTo>
                  <a:lnTo>
                    <a:pt x="647" y="240"/>
                  </a:lnTo>
                  <a:lnTo>
                    <a:pt x="647" y="247"/>
                  </a:lnTo>
                  <a:lnTo>
                    <a:pt x="649" y="253"/>
                  </a:lnTo>
                  <a:lnTo>
                    <a:pt x="649" y="260"/>
                  </a:lnTo>
                  <a:lnTo>
                    <a:pt x="649" y="268"/>
                  </a:lnTo>
                  <a:lnTo>
                    <a:pt x="649" y="274"/>
                  </a:lnTo>
                  <a:lnTo>
                    <a:pt x="650" y="281"/>
                  </a:lnTo>
                  <a:lnTo>
                    <a:pt x="649" y="287"/>
                  </a:lnTo>
                  <a:lnTo>
                    <a:pt x="647" y="295"/>
                  </a:lnTo>
                  <a:lnTo>
                    <a:pt x="647" y="302"/>
                  </a:lnTo>
                  <a:lnTo>
                    <a:pt x="647" y="308"/>
                  </a:lnTo>
                  <a:lnTo>
                    <a:pt x="646" y="315"/>
                  </a:lnTo>
                  <a:lnTo>
                    <a:pt x="645" y="323"/>
                  </a:lnTo>
                  <a:lnTo>
                    <a:pt x="645" y="329"/>
                  </a:lnTo>
                  <a:lnTo>
                    <a:pt x="643" y="338"/>
                  </a:lnTo>
                  <a:lnTo>
                    <a:pt x="641" y="345"/>
                  </a:lnTo>
                  <a:lnTo>
                    <a:pt x="639" y="351"/>
                  </a:lnTo>
                  <a:lnTo>
                    <a:pt x="638" y="359"/>
                  </a:lnTo>
                  <a:lnTo>
                    <a:pt x="635" y="366"/>
                  </a:lnTo>
                  <a:lnTo>
                    <a:pt x="634" y="372"/>
                  </a:lnTo>
                  <a:lnTo>
                    <a:pt x="632" y="380"/>
                  </a:lnTo>
                  <a:lnTo>
                    <a:pt x="630" y="387"/>
                  </a:lnTo>
                  <a:lnTo>
                    <a:pt x="629" y="396"/>
                  </a:lnTo>
                  <a:lnTo>
                    <a:pt x="626" y="401"/>
                  </a:lnTo>
                  <a:lnTo>
                    <a:pt x="624" y="410"/>
                  </a:lnTo>
                  <a:lnTo>
                    <a:pt x="621" y="417"/>
                  </a:lnTo>
                  <a:lnTo>
                    <a:pt x="620" y="425"/>
                  </a:lnTo>
                  <a:lnTo>
                    <a:pt x="617" y="431"/>
                  </a:lnTo>
                  <a:lnTo>
                    <a:pt x="615" y="439"/>
                  </a:lnTo>
                  <a:lnTo>
                    <a:pt x="613" y="445"/>
                  </a:lnTo>
                  <a:lnTo>
                    <a:pt x="611" y="453"/>
                  </a:lnTo>
                  <a:lnTo>
                    <a:pt x="269" y="878"/>
                  </a:lnTo>
                  <a:lnTo>
                    <a:pt x="272" y="883"/>
                  </a:lnTo>
                  <a:lnTo>
                    <a:pt x="276" y="891"/>
                  </a:lnTo>
                  <a:lnTo>
                    <a:pt x="280" y="899"/>
                  </a:lnTo>
                  <a:lnTo>
                    <a:pt x="284" y="909"/>
                  </a:lnTo>
                  <a:lnTo>
                    <a:pt x="284" y="913"/>
                  </a:lnTo>
                  <a:lnTo>
                    <a:pt x="286" y="919"/>
                  </a:lnTo>
                  <a:lnTo>
                    <a:pt x="288" y="924"/>
                  </a:lnTo>
                  <a:lnTo>
                    <a:pt x="290" y="929"/>
                  </a:lnTo>
                  <a:lnTo>
                    <a:pt x="293" y="934"/>
                  </a:lnTo>
                  <a:lnTo>
                    <a:pt x="294" y="939"/>
                  </a:lnTo>
                  <a:lnTo>
                    <a:pt x="296" y="946"/>
                  </a:lnTo>
                  <a:lnTo>
                    <a:pt x="298" y="953"/>
                  </a:lnTo>
                  <a:lnTo>
                    <a:pt x="300" y="958"/>
                  </a:lnTo>
                  <a:lnTo>
                    <a:pt x="301" y="963"/>
                  </a:lnTo>
                  <a:lnTo>
                    <a:pt x="303" y="970"/>
                  </a:lnTo>
                  <a:lnTo>
                    <a:pt x="306" y="976"/>
                  </a:lnTo>
                  <a:lnTo>
                    <a:pt x="307" y="983"/>
                  </a:lnTo>
                  <a:lnTo>
                    <a:pt x="309" y="989"/>
                  </a:lnTo>
                  <a:lnTo>
                    <a:pt x="310" y="996"/>
                  </a:lnTo>
                  <a:lnTo>
                    <a:pt x="314" y="1004"/>
                  </a:lnTo>
                  <a:lnTo>
                    <a:pt x="314" y="1009"/>
                  </a:lnTo>
                  <a:lnTo>
                    <a:pt x="316" y="1015"/>
                  </a:lnTo>
                  <a:lnTo>
                    <a:pt x="318" y="1022"/>
                  </a:lnTo>
                  <a:lnTo>
                    <a:pt x="319" y="1030"/>
                  </a:lnTo>
                  <a:lnTo>
                    <a:pt x="320" y="1036"/>
                  </a:lnTo>
                  <a:lnTo>
                    <a:pt x="323" y="1043"/>
                  </a:lnTo>
                  <a:lnTo>
                    <a:pt x="324" y="1049"/>
                  </a:lnTo>
                  <a:lnTo>
                    <a:pt x="327" y="1057"/>
                  </a:lnTo>
                  <a:lnTo>
                    <a:pt x="328" y="1062"/>
                  </a:lnTo>
                  <a:lnTo>
                    <a:pt x="330" y="1069"/>
                  </a:lnTo>
                  <a:lnTo>
                    <a:pt x="331" y="1075"/>
                  </a:lnTo>
                  <a:lnTo>
                    <a:pt x="332" y="1082"/>
                  </a:lnTo>
                  <a:lnTo>
                    <a:pt x="333" y="1087"/>
                  </a:lnTo>
                  <a:lnTo>
                    <a:pt x="335" y="1094"/>
                  </a:lnTo>
                  <a:lnTo>
                    <a:pt x="336" y="1100"/>
                  </a:lnTo>
                  <a:lnTo>
                    <a:pt x="337" y="1105"/>
                  </a:lnTo>
                  <a:lnTo>
                    <a:pt x="337" y="1112"/>
                  </a:lnTo>
                  <a:lnTo>
                    <a:pt x="340" y="1117"/>
                  </a:lnTo>
                  <a:lnTo>
                    <a:pt x="341" y="1122"/>
                  </a:lnTo>
                  <a:lnTo>
                    <a:pt x="343" y="1128"/>
                  </a:lnTo>
                  <a:lnTo>
                    <a:pt x="343" y="1133"/>
                  </a:lnTo>
                  <a:lnTo>
                    <a:pt x="344" y="1138"/>
                  </a:lnTo>
                  <a:lnTo>
                    <a:pt x="345" y="1142"/>
                  </a:lnTo>
                  <a:lnTo>
                    <a:pt x="347" y="1149"/>
                  </a:lnTo>
                  <a:lnTo>
                    <a:pt x="348" y="1155"/>
                  </a:lnTo>
                  <a:lnTo>
                    <a:pt x="349" y="1163"/>
                  </a:lnTo>
                  <a:lnTo>
                    <a:pt x="350" y="1171"/>
                  </a:lnTo>
                  <a:lnTo>
                    <a:pt x="353" y="1177"/>
                  </a:lnTo>
                  <a:lnTo>
                    <a:pt x="354" y="1184"/>
                  </a:lnTo>
                  <a:lnTo>
                    <a:pt x="356" y="1188"/>
                  </a:lnTo>
                  <a:lnTo>
                    <a:pt x="356" y="1430"/>
                  </a:lnTo>
                  <a:lnTo>
                    <a:pt x="476" y="1387"/>
                  </a:lnTo>
                  <a:lnTo>
                    <a:pt x="476" y="1384"/>
                  </a:lnTo>
                  <a:lnTo>
                    <a:pt x="476" y="1377"/>
                  </a:lnTo>
                  <a:lnTo>
                    <a:pt x="476" y="1372"/>
                  </a:lnTo>
                  <a:lnTo>
                    <a:pt x="476" y="1368"/>
                  </a:lnTo>
                  <a:lnTo>
                    <a:pt x="476" y="1362"/>
                  </a:lnTo>
                  <a:lnTo>
                    <a:pt x="476" y="1356"/>
                  </a:lnTo>
                  <a:lnTo>
                    <a:pt x="476" y="1347"/>
                  </a:lnTo>
                  <a:lnTo>
                    <a:pt x="476" y="1339"/>
                  </a:lnTo>
                  <a:lnTo>
                    <a:pt x="475" y="1329"/>
                  </a:lnTo>
                  <a:lnTo>
                    <a:pt x="475" y="1320"/>
                  </a:lnTo>
                  <a:lnTo>
                    <a:pt x="473" y="1315"/>
                  </a:lnTo>
                  <a:lnTo>
                    <a:pt x="473" y="1309"/>
                  </a:lnTo>
                  <a:lnTo>
                    <a:pt x="472" y="1304"/>
                  </a:lnTo>
                  <a:lnTo>
                    <a:pt x="472" y="1299"/>
                  </a:lnTo>
                  <a:lnTo>
                    <a:pt x="471" y="1292"/>
                  </a:lnTo>
                  <a:lnTo>
                    <a:pt x="469" y="1287"/>
                  </a:lnTo>
                  <a:lnTo>
                    <a:pt x="469" y="1281"/>
                  </a:lnTo>
                  <a:lnTo>
                    <a:pt x="469" y="1275"/>
                  </a:lnTo>
                  <a:lnTo>
                    <a:pt x="467" y="1268"/>
                  </a:lnTo>
                  <a:lnTo>
                    <a:pt x="467" y="1261"/>
                  </a:lnTo>
                  <a:lnTo>
                    <a:pt x="464" y="1253"/>
                  </a:lnTo>
                  <a:lnTo>
                    <a:pt x="464" y="1248"/>
                  </a:lnTo>
                  <a:lnTo>
                    <a:pt x="462" y="1239"/>
                  </a:lnTo>
                  <a:lnTo>
                    <a:pt x="460" y="1232"/>
                  </a:lnTo>
                  <a:lnTo>
                    <a:pt x="458" y="1224"/>
                  </a:lnTo>
                  <a:lnTo>
                    <a:pt x="458" y="1218"/>
                  </a:lnTo>
                  <a:lnTo>
                    <a:pt x="455" y="1210"/>
                  </a:lnTo>
                  <a:lnTo>
                    <a:pt x="452" y="1202"/>
                  </a:lnTo>
                  <a:lnTo>
                    <a:pt x="451" y="1194"/>
                  </a:lnTo>
                  <a:lnTo>
                    <a:pt x="449" y="1188"/>
                  </a:lnTo>
                  <a:lnTo>
                    <a:pt x="446" y="1179"/>
                  </a:lnTo>
                  <a:lnTo>
                    <a:pt x="445" y="1171"/>
                  </a:lnTo>
                  <a:lnTo>
                    <a:pt x="442" y="1163"/>
                  </a:lnTo>
                  <a:lnTo>
                    <a:pt x="439" y="1155"/>
                  </a:lnTo>
                  <a:lnTo>
                    <a:pt x="437" y="1146"/>
                  </a:lnTo>
                  <a:lnTo>
                    <a:pt x="434" y="1138"/>
                  </a:lnTo>
                  <a:lnTo>
                    <a:pt x="430" y="1129"/>
                  </a:lnTo>
                  <a:lnTo>
                    <a:pt x="428" y="1121"/>
                  </a:lnTo>
                  <a:lnTo>
                    <a:pt x="424" y="1112"/>
                  </a:lnTo>
                  <a:lnTo>
                    <a:pt x="420" y="1103"/>
                  </a:lnTo>
                  <a:lnTo>
                    <a:pt x="416" y="1094"/>
                  </a:lnTo>
                  <a:lnTo>
                    <a:pt x="413" y="1086"/>
                  </a:lnTo>
                  <a:lnTo>
                    <a:pt x="408" y="1075"/>
                  </a:lnTo>
                  <a:lnTo>
                    <a:pt x="404" y="1068"/>
                  </a:lnTo>
                  <a:lnTo>
                    <a:pt x="399" y="1057"/>
                  </a:lnTo>
                  <a:lnTo>
                    <a:pt x="395" y="1049"/>
                  </a:lnTo>
                  <a:lnTo>
                    <a:pt x="390" y="1039"/>
                  </a:lnTo>
                  <a:lnTo>
                    <a:pt x="386" y="1031"/>
                  </a:lnTo>
                  <a:lnTo>
                    <a:pt x="379" y="1022"/>
                  </a:lnTo>
                  <a:lnTo>
                    <a:pt x="375" y="1013"/>
                  </a:lnTo>
                  <a:lnTo>
                    <a:pt x="370" y="1004"/>
                  </a:lnTo>
                  <a:lnTo>
                    <a:pt x="366" y="993"/>
                  </a:lnTo>
                  <a:lnTo>
                    <a:pt x="362" y="983"/>
                  </a:lnTo>
                  <a:lnTo>
                    <a:pt x="361" y="973"/>
                  </a:lnTo>
                  <a:lnTo>
                    <a:pt x="358" y="963"/>
                  </a:lnTo>
                  <a:lnTo>
                    <a:pt x="360" y="953"/>
                  </a:lnTo>
                  <a:lnTo>
                    <a:pt x="361" y="942"/>
                  </a:lnTo>
                  <a:lnTo>
                    <a:pt x="364" y="933"/>
                  </a:lnTo>
                  <a:lnTo>
                    <a:pt x="365" y="921"/>
                  </a:lnTo>
                  <a:lnTo>
                    <a:pt x="369" y="911"/>
                  </a:lnTo>
                  <a:lnTo>
                    <a:pt x="373" y="900"/>
                  </a:lnTo>
                  <a:lnTo>
                    <a:pt x="378" y="889"/>
                  </a:lnTo>
                  <a:lnTo>
                    <a:pt x="383" y="878"/>
                  </a:lnTo>
                  <a:lnTo>
                    <a:pt x="388" y="866"/>
                  </a:lnTo>
                  <a:lnTo>
                    <a:pt x="395" y="856"/>
                  </a:lnTo>
                  <a:lnTo>
                    <a:pt x="404" y="845"/>
                  </a:lnTo>
                  <a:lnTo>
                    <a:pt x="411" y="834"/>
                  </a:lnTo>
                  <a:lnTo>
                    <a:pt x="418" y="822"/>
                  </a:lnTo>
                  <a:lnTo>
                    <a:pt x="428" y="810"/>
                  </a:lnTo>
                  <a:lnTo>
                    <a:pt x="437" y="798"/>
                  </a:lnTo>
                  <a:lnTo>
                    <a:pt x="446" y="785"/>
                  </a:lnTo>
                  <a:lnTo>
                    <a:pt x="456" y="775"/>
                  </a:lnTo>
                  <a:lnTo>
                    <a:pt x="467" y="762"/>
                  </a:lnTo>
                  <a:lnTo>
                    <a:pt x="479" y="751"/>
                  </a:lnTo>
                  <a:lnTo>
                    <a:pt x="489" y="738"/>
                  </a:lnTo>
                  <a:lnTo>
                    <a:pt x="500" y="726"/>
                  </a:lnTo>
                  <a:lnTo>
                    <a:pt x="511" y="713"/>
                  </a:lnTo>
                  <a:lnTo>
                    <a:pt x="523" y="702"/>
                  </a:lnTo>
                  <a:lnTo>
                    <a:pt x="535" y="689"/>
                  </a:lnTo>
                  <a:lnTo>
                    <a:pt x="547" y="677"/>
                  </a:lnTo>
                  <a:lnTo>
                    <a:pt x="558" y="664"/>
                  </a:lnTo>
                  <a:lnTo>
                    <a:pt x="571" y="652"/>
                  </a:lnTo>
                  <a:lnTo>
                    <a:pt x="582" y="638"/>
                  </a:lnTo>
                  <a:lnTo>
                    <a:pt x="594" y="626"/>
                  </a:lnTo>
                  <a:lnTo>
                    <a:pt x="605" y="611"/>
                  </a:lnTo>
                  <a:lnTo>
                    <a:pt x="617" y="598"/>
                  </a:lnTo>
                  <a:lnTo>
                    <a:pt x="629" y="585"/>
                  </a:lnTo>
                  <a:lnTo>
                    <a:pt x="639" y="572"/>
                  </a:lnTo>
                  <a:lnTo>
                    <a:pt x="650" y="559"/>
                  </a:lnTo>
                  <a:lnTo>
                    <a:pt x="662" y="546"/>
                  </a:lnTo>
                  <a:lnTo>
                    <a:pt x="672" y="533"/>
                  </a:lnTo>
                  <a:lnTo>
                    <a:pt x="684" y="520"/>
                  </a:lnTo>
                  <a:lnTo>
                    <a:pt x="692" y="506"/>
                  </a:lnTo>
                  <a:lnTo>
                    <a:pt x="702" y="492"/>
                  </a:lnTo>
                  <a:lnTo>
                    <a:pt x="711" y="478"/>
                  </a:lnTo>
                  <a:lnTo>
                    <a:pt x="720" y="465"/>
                  </a:lnTo>
                  <a:lnTo>
                    <a:pt x="728" y="451"/>
                  </a:lnTo>
                  <a:lnTo>
                    <a:pt x="737" y="438"/>
                  </a:lnTo>
                  <a:lnTo>
                    <a:pt x="743" y="423"/>
                  </a:lnTo>
                  <a:lnTo>
                    <a:pt x="750" y="410"/>
                  </a:lnTo>
                  <a:lnTo>
                    <a:pt x="756" y="396"/>
                  </a:lnTo>
                  <a:lnTo>
                    <a:pt x="761" y="383"/>
                  </a:lnTo>
                  <a:lnTo>
                    <a:pt x="765" y="368"/>
                  </a:lnTo>
                  <a:lnTo>
                    <a:pt x="770" y="354"/>
                  </a:lnTo>
                  <a:lnTo>
                    <a:pt x="773" y="341"/>
                  </a:lnTo>
                  <a:lnTo>
                    <a:pt x="777" y="326"/>
                  </a:lnTo>
                  <a:lnTo>
                    <a:pt x="777" y="312"/>
                  </a:lnTo>
                  <a:lnTo>
                    <a:pt x="778" y="298"/>
                  </a:lnTo>
                  <a:lnTo>
                    <a:pt x="778" y="283"/>
                  </a:lnTo>
                  <a:lnTo>
                    <a:pt x="778" y="270"/>
                  </a:lnTo>
                  <a:lnTo>
                    <a:pt x="775" y="256"/>
                  </a:lnTo>
                  <a:lnTo>
                    <a:pt x="773" y="242"/>
                  </a:lnTo>
                  <a:lnTo>
                    <a:pt x="769" y="227"/>
                  </a:lnTo>
                  <a:lnTo>
                    <a:pt x="765" y="214"/>
                  </a:lnTo>
                  <a:lnTo>
                    <a:pt x="758" y="198"/>
                  </a:lnTo>
                  <a:lnTo>
                    <a:pt x="752" y="185"/>
                  </a:lnTo>
                  <a:lnTo>
                    <a:pt x="744" y="172"/>
                  </a:lnTo>
                  <a:lnTo>
                    <a:pt x="737" y="160"/>
                  </a:lnTo>
                  <a:lnTo>
                    <a:pt x="731" y="147"/>
                  </a:lnTo>
                  <a:lnTo>
                    <a:pt x="723" y="137"/>
                  </a:lnTo>
                  <a:lnTo>
                    <a:pt x="717" y="127"/>
                  </a:lnTo>
                  <a:lnTo>
                    <a:pt x="709" y="117"/>
                  </a:lnTo>
                  <a:lnTo>
                    <a:pt x="700" y="107"/>
                  </a:lnTo>
                  <a:lnTo>
                    <a:pt x="692" y="98"/>
                  </a:lnTo>
                  <a:lnTo>
                    <a:pt x="683" y="90"/>
                  </a:lnTo>
                  <a:lnTo>
                    <a:pt x="675" y="81"/>
                  </a:lnTo>
                  <a:lnTo>
                    <a:pt x="666" y="73"/>
                  </a:lnTo>
                  <a:lnTo>
                    <a:pt x="656" y="66"/>
                  </a:lnTo>
                  <a:lnTo>
                    <a:pt x="647" y="60"/>
                  </a:lnTo>
                  <a:lnTo>
                    <a:pt x="638" y="55"/>
                  </a:lnTo>
                  <a:lnTo>
                    <a:pt x="628" y="48"/>
                  </a:lnTo>
                  <a:lnTo>
                    <a:pt x="617" y="43"/>
                  </a:lnTo>
                  <a:lnTo>
                    <a:pt x="608" y="38"/>
                  </a:lnTo>
                  <a:lnTo>
                    <a:pt x="598" y="32"/>
                  </a:lnTo>
                  <a:lnTo>
                    <a:pt x="587" y="28"/>
                  </a:lnTo>
                  <a:lnTo>
                    <a:pt x="578" y="25"/>
                  </a:lnTo>
                  <a:lnTo>
                    <a:pt x="567" y="21"/>
                  </a:lnTo>
                  <a:lnTo>
                    <a:pt x="557" y="18"/>
                  </a:lnTo>
                  <a:lnTo>
                    <a:pt x="547" y="15"/>
                  </a:lnTo>
                  <a:lnTo>
                    <a:pt x="536" y="11"/>
                  </a:lnTo>
                  <a:lnTo>
                    <a:pt x="527" y="10"/>
                  </a:lnTo>
                  <a:lnTo>
                    <a:pt x="518" y="9"/>
                  </a:lnTo>
                  <a:lnTo>
                    <a:pt x="506" y="6"/>
                  </a:lnTo>
                  <a:lnTo>
                    <a:pt x="497" y="5"/>
                  </a:lnTo>
                  <a:lnTo>
                    <a:pt x="486" y="4"/>
                  </a:lnTo>
                  <a:lnTo>
                    <a:pt x="477" y="4"/>
                  </a:lnTo>
                  <a:lnTo>
                    <a:pt x="467" y="2"/>
                  </a:lnTo>
                  <a:lnTo>
                    <a:pt x="458" y="1"/>
                  </a:lnTo>
                  <a:lnTo>
                    <a:pt x="447" y="1"/>
                  </a:lnTo>
                  <a:lnTo>
                    <a:pt x="438" y="1"/>
                  </a:lnTo>
                  <a:lnTo>
                    <a:pt x="428" y="0"/>
                  </a:lnTo>
                  <a:lnTo>
                    <a:pt x="418" y="0"/>
                  </a:lnTo>
                  <a:lnTo>
                    <a:pt x="409" y="1"/>
                  </a:lnTo>
                  <a:lnTo>
                    <a:pt x="401" y="2"/>
                  </a:lnTo>
                  <a:lnTo>
                    <a:pt x="392" y="2"/>
                  </a:lnTo>
                  <a:lnTo>
                    <a:pt x="383" y="2"/>
                  </a:lnTo>
                  <a:lnTo>
                    <a:pt x="375" y="2"/>
                  </a:lnTo>
                  <a:lnTo>
                    <a:pt x="367" y="4"/>
                  </a:lnTo>
                  <a:lnTo>
                    <a:pt x="360" y="5"/>
                  </a:lnTo>
                  <a:lnTo>
                    <a:pt x="353" y="6"/>
                  </a:lnTo>
                  <a:lnTo>
                    <a:pt x="345" y="8"/>
                  </a:lnTo>
                  <a:lnTo>
                    <a:pt x="340" y="9"/>
                  </a:lnTo>
                  <a:lnTo>
                    <a:pt x="332" y="9"/>
                  </a:lnTo>
                  <a:lnTo>
                    <a:pt x="326" y="11"/>
                  </a:lnTo>
                  <a:lnTo>
                    <a:pt x="320" y="11"/>
                  </a:lnTo>
                  <a:lnTo>
                    <a:pt x="315" y="14"/>
                  </a:lnTo>
                  <a:lnTo>
                    <a:pt x="310" y="14"/>
                  </a:lnTo>
                  <a:lnTo>
                    <a:pt x="305" y="15"/>
                  </a:lnTo>
                  <a:lnTo>
                    <a:pt x="300" y="17"/>
                  </a:lnTo>
                  <a:lnTo>
                    <a:pt x="297" y="18"/>
                  </a:lnTo>
                  <a:lnTo>
                    <a:pt x="289" y="19"/>
                  </a:lnTo>
                  <a:lnTo>
                    <a:pt x="285" y="21"/>
                  </a:lnTo>
                  <a:lnTo>
                    <a:pt x="281" y="22"/>
                  </a:lnTo>
                  <a:lnTo>
                    <a:pt x="281" y="23"/>
                  </a:lnTo>
                  <a:lnTo>
                    <a:pt x="0" y="278"/>
                  </a:lnTo>
                  <a:lnTo>
                    <a:pt x="34" y="443"/>
                  </a:lnTo>
                  <a:lnTo>
                    <a:pt x="34" y="443"/>
                  </a:lnTo>
                  <a:close/>
                </a:path>
              </a:pathLst>
            </a:custGeom>
            <a:solidFill>
              <a:srgbClr val="B5D1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10"/>
            <p:cNvSpPr>
              <a:spLocks/>
            </p:cNvSpPr>
            <p:nvPr/>
          </p:nvSpPr>
          <p:spPr bwMode="auto">
            <a:xfrm>
              <a:off x="6265863" y="1028900"/>
              <a:ext cx="595313" cy="491585"/>
            </a:xfrm>
            <a:custGeom>
              <a:avLst/>
              <a:gdLst>
                <a:gd name="T0" fmla="*/ 253 w 1502"/>
                <a:gd name="T1" fmla="*/ 218 h 1367"/>
                <a:gd name="T2" fmla="*/ 234 w 1502"/>
                <a:gd name="T3" fmla="*/ 245 h 1367"/>
                <a:gd name="T4" fmla="*/ 213 w 1502"/>
                <a:gd name="T5" fmla="*/ 276 h 1367"/>
                <a:gd name="T6" fmla="*/ 190 w 1502"/>
                <a:gd name="T7" fmla="*/ 313 h 1367"/>
                <a:gd name="T8" fmla="*/ 164 w 1502"/>
                <a:gd name="T9" fmla="*/ 356 h 1367"/>
                <a:gd name="T10" fmla="*/ 135 w 1502"/>
                <a:gd name="T11" fmla="*/ 401 h 1367"/>
                <a:gd name="T12" fmla="*/ 108 w 1502"/>
                <a:gd name="T13" fmla="*/ 451 h 1367"/>
                <a:gd name="T14" fmla="*/ 81 w 1502"/>
                <a:gd name="T15" fmla="*/ 501 h 1367"/>
                <a:gd name="T16" fmla="*/ 57 w 1502"/>
                <a:gd name="T17" fmla="*/ 549 h 1367"/>
                <a:gd name="T18" fmla="*/ 36 w 1502"/>
                <a:gd name="T19" fmla="*/ 596 h 1367"/>
                <a:gd name="T20" fmla="*/ 19 w 1502"/>
                <a:gd name="T21" fmla="*/ 645 h 1367"/>
                <a:gd name="T22" fmla="*/ 7 w 1502"/>
                <a:gd name="T23" fmla="*/ 697 h 1367"/>
                <a:gd name="T24" fmla="*/ 2 w 1502"/>
                <a:gd name="T25" fmla="*/ 754 h 1367"/>
                <a:gd name="T26" fmla="*/ 2 w 1502"/>
                <a:gd name="T27" fmla="*/ 815 h 1367"/>
                <a:gd name="T28" fmla="*/ 8 w 1502"/>
                <a:gd name="T29" fmla="*/ 876 h 1367"/>
                <a:gd name="T30" fmla="*/ 20 w 1502"/>
                <a:gd name="T31" fmla="*/ 939 h 1367"/>
                <a:gd name="T32" fmla="*/ 38 w 1502"/>
                <a:gd name="T33" fmla="*/ 999 h 1367"/>
                <a:gd name="T34" fmla="*/ 62 w 1502"/>
                <a:gd name="T35" fmla="*/ 1059 h 1367"/>
                <a:gd name="T36" fmla="*/ 92 w 1502"/>
                <a:gd name="T37" fmla="*/ 1118 h 1367"/>
                <a:gd name="T38" fmla="*/ 126 w 1502"/>
                <a:gd name="T39" fmla="*/ 1173 h 1367"/>
                <a:gd name="T40" fmla="*/ 170 w 1502"/>
                <a:gd name="T41" fmla="*/ 1222 h 1367"/>
                <a:gd name="T42" fmla="*/ 228 w 1502"/>
                <a:gd name="T43" fmla="*/ 1264 h 1367"/>
                <a:gd name="T44" fmla="*/ 297 w 1502"/>
                <a:gd name="T45" fmla="*/ 1297 h 1367"/>
                <a:gd name="T46" fmla="*/ 376 w 1502"/>
                <a:gd name="T47" fmla="*/ 1320 h 1367"/>
                <a:gd name="T48" fmla="*/ 458 w 1502"/>
                <a:gd name="T49" fmla="*/ 1340 h 1367"/>
                <a:gd name="T50" fmla="*/ 540 w 1502"/>
                <a:gd name="T51" fmla="*/ 1353 h 1367"/>
                <a:gd name="T52" fmla="*/ 616 w 1502"/>
                <a:gd name="T53" fmla="*/ 1360 h 1367"/>
                <a:gd name="T54" fmla="*/ 684 w 1502"/>
                <a:gd name="T55" fmla="*/ 1363 h 1367"/>
                <a:gd name="T56" fmla="*/ 739 w 1502"/>
                <a:gd name="T57" fmla="*/ 1366 h 1367"/>
                <a:gd name="T58" fmla="*/ 777 w 1502"/>
                <a:gd name="T59" fmla="*/ 1367 h 1367"/>
                <a:gd name="T60" fmla="*/ 1237 w 1502"/>
                <a:gd name="T61" fmla="*/ 1356 h 1367"/>
                <a:gd name="T62" fmla="*/ 1257 w 1502"/>
                <a:gd name="T63" fmla="*/ 1327 h 1367"/>
                <a:gd name="T64" fmla="*/ 1284 w 1502"/>
                <a:gd name="T65" fmla="*/ 1286 h 1367"/>
                <a:gd name="T66" fmla="*/ 1319 w 1502"/>
                <a:gd name="T67" fmla="*/ 1229 h 1367"/>
                <a:gd name="T68" fmla="*/ 1359 w 1502"/>
                <a:gd name="T69" fmla="*/ 1160 h 1367"/>
                <a:gd name="T70" fmla="*/ 1400 w 1502"/>
                <a:gd name="T71" fmla="*/ 1080 h 1367"/>
                <a:gd name="T72" fmla="*/ 1438 w 1502"/>
                <a:gd name="T73" fmla="*/ 991 h 1367"/>
                <a:gd name="T74" fmla="*/ 1470 w 1502"/>
                <a:gd name="T75" fmla="*/ 897 h 1367"/>
                <a:gd name="T76" fmla="*/ 1493 w 1502"/>
                <a:gd name="T77" fmla="*/ 800 h 1367"/>
                <a:gd name="T78" fmla="*/ 1502 w 1502"/>
                <a:gd name="T79" fmla="*/ 701 h 1367"/>
                <a:gd name="T80" fmla="*/ 1497 w 1502"/>
                <a:gd name="T81" fmla="*/ 603 h 1367"/>
                <a:gd name="T82" fmla="*/ 1480 w 1502"/>
                <a:gd name="T83" fmla="*/ 509 h 1367"/>
                <a:gd name="T84" fmla="*/ 1461 w 1502"/>
                <a:gd name="T85" fmla="*/ 420 h 1367"/>
                <a:gd name="T86" fmla="*/ 1434 w 1502"/>
                <a:gd name="T87" fmla="*/ 337 h 1367"/>
                <a:gd name="T88" fmla="*/ 1400 w 1502"/>
                <a:gd name="T89" fmla="*/ 264 h 1367"/>
                <a:gd name="T90" fmla="*/ 1355 w 1502"/>
                <a:gd name="T91" fmla="*/ 199 h 1367"/>
                <a:gd name="T92" fmla="*/ 1297 w 1502"/>
                <a:gd name="T93" fmla="*/ 141 h 1367"/>
                <a:gd name="T94" fmla="*/ 1223 w 1502"/>
                <a:gd name="T95" fmla="*/ 90 h 1367"/>
                <a:gd name="T96" fmla="*/ 1130 w 1502"/>
                <a:gd name="T97" fmla="*/ 54 h 1367"/>
                <a:gd name="T98" fmla="*/ 1016 w 1502"/>
                <a:gd name="T99" fmla="*/ 24 h 1367"/>
                <a:gd name="T100" fmla="*/ 879 w 1502"/>
                <a:gd name="T101" fmla="*/ 7 h 1367"/>
                <a:gd name="T102" fmla="*/ 719 w 1502"/>
                <a:gd name="T103" fmla="*/ 0 h 1367"/>
                <a:gd name="T104" fmla="*/ 581 w 1502"/>
                <a:gd name="T105" fmla="*/ 5 h 1367"/>
                <a:gd name="T106" fmla="*/ 472 w 1502"/>
                <a:gd name="T107" fmla="*/ 20 h 1367"/>
                <a:gd name="T108" fmla="*/ 390 w 1502"/>
                <a:gd name="T109" fmla="*/ 41 h 1367"/>
                <a:gd name="T110" fmla="*/ 332 w 1502"/>
                <a:gd name="T111" fmla="*/ 68 h 1367"/>
                <a:gd name="T112" fmla="*/ 294 w 1502"/>
                <a:gd name="T113" fmla="*/ 98 h 1367"/>
                <a:gd name="T114" fmla="*/ 271 w 1502"/>
                <a:gd name="T115" fmla="*/ 126 h 1367"/>
                <a:gd name="T116" fmla="*/ 259 w 1502"/>
                <a:gd name="T117" fmla="*/ 170 h 1367"/>
                <a:gd name="T118" fmla="*/ 264 w 1502"/>
                <a:gd name="T119" fmla="*/ 204 h 1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502" h="1367">
                  <a:moveTo>
                    <a:pt x="264" y="204"/>
                  </a:moveTo>
                  <a:lnTo>
                    <a:pt x="263" y="204"/>
                  </a:lnTo>
                  <a:lnTo>
                    <a:pt x="262" y="207"/>
                  </a:lnTo>
                  <a:lnTo>
                    <a:pt x="259" y="209"/>
                  </a:lnTo>
                  <a:lnTo>
                    <a:pt x="257" y="213"/>
                  </a:lnTo>
                  <a:lnTo>
                    <a:pt x="253" y="218"/>
                  </a:lnTo>
                  <a:lnTo>
                    <a:pt x="249" y="225"/>
                  </a:lnTo>
                  <a:lnTo>
                    <a:pt x="246" y="228"/>
                  </a:lnTo>
                  <a:lnTo>
                    <a:pt x="243" y="232"/>
                  </a:lnTo>
                  <a:lnTo>
                    <a:pt x="241" y="235"/>
                  </a:lnTo>
                  <a:lnTo>
                    <a:pt x="238" y="241"/>
                  </a:lnTo>
                  <a:lnTo>
                    <a:pt x="234" y="245"/>
                  </a:lnTo>
                  <a:lnTo>
                    <a:pt x="232" y="250"/>
                  </a:lnTo>
                  <a:lnTo>
                    <a:pt x="228" y="254"/>
                  </a:lnTo>
                  <a:lnTo>
                    <a:pt x="225" y="259"/>
                  </a:lnTo>
                  <a:lnTo>
                    <a:pt x="221" y="264"/>
                  </a:lnTo>
                  <a:lnTo>
                    <a:pt x="217" y="269"/>
                  </a:lnTo>
                  <a:lnTo>
                    <a:pt x="213" y="276"/>
                  </a:lnTo>
                  <a:lnTo>
                    <a:pt x="211" y="283"/>
                  </a:lnTo>
                  <a:lnTo>
                    <a:pt x="207" y="288"/>
                  </a:lnTo>
                  <a:lnTo>
                    <a:pt x="203" y="293"/>
                  </a:lnTo>
                  <a:lnTo>
                    <a:pt x="198" y="300"/>
                  </a:lnTo>
                  <a:lnTo>
                    <a:pt x="195" y="307"/>
                  </a:lnTo>
                  <a:lnTo>
                    <a:pt x="190" y="313"/>
                  </a:lnTo>
                  <a:lnTo>
                    <a:pt x="186" y="320"/>
                  </a:lnTo>
                  <a:lnTo>
                    <a:pt x="182" y="327"/>
                  </a:lnTo>
                  <a:lnTo>
                    <a:pt x="178" y="335"/>
                  </a:lnTo>
                  <a:lnTo>
                    <a:pt x="173" y="341"/>
                  </a:lnTo>
                  <a:lnTo>
                    <a:pt x="169" y="349"/>
                  </a:lnTo>
                  <a:lnTo>
                    <a:pt x="164" y="356"/>
                  </a:lnTo>
                  <a:lnTo>
                    <a:pt x="160" y="364"/>
                  </a:lnTo>
                  <a:lnTo>
                    <a:pt x="155" y="370"/>
                  </a:lnTo>
                  <a:lnTo>
                    <a:pt x="151" y="378"/>
                  </a:lnTo>
                  <a:lnTo>
                    <a:pt x="145" y="386"/>
                  </a:lnTo>
                  <a:lnTo>
                    <a:pt x="142" y="395"/>
                  </a:lnTo>
                  <a:lnTo>
                    <a:pt x="135" y="401"/>
                  </a:lnTo>
                  <a:lnTo>
                    <a:pt x="131" y="409"/>
                  </a:lnTo>
                  <a:lnTo>
                    <a:pt x="126" y="418"/>
                  </a:lnTo>
                  <a:lnTo>
                    <a:pt x="123" y="426"/>
                  </a:lnTo>
                  <a:lnTo>
                    <a:pt x="118" y="434"/>
                  </a:lnTo>
                  <a:lnTo>
                    <a:pt x="113" y="443"/>
                  </a:lnTo>
                  <a:lnTo>
                    <a:pt x="108" y="451"/>
                  </a:lnTo>
                  <a:lnTo>
                    <a:pt x="105" y="459"/>
                  </a:lnTo>
                  <a:lnTo>
                    <a:pt x="100" y="467"/>
                  </a:lnTo>
                  <a:lnTo>
                    <a:pt x="94" y="476"/>
                  </a:lnTo>
                  <a:lnTo>
                    <a:pt x="91" y="484"/>
                  </a:lnTo>
                  <a:lnTo>
                    <a:pt x="85" y="492"/>
                  </a:lnTo>
                  <a:lnTo>
                    <a:pt x="81" y="501"/>
                  </a:lnTo>
                  <a:lnTo>
                    <a:pt x="77" y="509"/>
                  </a:lnTo>
                  <a:lnTo>
                    <a:pt x="72" y="516"/>
                  </a:lnTo>
                  <a:lnTo>
                    <a:pt x="70" y="524"/>
                  </a:lnTo>
                  <a:lnTo>
                    <a:pt x="64" y="532"/>
                  </a:lnTo>
                  <a:lnTo>
                    <a:pt x="60" y="540"/>
                  </a:lnTo>
                  <a:lnTo>
                    <a:pt x="57" y="549"/>
                  </a:lnTo>
                  <a:lnTo>
                    <a:pt x="53" y="557"/>
                  </a:lnTo>
                  <a:lnTo>
                    <a:pt x="49" y="564"/>
                  </a:lnTo>
                  <a:lnTo>
                    <a:pt x="45" y="573"/>
                  </a:lnTo>
                  <a:lnTo>
                    <a:pt x="42" y="581"/>
                  </a:lnTo>
                  <a:lnTo>
                    <a:pt x="40" y="588"/>
                  </a:lnTo>
                  <a:lnTo>
                    <a:pt x="36" y="596"/>
                  </a:lnTo>
                  <a:lnTo>
                    <a:pt x="33" y="603"/>
                  </a:lnTo>
                  <a:lnTo>
                    <a:pt x="30" y="612"/>
                  </a:lnTo>
                  <a:lnTo>
                    <a:pt x="28" y="620"/>
                  </a:lnTo>
                  <a:lnTo>
                    <a:pt x="24" y="628"/>
                  </a:lnTo>
                  <a:lnTo>
                    <a:pt x="21" y="637"/>
                  </a:lnTo>
                  <a:lnTo>
                    <a:pt x="19" y="645"/>
                  </a:lnTo>
                  <a:lnTo>
                    <a:pt x="17" y="654"/>
                  </a:lnTo>
                  <a:lnTo>
                    <a:pt x="15" y="662"/>
                  </a:lnTo>
                  <a:lnTo>
                    <a:pt x="12" y="669"/>
                  </a:lnTo>
                  <a:lnTo>
                    <a:pt x="10" y="679"/>
                  </a:lnTo>
                  <a:lnTo>
                    <a:pt x="10" y="688"/>
                  </a:lnTo>
                  <a:lnTo>
                    <a:pt x="7" y="697"/>
                  </a:lnTo>
                  <a:lnTo>
                    <a:pt x="6" y="707"/>
                  </a:lnTo>
                  <a:lnTo>
                    <a:pt x="4" y="716"/>
                  </a:lnTo>
                  <a:lnTo>
                    <a:pt x="4" y="727"/>
                  </a:lnTo>
                  <a:lnTo>
                    <a:pt x="3" y="736"/>
                  </a:lnTo>
                  <a:lnTo>
                    <a:pt x="2" y="745"/>
                  </a:lnTo>
                  <a:lnTo>
                    <a:pt x="2" y="754"/>
                  </a:lnTo>
                  <a:lnTo>
                    <a:pt x="2" y="765"/>
                  </a:lnTo>
                  <a:lnTo>
                    <a:pt x="0" y="774"/>
                  </a:lnTo>
                  <a:lnTo>
                    <a:pt x="0" y="784"/>
                  </a:lnTo>
                  <a:lnTo>
                    <a:pt x="0" y="794"/>
                  </a:lnTo>
                  <a:lnTo>
                    <a:pt x="2" y="805"/>
                  </a:lnTo>
                  <a:lnTo>
                    <a:pt x="2" y="815"/>
                  </a:lnTo>
                  <a:lnTo>
                    <a:pt x="3" y="825"/>
                  </a:lnTo>
                  <a:lnTo>
                    <a:pt x="3" y="835"/>
                  </a:lnTo>
                  <a:lnTo>
                    <a:pt x="4" y="846"/>
                  </a:lnTo>
                  <a:lnTo>
                    <a:pt x="6" y="856"/>
                  </a:lnTo>
                  <a:lnTo>
                    <a:pt x="7" y="867"/>
                  </a:lnTo>
                  <a:lnTo>
                    <a:pt x="8" y="876"/>
                  </a:lnTo>
                  <a:lnTo>
                    <a:pt x="11" y="888"/>
                  </a:lnTo>
                  <a:lnTo>
                    <a:pt x="12" y="897"/>
                  </a:lnTo>
                  <a:lnTo>
                    <a:pt x="13" y="907"/>
                  </a:lnTo>
                  <a:lnTo>
                    <a:pt x="15" y="918"/>
                  </a:lnTo>
                  <a:lnTo>
                    <a:pt x="19" y="928"/>
                  </a:lnTo>
                  <a:lnTo>
                    <a:pt x="20" y="939"/>
                  </a:lnTo>
                  <a:lnTo>
                    <a:pt x="23" y="948"/>
                  </a:lnTo>
                  <a:lnTo>
                    <a:pt x="25" y="958"/>
                  </a:lnTo>
                  <a:lnTo>
                    <a:pt x="29" y="969"/>
                  </a:lnTo>
                  <a:lnTo>
                    <a:pt x="32" y="979"/>
                  </a:lnTo>
                  <a:lnTo>
                    <a:pt x="34" y="990"/>
                  </a:lnTo>
                  <a:lnTo>
                    <a:pt x="38" y="999"/>
                  </a:lnTo>
                  <a:lnTo>
                    <a:pt x="42" y="1009"/>
                  </a:lnTo>
                  <a:lnTo>
                    <a:pt x="45" y="1020"/>
                  </a:lnTo>
                  <a:lnTo>
                    <a:pt x="49" y="1029"/>
                  </a:lnTo>
                  <a:lnTo>
                    <a:pt x="53" y="1039"/>
                  </a:lnTo>
                  <a:lnTo>
                    <a:pt x="58" y="1051"/>
                  </a:lnTo>
                  <a:lnTo>
                    <a:pt x="62" y="1059"/>
                  </a:lnTo>
                  <a:lnTo>
                    <a:pt x="66" y="1069"/>
                  </a:lnTo>
                  <a:lnTo>
                    <a:pt x="71" y="1080"/>
                  </a:lnTo>
                  <a:lnTo>
                    <a:pt x="76" y="1090"/>
                  </a:lnTo>
                  <a:lnTo>
                    <a:pt x="81" y="1099"/>
                  </a:lnTo>
                  <a:lnTo>
                    <a:pt x="87" y="1109"/>
                  </a:lnTo>
                  <a:lnTo>
                    <a:pt x="92" y="1118"/>
                  </a:lnTo>
                  <a:lnTo>
                    <a:pt x="97" y="1128"/>
                  </a:lnTo>
                  <a:lnTo>
                    <a:pt x="102" y="1136"/>
                  </a:lnTo>
                  <a:lnTo>
                    <a:pt x="108" y="1146"/>
                  </a:lnTo>
                  <a:lnTo>
                    <a:pt x="114" y="1154"/>
                  </a:lnTo>
                  <a:lnTo>
                    <a:pt x="121" y="1165"/>
                  </a:lnTo>
                  <a:lnTo>
                    <a:pt x="126" y="1173"/>
                  </a:lnTo>
                  <a:lnTo>
                    <a:pt x="134" y="1182"/>
                  </a:lnTo>
                  <a:lnTo>
                    <a:pt x="140" y="1191"/>
                  </a:lnTo>
                  <a:lnTo>
                    <a:pt x="148" y="1200"/>
                  </a:lnTo>
                  <a:lnTo>
                    <a:pt x="155" y="1208"/>
                  </a:lnTo>
                  <a:lnTo>
                    <a:pt x="162" y="1216"/>
                  </a:lnTo>
                  <a:lnTo>
                    <a:pt x="170" y="1222"/>
                  </a:lnTo>
                  <a:lnTo>
                    <a:pt x="179" y="1230"/>
                  </a:lnTo>
                  <a:lnTo>
                    <a:pt x="187" y="1237"/>
                  </a:lnTo>
                  <a:lnTo>
                    <a:pt x="198" y="1245"/>
                  </a:lnTo>
                  <a:lnTo>
                    <a:pt x="207" y="1251"/>
                  </a:lnTo>
                  <a:lnTo>
                    <a:pt x="217" y="1259"/>
                  </a:lnTo>
                  <a:lnTo>
                    <a:pt x="228" y="1264"/>
                  </a:lnTo>
                  <a:lnTo>
                    <a:pt x="238" y="1269"/>
                  </a:lnTo>
                  <a:lnTo>
                    <a:pt x="250" y="1275"/>
                  </a:lnTo>
                  <a:lnTo>
                    <a:pt x="262" y="1281"/>
                  </a:lnTo>
                  <a:lnTo>
                    <a:pt x="274" y="1286"/>
                  </a:lnTo>
                  <a:lnTo>
                    <a:pt x="285" y="1292"/>
                  </a:lnTo>
                  <a:lnTo>
                    <a:pt x="297" y="1297"/>
                  </a:lnTo>
                  <a:lnTo>
                    <a:pt x="311" y="1302"/>
                  </a:lnTo>
                  <a:lnTo>
                    <a:pt x="323" y="1306"/>
                  </a:lnTo>
                  <a:lnTo>
                    <a:pt x="336" y="1310"/>
                  </a:lnTo>
                  <a:lnTo>
                    <a:pt x="349" y="1314"/>
                  </a:lnTo>
                  <a:lnTo>
                    <a:pt x="362" y="1318"/>
                  </a:lnTo>
                  <a:lnTo>
                    <a:pt x="376" y="1320"/>
                  </a:lnTo>
                  <a:lnTo>
                    <a:pt x="390" y="1324"/>
                  </a:lnTo>
                  <a:lnTo>
                    <a:pt x="403" y="1328"/>
                  </a:lnTo>
                  <a:lnTo>
                    <a:pt x="417" y="1332"/>
                  </a:lnTo>
                  <a:lnTo>
                    <a:pt x="430" y="1335"/>
                  </a:lnTo>
                  <a:lnTo>
                    <a:pt x="445" y="1337"/>
                  </a:lnTo>
                  <a:lnTo>
                    <a:pt x="458" y="1340"/>
                  </a:lnTo>
                  <a:lnTo>
                    <a:pt x="472" y="1343"/>
                  </a:lnTo>
                  <a:lnTo>
                    <a:pt x="485" y="1344"/>
                  </a:lnTo>
                  <a:lnTo>
                    <a:pt x="498" y="1346"/>
                  </a:lnTo>
                  <a:lnTo>
                    <a:pt x="513" y="1349"/>
                  </a:lnTo>
                  <a:lnTo>
                    <a:pt x="527" y="1352"/>
                  </a:lnTo>
                  <a:lnTo>
                    <a:pt x="540" y="1353"/>
                  </a:lnTo>
                  <a:lnTo>
                    <a:pt x="553" y="1354"/>
                  </a:lnTo>
                  <a:lnTo>
                    <a:pt x="565" y="1356"/>
                  </a:lnTo>
                  <a:lnTo>
                    <a:pt x="579" y="1357"/>
                  </a:lnTo>
                  <a:lnTo>
                    <a:pt x="591" y="1358"/>
                  </a:lnTo>
                  <a:lnTo>
                    <a:pt x="604" y="1358"/>
                  </a:lnTo>
                  <a:lnTo>
                    <a:pt x="616" y="1360"/>
                  </a:lnTo>
                  <a:lnTo>
                    <a:pt x="628" y="1362"/>
                  </a:lnTo>
                  <a:lnTo>
                    <a:pt x="640" y="1362"/>
                  </a:lnTo>
                  <a:lnTo>
                    <a:pt x="651" y="1362"/>
                  </a:lnTo>
                  <a:lnTo>
                    <a:pt x="662" y="1362"/>
                  </a:lnTo>
                  <a:lnTo>
                    <a:pt x="674" y="1363"/>
                  </a:lnTo>
                  <a:lnTo>
                    <a:pt x="684" y="1363"/>
                  </a:lnTo>
                  <a:lnTo>
                    <a:pt x="694" y="1365"/>
                  </a:lnTo>
                  <a:lnTo>
                    <a:pt x="704" y="1365"/>
                  </a:lnTo>
                  <a:lnTo>
                    <a:pt x="714" y="1366"/>
                  </a:lnTo>
                  <a:lnTo>
                    <a:pt x="722" y="1366"/>
                  </a:lnTo>
                  <a:lnTo>
                    <a:pt x="730" y="1366"/>
                  </a:lnTo>
                  <a:lnTo>
                    <a:pt x="739" y="1366"/>
                  </a:lnTo>
                  <a:lnTo>
                    <a:pt x="747" y="1366"/>
                  </a:lnTo>
                  <a:lnTo>
                    <a:pt x="753" y="1366"/>
                  </a:lnTo>
                  <a:lnTo>
                    <a:pt x="760" y="1366"/>
                  </a:lnTo>
                  <a:lnTo>
                    <a:pt x="766" y="1366"/>
                  </a:lnTo>
                  <a:lnTo>
                    <a:pt x="773" y="1367"/>
                  </a:lnTo>
                  <a:lnTo>
                    <a:pt x="777" y="1367"/>
                  </a:lnTo>
                  <a:lnTo>
                    <a:pt x="781" y="1367"/>
                  </a:lnTo>
                  <a:lnTo>
                    <a:pt x="785" y="1367"/>
                  </a:lnTo>
                  <a:lnTo>
                    <a:pt x="789" y="1367"/>
                  </a:lnTo>
                  <a:lnTo>
                    <a:pt x="794" y="1367"/>
                  </a:lnTo>
                  <a:lnTo>
                    <a:pt x="795" y="1367"/>
                  </a:lnTo>
                  <a:lnTo>
                    <a:pt x="1237" y="1356"/>
                  </a:lnTo>
                  <a:lnTo>
                    <a:pt x="1237" y="1354"/>
                  </a:lnTo>
                  <a:lnTo>
                    <a:pt x="1240" y="1350"/>
                  </a:lnTo>
                  <a:lnTo>
                    <a:pt x="1244" y="1345"/>
                  </a:lnTo>
                  <a:lnTo>
                    <a:pt x="1250" y="1337"/>
                  </a:lnTo>
                  <a:lnTo>
                    <a:pt x="1253" y="1332"/>
                  </a:lnTo>
                  <a:lnTo>
                    <a:pt x="1257" y="1327"/>
                  </a:lnTo>
                  <a:lnTo>
                    <a:pt x="1259" y="1322"/>
                  </a:lnTo>
                  <a:lnTo>
                    <a:pt x="1264" y="1316"/>
                  </a:lnTo>
                  <a:lnTo>
                    <a:pt x="1268" y="1309"/>
                  </a:lnTo>
                  <a:lnTo>
                    <a:pt x="1274" y="1301"/>
                  </a:lnTo>
                  <a:lnTo>
                    <a:pt x="1279" y="1294"/>
                  </a:lnTo>
                  <a:lnTo>
                    <a:pt x="1284" y="1286"/>
                  </a:lnTo>
                  <a:lnTo>
                    <a:pt x="1289" y="1277"/>
                  </a:lnTo>
                  <a:lnTo>
                    <a:pt x="1296" y="1268"/>
                  </a:lnTo>
                  <a:lnTo>
                    <a:pt x="1301" y="1259"/>
                  </a:lnTo>
                  <a:lnTo>
                    <a:pt x="1308" y="1250"/>
                  </a:lnTo>
                  <a:lnTo>
                    <a:pt x="1313" y="1239"/>
                  </a:lnTo>
                  <a:lnTo>
                    <a:pt x="1319" y="1229"/>
                  </a:lnTo>
                  <a:lnTo>
                    <a:pt x="1326" y="1218"/>
                  </a:lnTo>
                  <a:lnTo>
                    <a:pt x="1332" y="1208"/>
                  </a:lnTo>
                  <a:lnTo>
                    <a:pt x="1338" y="1196"/>
                  </a:lnTo>
                  <a:lnTo>
                    <a:pt x="1345" y="1184"/>
                  </a:lnTo>
                  <a:lnTo>
                    <a:pt x="1352" y="1171"/>
                  </a:lnTo>
                  <a:lnTo>
                    <a:pt x="1359" y="1160"/>
                  </a:lnTo>
                  <a:lnTo>
                    <a:pt x="1365" y="1148"/>
                  </a:lnTo>
                  <a:lnTo>
                    <a:pt x="1373" y="1135"/>
                  </a:lnTo>
                  <a:lnTo>
                    <a:pt x="1379" y="1120"/>
                  </a:lnTo>
                  <a:lnTo>
                    <a:pt x="1387" y="1107"/>
                  </a:lnTo>
                  <a:lnTo>
                    <a:pt x="1393" y="1093"/>
                  </a:lnTo>
                  <a:lnTo>
                    <a:pt x="1400" y="1080"/>
                  </a:lnTo>
                  <a:lnTo>
                    <a:pt x="1406" y="1065"/>
                  </a:lnTo>
                  <a:lnTo>
                    <a:pt x="1412" y="1051"/>
                  </a:lnTo>
                  <a:lnTo>
                    <a:pt x="1419" y="1035"/>
                  </a:lnTo>
                  <a:lnTo>
                    <a:pt x="1425" y="1021"/>
                  </a:lnTo>
                  <a:lnTo>
                    <a:pt x="1430" y="1005"/>
                  </a:lnTo>
                  <a:lnTo>
                    <a:pt x="1438" y="991"/>
                  </a:lnTo>
                  <a:lnTo>
                    <a:pt x="1444" y="975"/>
                  </a:lnTo>
                  <a:lnTo>
                    <a:pt x="1449" y="960"/>
                  </a:lnTo>
                  <a:lnTo>
                    <a:pt x="1454" y="945"/>
                  </a:lnTo>
                  <a:lnTo>
                    <a:pt x="1461" y="930"/>
                  </a:lnTo>
                  <a:lnTo>
                    <a:pt x="1464" y="913"/>
                  </a:lnTo>
                  <a:lnTo>
                    <a:pt x="1470" y="897"/>
                  </a:lnTo>
                  <a:lnTo>
                    <a:pt x="1475" y="881"/>
                  </a:lnTo>
                  <a:lnTo>
                    <a:pt x="1479" y="865"/>
                  </a:lnTo>
                  <a:lnTo>
                    <a:pt x="1483" y="848"/>
                  </a:lnTo>
                  <a:lnTo>
                    <a:pt x="1487" y="833"/>
                  </a:lnTo>
                  <a:lnTo>
                    <a:pt x="1489" y="816"/>
                  </a:lnTo>
                  <a:lnTo>
                    <a:pt x="1493" y="800"/>
                  </a:lnTo>
                  <a:lnTo>
                    <a:pt x="1495" y="783"/>
                  </a:lnTo>
                  <a:lnTo>
                    <a:pt x="1497" y="766"/>
                  </a:lnTo>
                  <a:lnTo>
                    <a:pt x="1500" y="750"/>
                  </a:lnTo>
                  <a:lnTo>
                    <a:pt x="1501" y="733"/>
                  </a:lnTo>
                  <a:lnTo>
                    <a:pt x="1501" y="718"/>
                  </a:lnTo>
                  <a:lnTo>
                    <a:pt x="1502" y="701"/>
                  </a:lnTo>
                  <a:lnTo>
                    <a:pt x="1502" y="685"/>
                  </a:lnTo>
                  <a:lnTo>
                    <a:pt x="1502" y="668"/>
                  </a:lnTo>
                  <a:lnTo>
                    <a:pt x="1501" y="651"/>
                  </a:lnTo>
                  <a:lnTo>
                    <a:pt x="1500" y="635"/>
                  </a:lnTo>
                  <a:lnTo>
                    <a:pt x="1498" y="618"/>
                  </a:lnTo>
                  <a:lnTo>
                    <a:pt x="1497" y="603"/>
                  </a:lnTo>
                  <a:lnTo>
                    <a:pt x="1493" y="587"/>
                  </a:lnTo>
                  <a:lnTo>
                    <a:pt x="1491" y="570"/>
                  </a:lnTo>
                  <a:lnTo>
                    <a:pt x="1488" y="554"/>
                  </a:lnTo>
                  <a:lnTo>
                    <a:pt x="1485" y="540"/>
                  </a:lnTo>
                  <a:lnTo>
                    <a:pt x="1483" y="523"/>
                  </a:lnTo>
                  <a:lnTo>
                    <a:pt x="1480" y="509"/>
                  </a:lnTo>
                  <a:lnTo>
                    <a:pt x="1478" y="493"/>
                  </a:lnTo>
                  <a:lnTo>
                    <a:pt x="1475" y="479"/>
                  </a:lnTo>
                  <a:lnTo>
                    <a:pt x="1471" y="463"/>
                  </a:lnTo>
                  <a:lnTo>
                    <a:pt x="1467" y="449"/>
                  </a:lnTo>
                  <a:lnTo>
                    <a:pt x="1463" y="434"/>
                  </a:lnTo>
                  <a:lnTo>
                    <a:pt x="1461" y="420"/>
                  </a:lnTo>
                  <a:lnTo>
                    <a:pt x="1455" y="405"/>
                  </a:lnTo>
                  <a:lnTo>
                    <a:pt x="1451" y="391"/>
                  </a:lnTo>
                  <a:lnTo>
                    <a:pt x="1449" y="378"/>
                  </a:lnTo>
                  <a:lnTo>
                    <a:pt x="1445" y="365"/>
                  </a:lnTo>
                  <a:lnTo>
                    <a:pt x="1440" y="352"/>
                  </a:lnTo>
                  <a:lnTo>
                    <a:pt x="1434" y="337"/>
                  </a:lnTo>
                  <a:lnTo>
                    <a:pt x="1429" y="326"/>
                  </a:lnTo>
                  <a:lnTo>
                    <a:pt x="1424" y="313"/>
                  </a:lnTo>
                  <a:lnTo>
                    <a:pt x="1419" y="300"/>
                  </a:lnTo>
                  <a:lnTo>
                    <a:pt x="1412" y="288"/>
                  </a:lnTo>
                  <a:lnTo>
                    <a:pt x="1406" y="276"/>
                  </a:lnTo>
                  <a:lnTo>
                    <a:pt x="1400" y="264"/>
                  </a:lnTo>
                  <a:lnTo>
                    <a:pt x="1394" y="252"/>
                  </a:lnTo>
                  <a:lnTo>
                    <a:pt x="1386" y="241"/>
                  </a:lnTo>
                  <a:lnTo>
                    <a:pt x="1379" y="230"/>
                  </a:lnTo>
                  <a:lnTo>
                    <a:pt x="1373" y="220"/>
                  </a:lnTo>
                  <a:lnTo>
                    <a:pt x="1364" y="208"/>
                  </a:lnTo>
                  <a:lnTo>
                    <a:pt x="1355" y="199"/>
                  </a:lnTo>
                  <a:lnTo>
                    <a:pt x="1347" y="188"/>
                  </a:lnTo>
                  <a:lnTo>
                    <a:pt x="1339" y="179"/>
                  </a:lnTo>
                  <a:lnTo>
                    <a:pt x="1328" y="168"/>
                  </a:lnTo>
                  <a:lnTo>
                    <a:pt x="1319" y="160"/>
                  </a:lnTo>
                  <a:lnTo>
                    <a:pt x="1308" y="149"/>
                  </a:lnTo>
                  <a:lnTo>
                    <a:pt x="1297" y="141"/>
                  </a:lnTo>
                  <a:lnTo>
                    <a:pt x="1285" y="132"/>
                  </a:lnTo>
                  <a:lnTo>
                    <a:pt x="1274" y="123"/>
                  </a:lnTo>
                  <a:lnTo>
                    <a:pt x="1262" y="114"/>
                  </a:lnTo>
                  <a:lnTo>
                    <a:pt x="1250" y="107"/>
                  </a:lnTo>
                  <a:lnTo>
                    <a:pt x="1236" y="98"/>
                  </a:lnTo>
                  <a:lnTo>
                    <a:pt x="1223" y="90"/>
                  </a:lnTo>
                  <a:lnTo>
                    <a:pt x="1208" y="84"/>
                  </a:lnTo>
                  <a:lnTo>
                    <a:pt x="1194" y="77"/>
                  </a:lnTo>
                  <a:lnTo>
                    <a:pt x="1178" y="71"/>
                  </a:lnTo>
                  <a:lnTo>
                    <a:pt x="1164" y="64"/>
                  </a:lnTo>
                  <a:lnTo>
                    <a:pt x="1147" y="59"/>
                  </a:lnTo>
                  <a:lnTo>
                    <a:pt x="1130" y="54"/>
                  </a:lnTo>
                  <a:lnTo>
                    <a:pt x="1111" y="47"/>
                  </a:lnTo>
                  <a:lnTo>
                    <a:pt x="1094" y="41"/>
                  </a:lnTo>
                  <a:lnTo>
                    <a:pt x="1076" y="37"/>
                  </a:lnTo>
                  <a:lnTo>
                    <a:pt x="1057" y="33"/>
                  </a:lnTo>
                  <a:lnTo>
                    <a:pt x="1037" y="28"/>
                  </a:lnTo>
                  <a:lnTo>
                    <a:pt x="1016" y="24"/>
                  </a:lnTo>
                  <a:lnTo>
                    <a:pt x="995" y="20"/>
                  </a:lnTo>
                  <a:lnTo>
                    <a:pt x="974" y="17"/>
                  </a:lnTo>
                  <a:lnTo>
                    <a:pt x="949" y="15"/>
                  </a:lnTo>
                  <a:lnTo>
                    <a:pt x="927" y="11"/>
                  </a:lnTo>
                  <a:lnTo>
                    <a:pt x="902" y="8"/>
                  </a:lnTo>
                  <a:lnTo>
                    <a:pt x="879" y="7"/>
                  </a:lnTo>
                  <a:lnTo>
                    <a:pt x="854" y="4"/>
                  </a:lnTo>
                  <a:lnTo>
                    <a:pt x="828" y="3"/>
                  </a:lnTo>
                  <a:lnTo>
                    <a:pt x="800" y="2"/>
                  </a:lnTo>
                  <a:lnTo>
                    <a:pt x="774" y="2"/>
                  </a:lnTo>
                  <a:lnTo>
                    <a:pt x="745" y="2"/>
                  </a:lnTo>
                  <a:lnTo>
                    <a:pt x="719" y="0"/>
                  </a:lnTo>
                  <a:lnTo>
                    <a:pt x="693" y="0"/>
                  </a:lnTo>
                  <a:lnTo>
                    <a:pt x="670" y="2"/>
                  </a:lnTo>
                  <a:lnTo>
                    <a:pt x="645" y="2"/>
                  </a:lnTo>
                  <a:lnTo>
                    <a:pt x="623" y="2"/>
                  </a:lnTo>
                  <a:lnTo>
                    <a:pt x="600" y="3"/>
                  </a:lnTo>
                  <a:lnTo>
                    <a:pt x="581" y="5"/>
                  </a:lnTo>
                  <a:lnTo>
                    <a:pt x="559" y="7"/>
                  </a:lnTo>
                  <a:lnTo>
                    <a:pt x="540" y="8"/>
                  </a:lnTo>
                  <a:lnTo>
                    <a:pt x="521" y="11"/>
                  </a:lnTo>
                  <a:lnTo>
                    <a:pt x="505" y="15"/>
                  </a:lnTo>
                  <a:lnTo>
                    <a:pt x="487" y="17"/>
                  </a:lnTo>
                  <a:lnTo>
                    <a:pt x="472" y="20"/>
                  </a:lnTo>
                  <a:lnTo>
                    <a:pt x="455" y="22"/>
                  </a:lnTo>
                  <a:lnTo>
                    <a:pt x="442" y="26"/>
                  </a:lnTo>
                  <a:lnTo>
                    <a:pt x="427" y="29"/>
                  </a:lnTo>
                  <a:lnTo>
                    <a:pt x="415" y="33"/>
                  </a:lnTo>
                  <a:lnTo>
                    <a:pt x="400" y="37"/>
                  </a:lnTo>
                  <a:lnTo>
                    <a:pt x="390" y="41"/>
                  </a:lnTo>
                  <a:lnTo>
                    <a:pt x="378" y="45"/>
                  </a:lnTo>
                  <a:lnTo>
                    <a:pt x="368" y="50"/>
                  </a:lnTo>
                  <a:lnTo>
                    <a:pt x="357" y="54"/>
                  </a:lnTo>
                  <a:lnTo>
                    <a:pt x="349" y="59"/>
                  </a:lnTo>
                  <a:lnTo>
                    <a:pt x="340" y="63"/>
                  </a:lnTo>
                  <a:lnTo>
                    <a:pt x="332" y="68"/>
                  </a:lnTo>
                  <a:lnTo>
                    <a:pt x="325" y="72"/>
                  </a:lnTo>
                  <a:lnTo>
                    <a:pt x="318" y="77"/>
                  </a:lnTo>
                  <a:lnTo>
                    <a:pt x="310" y="83"/>
                  </a:lnTo>
                  <a:lnTo>
                    <a:pt x="305" y="86"/>
                  </a:lnTo>
                  <a:lnTo>
                    <a:pt x="300" y="93"/>
                  </a:lnTo>
                  <a:lnTo>
                    <a:pt x="294" y="98"/>
                  </a:lnTo>
                  <a:lnTo>
                    <a:pt x="289" y="102"/>
                  </a:lnTo>
                  <a:lnTo>
                    <a:pt x="285" y="107"/>
                  </a:lnTo>
                  <a:lnTo>
                    <a:pt x="280" y="111"/>
                  </a:lnTo>
                  <a:lnTo>
                    <a:pt x="277" y="117"/>
                  </a:lnTo>
                  <a:lnTo>
                    <a:pt x="274" y="120"/>
                  </a:lnTo>
                  <a:lnTo>
                    <a:pt x="271" y="126"/>
                  </a:lnTo>
                  <a:lnTo>
                    <a:pt x="270" y="130"/>
                  </a:lnTo>
                  <a:lnTo>
                    <a:pt x="267" y="135"/>
                  </a:lnTo>
                  <a:lnTo>
                    <a:pt x="263" y="144"/>
                  </a:lnTo>
                  <a:lnTo>
                    <a:pt x="262" y="153"/>
                  </a:lnTo>
                  <a:lnTo>
                    <a:pt x="259" y="162"/>
                  </a:lnTo>
                  <a:lnTo>
                    <a:pt x="259" y="170"/>
                  </a:lnTo>
                  <a:lnTo>
                    <a:pt x="259" y="177"/>
                  </a:lnTo>
                  <a:lnTo>
                    <a:pt x="259" y="183"/>
                  </a:lnTo>
                  <a:lnTo>
                    <a:pt x="259" y="190"/>
                  </a:lnTo>
                  <a:lnTo>
                    <a:pt x="262" y="195"/>
                  </a:lnTo>
                  <a:lnTo>
                    <a:pt x="262" y="201"/>
                  </a:lnTo>
                  <a:lnTo>
                    <a:pt x="264" y="204"/>
                  </a:lnTo>
                  <a:lnTo>
                    <a:pt x="264" y="20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11"/>
            <p:cNvSpPr>
              <a:spLocks/>
            </p:cNvSpPr>
            <p:nvPr/>
          </p:nvSpPr>
          <p:spPr bwMode="auto">
            <a:xfrm>
              <a:off x="6324600" y="1131254"/>
              <a:ext cx="163513" cy="348867"/>
            </a:xfrm>
            <a:custGeom>
              <a:avLst/>
              <a:gdLst>
                <a:gd name="T0" fmla="*/ 318 w 416"/>
                <a:gd name="T1" fmla="*/ 54 h 966"/>
                <a:gd name="T2" fmla="*/ 312 w 416"/>
                <a:gd name="T3" fmla="*/ 68 h 966"/>
                <a:gd name="T4" fmla="*/ 305 w 416"/>
                <a:gd name="T5" fmla="*/ 93 h 966"/>
                <a:gd name="T6" fmla="*/ 299 w 416"/>
                <a:gd name="T7" fmla="*/ 106 h 966"/>
                <a:gd name="T8" fmla="*/ 296 w 416"/>
                <a:gd name="T9" fmla="*/ 122 h 966"/>
                <a:gd name="T10" fmla="*/ 290 w 416"/>
                <a:gd name="T11" fmla="*/ 139 h 966"/>
                <a:gd name="T12" fmla="*/ 286 w 416"/>
                <a:gd name="T13" fmla="*/ 159 h 966"/>
                <a:gd name="T14" fmla="*/ 280 w 416"/>
                <a:gd name="T15" fmla="*/ 177 h 966"/>
                <a:gd name="T16" fmla="*/ 276 w 416"/>
                <a:gd name="T17" fmla="*/ 199 h 966"/>
                <a:gd name="T18" fmla="*/ 269 w 416"/>
                <a:gd name="T19" fmla="*/ 221 h 966"/>
                <a:gd name="T20" fmla="*/ 267 w 416"/>
                <a:gd name="T21" fmla="*/ 245 h 966"/>
                <a:gd name="T22" fmla="*/ 262 w 416"/>
                <a:gd name="T23" fmla="*/ 268 h 966"/>
                <a:gd name="T24" fmla="*/ 258 w 416"/>
                <a:gd name="T25" fmla="*/ 295 h 966"/>
                <a:gd name="T26" fmla="*/ 252 w 416"/>
                <a:gd name="T27" fmla="*/ 321 h 966"/>
                <a:gd name="T28" fmla="*/ 250 w 416"/>
                <a:gd name="T29" fmla="*/ 347 h 966"/>
                <a:gd name="T30" fmla="*/ 246 w 416"/>
                <a:gd name="T31" fmla="*/ 374 h 966"/>
                <a:gd name="T32" fmla="*/ 245 w 416"/>
                <a:gd name="T33" fmla="*/ 403 h 966"/>
                <a:gd name="T34" fmla="*/ 243 w 416"/>
                <a:gd name="T35" fmla="*/ 430 h 966"/>
                <a:gd name="T36" fmla="*/ 243 w 416"/>
                <a:gd name="T37" fmla="*/ 459 h 966"/>
                <a:gd name="T38" fmla="*/ 246 w 416"/>
                <a:gd name="T39" fmla="*/ 488 h 966"/>
                <a:gd name="T40" fmla="*/ 251 w 416"/>
                <a:gd name="T41" fmla="*/ 518 h 966"/>
                <a:gd name="T42" fmla="*/ 258 w 416"/>
                <a:gd name="T43" fmla="*/ 547 h 966"/>
                <a:gd name="T44" fmla="*/ 267 w 416"/>
                <a:gd name="T45" fmla="*/ 577 h 966"/>
                <a:gd name="T46" fmla="*/ 275 w 416"/>
                <a:gd name="T47" fmla="*/ 604 h 966"/>
                <a:gd name="T48" fmla="*/ 285 w 416"/>
                <a:gd name="T49" fmla="*/ 632 h 966"/>
                <a:gd name="T50" fmla="*/ 297 w 416"/>
                <a:gd name="T51" fmla="*/ 659 h 966"/>
                <a:gd name="T52" fmla="*/ 309 w 416"/>
                <a:gd name="T53" fmla="*/ 687 h 966"/>
                <a:gd name="T54" fmla="*/ 320 w 416"/>
                <a:gd name="T55" fmla="*/ 711 h 966"/>
                <a:gd name="T56" fmla="*/ 333 w 416"/>
                <a:gd name="T57" fmla="*/ 735 h 966"/>
                <a:gd name="T58" fmla="*/ 345 w 416"/>
                <a:gd name="T59" fmla="*/ 759 h 966"/>
                <a:gd name="T60" fmla="*/ 357 w 416"/>
                <a:gd name="T61" fmla="*/ 779 h 966"/>
                <a:gd name="T62" fmla="*/ 369 w 416"/>
                <a:gd name="T63" fmla="*/ 798 h 966"/>
                <a:gd name="T64" fmla="*/ 379 w 416"/>
                <a:gd name="T65" fmla="*/ 816 h 966"/>
                <a:gd name="T66" fmla="*/ 390 w 416"/>
                <a:gd name="T67" fmla="*/ 830 h 966"/>
                <a:gd name="T68" fmla="*/ 397 w 416"/>
                <a:gd name="T69" fmla="*/ 843 h 966"/>
                <a:gd name="T70" fmla="*/ 411 w 416"/>
                <a:gd name="T71" fmla="*/ 862 h 966"/>
                <a:gd name="T72" fmla="*/ 416 w 416"/>
                <a:gd name="T73" fmla="*/ 868 h 966"/>
                <a:gd name="T74" fmla="*/ 212 w 416"/>
                <a:gd name="T75" fmla="*/ 965 h 966"/>
                <a:gd name="T76" fmla="*/ 200 w 416"/>
                <a:gd name="T77" fmla="*/ 955 h 966"/>
                <a:gd name="T78" fmla="*/ 188 w 416"/>
                <a:gd name="T79" fmla="*/ 945 h 966"/>
                <a:gd name="T80" fmla="*/ 175 w 416"/>
                <a:gd name="T81" fmla="*/ 932 h 966"/>
                <a:gd name="T82" fmla="*/ 161 w 416"/>
                <a:gd name="T83" fmla="*/ 917 h 966"/>
                <a:gd name="T84" fmla="*/ 144 w 416"/>
                <a:gd name="T85" fmla="*/ 900 h 966"/>
                <a:gd name="T86" fmla="*/ 126 w 416"/>
                <a:gd name="T87" fmla="*/ 879 h 966"/>
                <a:gd name="T88" fmla="*/ 107 w 416"/>
                <a:gd name="T89" fmla="*/ 855 h 966"/>
                <a:gd name="T90" fmla="*/ 90 w 416"/>
                <a:gd name="T91" fmla="*/ 830 h 966"/>
                <a:gd name="T92" fmla="*/ 73 w 416"/>
                <a:gd name="T93" fmla="*/ 803 h 966"/>
                <a:gd name="T94" fmla="*/ 56 w 416"/>
                <a:gd name="T95" fmla="*/ 770 h 966"/>
                <a:gd name="T96" fmla="*/ 39 w 416"/>
                <a:gd name="T97" fmla="*/ 738 h 966"/>
                <a:gd name="T98" fmla="*/ 26 w 416"/>
                <a:gd name="T99" fmla="*/ 702 h 966"/>
                <a:gd name="T100" fmla="*/ 16 w 416"/>
                <a:gd name="T101" fmla="*/ 664 h 966"/>
                <a:gd name="T102" fmla="*/ 7 w 416"/>
                <a:gd name="T103" fmla="*/ 625 h 966"/>
                <a:gd name="T104" fmla="*/ 3 w 416"/>
                <a:gd name="T105" fmla="*/ 583 h 966"/>
                <a:gd name="T106" fmla="*/ 0 w 416"/>
                <a:gd name="T107" fmla="*/ 539 h 966"/>
                <a:gd name="T108" fmla="*/ 4 w 416"/>
                <a:gd name="T109" fmla="*/ 495 h 966"/>
                <a:gd name="T110" fmla="*/ 11 w 416"/>
                <a:gd name="T111" fmla="*/ 445 h 966"/>
                <a:gd name="T112" fmla="*/ 24 w 416"/>
                <a:gd name="T113" fmla="*/ 395 h 966"/>
                <a:gd name="T114" fmla="*/ 171 w 416"/>
                <a:gd name="T115" fmla="*/ 0 h 966"/>
                <a:gd name="T116" fmla="*/ 320 w 416"/>
                <a:gd name="T117" fmla="*/ 48 h 9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16" h="966">
                  <a:moveTo>
                    <a:pt x="320" y="48"/>
                  </a:moveTo>
                  <a:lnTo>
                    <a:pt x="319" y="49"/>
                  </a:lnTo>
                  <a:lnTo>
                    <a:pt x="318" y="54"/>
                  </a:lnTo>
                  <a:lnTo>
                    <a:pt x="315" y="57"/>
                  </a:lnTo>
                  <a:lnTo>
                    <a:pt x="314" y="63"/>
                  </a:lnTo>
                  <a:lnTo>
                    <a:pt x="312" y="68"/>
                  </a:lnTo>
                  <a:lnTo>
                    <a:pt x="310" y="76"/>
                  </a:lnTo>
                  <a:lnTo>
                    <a:pt x="307" y="84"/>
                  </a:lnTo>
                  <a:lnTo>
                    <a:pt x="305" y="93"/>
                  </a:lnTo>
                  <a:lnTo>
                    <a:pt x="303" y="97"/>
                  </a:lnTo>
                  <a:lnTo>
                    <a:pt x="302" y="101"/>
                  </a:lnTo>
                  <a:lnTo>
                    <a:pt x="299" y="106"/>
                  </a:lnTo>
                  <a:lnTo>
                    <a:pt x="299" y="112"/>
                  </a:lnTo>
                  <a:lnTo>
                    <a:pt x="297" y="117"/>
                  </a:lnTo>
                  <a:lnTo>
                    <a:pt x="296" y="122"/>
                  </a:lnTo>
                  <a:lnTo>
                    <a:pt x="294" y="127"/>
                  </a:lnTo>
                  <a:lnTo>
                    <a:pt x="293" y="134"/>
                  </a:lnTo>
                  <a:lnTo>
                    <a:pt x="290" y="139"/>
                  </a:lnTo>
                  <a:lnTo>
                    <a:pt x="289" y="146"/>
                  </a:lnTo>
                  <a:lnTo>
                    <a:pt x="288" y="151"/>
                  </a:lnTo>
                  <a:lnTo>
                    <a:pt x="286" y="159"/>
                  </a:lnTo>
                  <a:lnTo>
                    <a:pt x="284" y="164"/>
                  </a:lnTo>
                  <a:lnTo>
                    <a:pt x="282" y="170"/>
                  </a:lnTo>
                  <a:lnTo>
                    <a:pt x="280" y="177"/>
                  </a:lnTo>
                  <a:lnTo>
                    <a:pt x="279" y="185"/>
                  </a:lnTo>
                  <a:lnTo>
                    <a:pt x="277" y="191"/>
                  </a:lnTo>
                  <a:lnTo>
                    <a:pt x="276" y="199"/>
                  </a:lnTo>
                  <a:lnTo>
                    <a:pt x="273" y="206"/>
                  </a:lnTo>
                  <a:lnTo>
                    <a:pt x="273" y="215"/>
                  </a:lnTo>
                  <a:lnTo>
                    <a:pt x="269" y="221"/>
                  </a:lnTo>
                  <a:lnTo>
                    <a:pt x="269" y="229"/>
                  </a:lnTo>
                  <a:lnTo>
                    <a:pt x="267" y="236"/>
                  </a:lnTo>
                  <a:lnTo>
                    <a:pt x="267" y="245"/>
                  </a:lnTo>
                  <a:lnTo>
                    <a:pt x="264" y="253"/>
                  </a:lnTo>
                  <a:lnTo>
                    <a:pt x="264" y="261"/>
                  </a:lnTo>
                  <a:lnTo>
                    <a:pt x="262" y="268"/>
                  </a:lnTo>
                  <a:lnTo>
                    <a:pt x="260" y="278"/>
                  </a:lnTo>
                  <a:lnTo>
                    <a:pt x="258" y="287"/>
                  </a:lnTo>
                  <a:lnTo>
                    <a:pt x="258" y="295"/>
                  </a:lnTo>
                  <a:lnTo>
                    <a:pt x="255" y="302"/>
                  </a:lnTo>
                  <a:lnTo>
                    <a:pt x="255" y="312"/>
                  </a:lnTo>
                  <a:lnTo>
                    <a:pt x="252" y="321"/>
                  </a:lnTo>
                  <a:lnTo>
                    <a:pt x="252" y="330"/>
                  </a:lnTo>
                  <a:lnTo>
                    <a:pt x="250" y="339"/>
                  </a:lnTo>
                  <a:lnTo>
                    <a:pt x="250" y="347"/>
                  </a:lnTo>
                  <a:lnTo>
                    <a:pt x="248" y="356"/>
                  </a:lnTo>
                  <a:lnTo>
                    <a:pt x="247" y="365"/>
                  </a:lnTo>
                  <a:lnTo>
                    <a:pt x="246" y="374"/>
                  </a:lnTo>
                  <a:lnTo>
                    <a:pt x="246" y="383"/>
                  </a:lnTo>
                  <a:lnTo>
                    <a:pt x="246" y="393"/>
                  </a:lnTo>
                  <a:lnTo>
                    <a:pt x="245" y="403"/>
                  </a:lnTo>
                  <a:lnTo>
                    <a:pt x="245" y="412"/>
                  </a:lnTo>
                  <a:lnTo>
                    <a:pt x="245" y="423"/>
                  </a:lnTo>
                  <a:lnTo>
                    <a:pt x="243" y="430"/>
                  </a:lnTo>
                  <a:lnTo>
                    <a:pt x="243" y="441"/>
                  </a:lnTo>
                  <a:lnTo>
                    <a:pt x="243" y="450"/>
                  </a:lnTo>
                  <a:lnTo>
                    <a:pt x="243" y="459"/>
                  </a:lnTo>
                  <a:lnTo>
                    <a:pt x="243" y="468"/>
                  </a:lnTo>
                  <a:lnTo>
                    <a:pt x="246" y="479"/>
                  </a:lnTo>
                  <a:lnTo>
                    <a:pt x="246" y="488"/>
                  </a:lnTo>
                  <a:lnTo>
                    <a:pt x="248" y="498"/>
                  </a:lnTo>
                  <a:lnTo>
                    <a:pt x="248" y="508"/>
                  </a:lnTo>
                  <a:lnTo>
                    <a:pt x="251" y="518"/>
                  </a:lnTo>
                  <a:lnTo>
                    <a:pt x="252" y="527"/>
                  </a:lnTo>
                  <a:lnTo>
                    <a:pt x="255" y="538"/>
                  </a:lnTo>
                  <a:lnTo>
                    <a:pt x="258" y="547"/>
                  </a:lnTo>
                  <a:lnTo>
                    <a:pt x="260" y="556"/>
                  </a:lnTo>
                  <a:lnTo>
                    <a:pt x="263" y="566"/>
                  </a:lnTo>
                  <a:lnTo>
                    <a:pt x="267" y="577"/>
                  </a:lnTo>
                  <a:lnTo>
                    <a:pt x="269" y="586"/>
                  </a:lnTo>
                  <a:lnTo>
                    <a:pt x="272" y="595"/>
                  </a:lnTo>
                  <a:lnTo>
                    <a:pt x="275" y="604"/>
                  </a:lnTo>
                  <a:lnTo>
                    <a:pt x="279" y="613"/>
                  </a:lnTo>
                  <a:lnTo>
                    <a:pt x="281" y="623"/>
                  </a:lnTo>
                  <a:lnTo>
                    <a:pt x="285" y="632"/>
                  </a:lnTo>
                  <a:lnTo>
                    <a:pt x="288" y="641"/>
                  </a:lnTo>
                  <a:lnTo>
                    <a:pt x="293" y="651"/>
                  </a:lnTo>
                  <a:lnTo>
                    <a:pt x="297" y="659"/>
                  </a:lnTo>
                  <a:lnTo>
                    <a:pt x="301" y="668"/>
                  </a:lnTo>
                  <a:lnTo>
                    <a:pt x="305" y="678"/>
                  </a:lnTo>
                  <a:lnTo>
                    <a:pt x="309" y="687"/>
                  </a:lnTo>
                  <a:lnTo>
                    <a:pt x="312" y="694"/>
                  </a:lnTo>
                  <a:lnTo>
                    <a:pt x="318" y="704"/>
                  </a:lnTo>
                  <a:lnTo>
                    <a:pt x="320" y="711"/>
                  </a:lnTo>
                  <a:lnTo>
                    <a:pt x="326" y="721"/>
                  </a:lnTo>
                  <a:lnTo>
                    <a:pt x="329" y="728"/>
                  </a:lnTo>
                  <a:lnTo>
                    <a:pt x="333" y="735"/>
                  </a:lnTo>
                  <a:lnTo>
                    <a:pt x="336" y="743"/>
                  </a:lnTo>
                  <a:lnTo>
                    <a:pt x="341" y="751"/>
                  </a:lnTo>
                  <a:lnTo>
                    <a:pt x="345" y="759"/>
                  </a:lnTo>
                  <a:lnTo>
                    <a:pt x="349" y="765"/>
                  </a:lnTo>
                  <a:lnTo>
                    <a:pt x="353" y="773"/>
                  </a:lnTo>
                  <a:lnTo>
                    <a:pt x="357" y="779"/>
                  </a:lnTo>
                  <a:lnTo>
                    <a:pt x="361" y="786"/>
                  </a:lnTo>
                  <a:lnTo>
                    <a:pt x="365" y="791"/>
                  </a:lnTo>
                  <a:lnTo>
                    <a:pt x="369" y="798"/>
                  </a:lnTo>
                  <a:lnTo>
                    <a:pt x="373" y="804"/>
                  </a:lnTo>
                  <a:lnTo>
                    <a:pt x="375" y="810"/>
                  </a:lnTo>
                  <a:lnTo>
                    <a:pt x="379" y="816"/>
                  </a:lnTo>
                  <a:lnTo>
                    <a:pt x="383" y="821"/>
                  </a:lnTo>
                  <a:lnTo>
                    <a:pt x="387" y="827"/>
                  </a:lnTo>
                  <a:lnTo>
                    <a:pt x="390" y="830"/>
                  </a:lnTo>
                  <a:lnTo>
                    <a:pt x="392" y="834"/>
                  </a:lnTo>
                  <a:lnTo>
                    <a:pt x="395" y="840"/>
                  </a:lnTo>
                  <a:lnTo>
                    <a:pt x="397" y="843"/>
                  </a:lnTo>
                  <a:lnTo>
                    <a:pt x="401" y="850"/>
                  </a:lnTo>
                  <a:lnTo>
                    <a:pt x="408" y="857"/>
                  </a:lnTo>
                  <a:lnTo>
                    <a:pt x="411" y="862"/>
                  </a:lnTo>
                  <a:lnTo>
                    <a:pt x="413" y="864"/>
                  </a:lnTo>
                  <a:lnTo>
                    <a:pt x="414" y="867"/>
                  </a:lnTo>
                  <a:lnTo>
                    <a:pt x="416" y="868"/>
                  </a:lnTo>
                  <a:lnTo>
                    <a:pt x="280" y="914"/>
                  </a:lnTo>
                  <a:lnTo>
                    <a:pt x="213" y="966"/>
                  </a:lnTo>
                  <a:lnTo>
                    <a:pt x="212" y="965"/>
                  </a:lnTo>
                  <a:lnTo>
                    <a:pt x="209" y="964"/>
                  </a:lnTo>
                  <a:lnTo>
                    <a:pt x="204" y="960"/>
                  </a:lnTo>
                  <a:lnTo>
                    <a:pt x="200" y="955"/>
                  </a:lnTo>
                  <a:lnTo>
                    <a:pt x="196" y="952"/>
                  </a:lnTo>
                  <a:lnTo>
                    <a:pt x="192" y="949"/>
                  </a:lnTo>
                  <a:lnTo>
                    <a:pt x="188" y="945"/>
                  </a:lnTo>
                  <a:lnTo>
                    <a:pt x="184" y="942"/>
                  </a:lnTo>
                  <a:lnTo>
                    <a:pt x="179" y="936"/>
                  </a:lnTo>
                  <a:lnTo>
                    <a:pt x="175" y="932"/>
                  </a:lnTo>
                  <a:lnTo>
                    <a:pt x="170" y="927"/>
                  </a:lnTo>
                  <a:lnTo>
                    <a:pt x="166" y="923"/>
                  </a:lnTo>
                  <a:lnTo>
                    <a:pt x="161" y="917"/>
                  </a:lnTo>
                  <a:lnTo>
                    <a:pt x="156" y="911"/>
                  </a:lnTo>
                  <a:lnTo>
                    <a:pt x="149" y="905"/>
                  </a:lnTo>
                  <a:lnTo>
                    <a:pt x="144" y="900"/>
                  </a:lnTo>
                  <a:lnTo>
                    <a:pt x="137" y="892"/>
                  </a:lnTo>
                  <a:lnTo>
                    <a:pt x="132" y="885"/>
                  </a:lnTo>
                  <a:lnTo>
                    <a:pt x="126" y="879"/>
                  </a:lnTo>
                  <a:lnTo>
                    <a:pt x="120" y="872"/>
                  </a:lnTo>
                  <a:lnTo>
                    <a:pt x="114" y="864"/>
                  </a:lnTo>
                  <a:lnTo>
                    <a:pt x="107" y="855"/>
                  </a:lnTo>
                  <a:lnTo>
                    <a:pt x="102" y="847"/>
                  </a:lnTo>
                  <a:lnTo>
                    <a:pt x="97" y="840"/>
                  </a:lnTo>
                  <a:lnTo>
                    <a:pt x="90" y="830"/>
                  </a:lnTo>
                  <a:lnTo>
                    <a:pt x="84" y="821"/>
                  </a:lnTo>
                  <a:lnTo>
                    <a:pt x="79" y="812"/>
                  </a:lnTo>
                  <a:lnTo>
                    <a:pt x="73" y="803"/>
                  </a:lnTo>
                  <a:lnTo>
                    <a:pt x="67" y="791"/>
                  </a:lnTo>
                  <a:lnTo>
                    <a:pt x="62" y="782"/>
                  </a:lnTo>
                  <a:lnTo>
                    <a:pt x="56" y="770"/>
                  </a:lnTo>
                  <a:lnTo>
                    <a:pt x="50" y="761"/>
                  </a:lnTo>
                  <a:lnTo>
                    <a:pt x="45" y="749"/>
                  </a:lnTo>
                  <a:lnTo>
                    <a:pt x="39" y="738"/>
                  </a:lnTo>
                  <a:lnTo>
                    <a:pt x="35" y="726"/>
                  </a:lnTo>
                  <a:lnTo>
                    <a:pt x="31" y="715"/>
                  </a:lnTo>
                  <a:lnTo>
                    <a:pt x="26" y="702"/>
                  </a:lnTo>
                  <a:lnTo>
                    <a:pt x="22" y="689"/>
                  </a:lnTo>
                  <a:lnTo>
                    <a:pt x="18" y="676"/>
                  </a:lnTo>
                  <a:lnTo>
                    <a:pt x="16" y="664"/>
                  </a:lnTo>
                  <a:lnTo>
                    <a:pt x="12" y="651"/>
                  </a:lnTo>
                  <a:lnTo>
                    <a:pt x="9" y="638"/>
                  </a:lnTo>
                  <a:lnTo>
                    <a:pt x="7" y="625"/>
                  </a:lnTo>
                  <a:lnTo>
                    <a:pt x="5" y="612"/>
                  </a:lnTo>
                  <a:lnTo>
                    <a:pt x="3" y="598"/>
                  </a:lnTo>
                  <a:lnTo>
                    <a:pt x="3" y="583"/>
                  </a:lnTo>
                  <a:lnTo>
                    <a:pt x="0" y="568"/>
                  </a:lnTo>
                  <a:lnTo>
                    <a:pt x="0" y="555"/>
                  </a:lnTo>
                  <a:lnTo>
                    <a:pt x="0" y="539"/>
                  </a:lnTo>
                  <a:lnTo>
                    <a:pt x="0" y="525"/>
                  </a:lnTo>
                  <a:lnTo>
                    <a:pt x="1" y="509"/>
                  </a:lnTo>
                  <a:lnTo>
                    <a:pt x="4" y="495"/>
                  </a:lnTo>
                  <a:lnTo>
                    <a:pt x="5" y="478"/>
                  </a:lnTo>
                  <a:lnTo>
                    <a:pt x="8" y="462"/>
                  </a:lnTo>
                  <a:lnTo>
                    <a:pt x="11" y="445"/>
                  </a:lnTo>
                  <a:lnTo>
                    <a:pt x="14" y="429"/>
                  </a:lnTo>
                  <a:lnTo>
                    <a:pt x="18" y="412"/>
                  </a:lnTo>
                  <a:lnTo>
                    <a:pt x="24" y="395"/>
                  </a:lnTo>
                  <a:lnTo>
                    <a:pt x="29" y="379"/>
                  </a:lnTo>
                  <a:lnTo>
                    <a:pt x="35" y="363"/>
                  </a:lnTo>
                  <a:lnTo>
                    <a:pt x="171" y="0"/>
                  </a:lnTo>
                  <a:lnTo>
                    <a:pt x="259" y="36"/>
                  </a:lnTo>
                  <a:lnTo>
                    <a:pt x="320" y="48"/>
                  </a:lnTo>
                  <a:lnTo>
                    <a:pt x="320" y="48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12"/>
            <p:cNvSpPr>
              <a:spLocks/>
            </p:cNvSpPr>
            <p:nvPr/>
          </p:nvSpPr>
          <p:spPr bwMode="auto">
            <a:xfrm>
              <a:off x="6731000" y="845818"/>
              <a:ext cx="282575" cy="337334"/>
            </a:xfrm>
            <a:custGeom>
              <a:avLst/>
              <a:gdLst>
                <a:gd name="T0" fmla="*/ 11 w 711"/>
                <a:gd name="T1" fmla="*/ 276 h 935"/>
                <a:gd name="T2" fmla="*/ 36 w 711"/>
                <a:gd name="T3" fmla="*/ 244 h 935"/>
                <a:gd name="T4" fmla="*/ 71 w 711"/>
                <a:gd name="T5" fmla="*/ 203 h 935"/>
                <a:gd name="T6" fmla="*/ 117 w 711"/>
                <a:gd name="T7" fmla="*/ 155 h 935"/>
                <a:gd name="T8" fmla="*/ 172 w 711"/>
                <a:gd name="T9" fmla="*/ 106 h 935"/>
                <a:gd name="T10" fmla="*/ 236 w 711"/>
                <a:gd name="T11" fmla="*/ 62 h 935"/>
                <a:gd name="T12" fmla="*/ 308 w 711"/>
                <a:gd name="T13" fmla="*/ 28 h 935"/>
                <a:gd name="T14" fmla="*/ 385 w 711"/>
                <a:gd name="T15" fmla="*/ 4 h 935"/>
                <a:gd name="T16" fmla="*/ 468 w 711"/>
                <a:gd name="T17" fmla="*/ 0 h 935"/>
                <a:gd name="T18" fmla="*/ 539 w 711"/>
                <a:gd name="T19" fmla="*/ 11 h 935"/>
                <a:gd name="T20" fmla="*/ 597 w 711"/>
                <a:gd name="T21" fmla="*/ 32 h 935"/>
                <a:gd name="T22" fmla="*/ 639 w 711"/>
                <a:gd name="T23" fmla="*/ 61 h 935"/>
                <a:gd name="T24" fmla="*/ 670 w 711"/>
                <a:gd name="T25" fmla="*/ 97 h 935"/>
                <a:gd name="T26" fmla="*/ 691 w 711"/>
                <a:gd name="T27" fmla="*/ 138 h 935"/>
                <a:gd name="T28" fmla="*/ 704 w 711"/>
                <a:gd name="T29" fmla="*/ 181 h 935"/>
                <a:gd name="T30" fmla="*/ 708 w 711"/>
                <a:gd name="T31" fmla="*/ 224 h 935"/>
                <a:gd name="T32" fmla="*/ 709 w 711"/>
                <a:gd name="T33" fmla="*/ 264 h 935"/>
                <a:gd name="T34" fmla="*/ 705 w 711"/>
                <a:gd name="T35" fmla="*/ 302 h 935"/>
                <a:gd name="T36" fmla="*/ 690 w 711"/>
                <a:gd name="T37" fmla="*/ 342 h 935"/>
                <a:gd name="T38" fmla="*/ 665 w 711"/>
                <a:gd name="T39" fmla="*/ 386 h 935"/>
                <a:gd name="T40" fmla="*/ 630 w 711"/>
                <a:gd name="T41" fmla="*/ 436 h 935"/>
                <a:gd name="T42" fmla="*/ 592 w 711"/>
                <a:gd name="T43" fmla="*/ 487 h 935"/>
                <a:gd name="T44" fmla="*/ 550 w 711"/>
                <a:gd name="T45" fmla="*/ 540 h 935"/>
                <a:gd name="T46" fmla="*/ 507 w 711"/>
                <a:gd name="T47" fmla="*/ 591 h 935"/>
                <a:gd name="T48" fmla="*/ 470 w 711"/>
                <a:gd name="T49" fmla="*/ 640 h 935"/>
                <a:gd name="T50" fmla="*/ 436 w 711"/>
                <a:gd name="T51" fmla="*/ 683 h 935"/>
                <a:gd name="T52" fmla="*/ 414 w 711"/>
                <a:gd name="T53" fmla="*/ 719 h 935"/>
                <a:gd name="T54" fmla="*/ 396 w 711"/>
                <a:gd name="T55" fmla="*/ 751 h 935"/>
                <a:gd name="T56" fmla="*/ 375 w 711"/>
                <a:gd name="T57" fmla="*/ 811 h 935"/>
                <a:gd name="T58" fmla="*/ 359 w 711"/>
                <a:gd name="T59" fmla="*/ 871 h 935"/>
                <a:gd name="T60" fmla="*/ 354 w 711"/>
                <a:gd name="T61" fmla="*/ 914 h 935"/>
                <a:gd name="T62" fmla="*/ 277 w 711"/>
                <a:gd name="T63" fmla="*/ 741 h 935"/>
                <a:gd name="T64" fmla="*/ 312 w 711"/>
                <a:gd name="T65" fmla="*/ 714 h 935"/>
                <a:gd name="T66" fmla="*/ 360 w 711"/>
                <a:gd name="T67" fmla="*/ 675 h 935"/>
                <a:gd name="T68" fmla="*/ 417 w 711"/>
                <a:gd name="T69" fmla="*/ 625 h 935"/>
                <a:gd name="T70" fmla="*/ 479 w 711"/>
                <a:gd name="T71" fmla="*/ 569 h 935"/>
                <a:gd name="T72" fmla="*/ 539 w 711"/>
                <a:gd name="T73" fmla="*/ 505 h 935"/>
                <a:gd name="T74" fmla="*/ 594 w 711"/>
                <a:gd name="T75" fmla="*/ 441 h 935"/>
                <a:gd name="T76" fmla="*/ 634 w 711"/>
                <a:gd name="T77" fmla="*/ 374 h 935"/>
                <a:gd name="T78" fmla="*/ 656 w 711"/>
                <a:gd name="T79" fmla="*/ 313 h 935"/>
                <a:gd name="T80" fmla="*/ 656 w 711"/>
                <a:gd name="T81" fmla="*/ 257 h 935"/>
                <a:gd name="T82" fmla="*/ 647 w 711"/>
                <a:gd name="T83" fmla="*/ 208 h 935"/>
                <a:gd name="T84" fmla="*/ 627 w 711"/>
                <a:gd name="T85" fmla="*/ 165 h 935"/>
                <a:gd name="T86" fmla="*/ 602 w 711"/>
                <a:gd name="T87" fmla="*/ 128 h 935"/>
                <a:gd name="T88" fmla="*/ 569 w 711"/>
                <a:gd name="T89" fmla="*/ 100 h 935"/>
                <a:gd name="T90" fmla="*/ 532 w 711"/>
                <a:gd name="T91" fmla="*/ 79 h 935"/>
                <a:gd name="T92" fmla="*/ 487 w 711"/>
                <a:gd name="T93" fmla="*/ 63 h 935"/>
                <a:gd name="T94" fmla="*/ 440 w 711"/>
                <a:gd name="T95" fmla="*/ 57 h 935"/>
                <a:gd name="T96" fmla="*/ 389 w 711"/>
                <a:gd name="T97" fmla="*/ 57 h 935"/>
                <a:gd name="T98" fmla="*/ 338 w 711"/>
                <a:gd name="T99" fmla="*/ 67 h 935"/>
                <a:gd name="T100" fmla="*/ 283 w 711"/>
                <a:gd name="T101" fmla="*/ 91 h 935"/>
                <a:gd name="T102" fmla="*/ 230 w 711"/>
                <a:gd name="T103" fmla="*/ 130 h 935"/>
                <a:gd name="T104" fmla="*/ 179 w 711"/>
                <a:gd name="T105" fmla="*/ 178 h 935"/>
                <a:gd name="T106" fmla="*/ 133 w 711"/>
                <a:gd name="T107" fmla="*/ 232 h 935"/>
                <a:gd name="T108" fmla="*/ 90 w 711"/>
                <a:gd name="T109" fmla="*/ 281 h 935"/>
                <a:gd name="T110" fmla="*/ 56 w 711"/>
                <a:gd name="T111" fmla="*/ 327 h 935"/>
                <a:gd name="T112" fmla="*/ 32 w 711"/>
                <a:gd name="T113" fmla="*/ 362 h 935"/>
                <a:gd name="T114" fmla="*/ 17 w 711"/>
                <a:gd name="T115" fmla="*/ 387 h 9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711" h="935">
                  <a:moveTo>
                    <a:pt x="0" y="297"/>
                  </a:moveTo>
                  <a:lnTo>
                    <a:pt x="0" y="296"/>
                  </a:lnTo>
                  <a:lnTo>
                    <a:pt x="2" y="293"/>
                  </a:lnTo>
                  <a:lnTo>
                    <a:pt x="3" y="288"/>
                  </a:lnTo>
                  <a:lnTo>
                    <a:pt x="9" y="284"/>
                  </a:lnTo>
                  <a:lnTo>
                    <a:pt x="10" y="280"/>
                  </a:lnTo>
                  <a:lnTo>
                    <a:pt x="11" y="276"/>
                  </a:lnTo>
                  <a:lnTo>
                    <a:pt x="14" y="272"/>
                  </a:lnTo>
                  <a:lnTo>
                    <a:pt x="18" y="268"/>
                  </a:lnTo>
                  <a:lnTo>
                    <a:pt x="20" y="263"/>
                  </a:lnTo>
                  <a:lnTo>
                    <a:pt x="24" y="259"/>
                  </a:lnTo>
                  <a:lnTo>
                    <a:pt x="28" y="254"/>
                  </a:lnTo>
                  <a:lnTo>
                    <a:pt x="32" y="250"/>
                  </a:lnTo>
                  <a:lnTo>
                    <a:pt x="36" y="244"/>
                  </a:lnTo>
                  <a:lnTo>
                    <a:pt x="41" y="238"/>
                  </a:lnTo>
                  <a:lnTo>
                    <a:pt x="44" y="233"/>
                  </a:lnTo>
                  <a:lnTo>
                    <a:pt x="51" y="227"/>
                  </a:lnTo>
                  <a:lnTo>
                    <a:pt x="54" y="221"/>
                  </a:lnTo>
                  <a:lnTo>
                    <a:pt x="60" y="215"/>
                  </a:lnTo>
                  <a:lnTo>
                    <a:pt x="65" y="208"/>
                  </a:lnTo>
                  <a:lnTo>
                    <a:pt x="71" y="203"/>
                  </a:lnTo>
                  <a:lnTo>
                    <a:pt x="77" y="195"/>
                  </a:lnTo>
                  <a:lnTo>
                    <a:pt x="83" y="189"/>
                  </a:lnTo>
                  <a:lnTo>
                    <a:pt x="88" y="181"/>
                  </a:lnTo>
                  <a:lnTo>
                    <a:pt x="96" y="176"/>
                  </a:lnTo>
                  <a:lnTo>
                    <a:pt x="103" y="168"/>
                  </a:lnTo>
                  <a:lnTo>
                    <a:pt x="111" y="161"/>
                  </a:lnTo>
                  <a:lnTo>
                    <a:pt x="117" y="155"/>
                  </a:lnTo>
                  <a:lnTo>
                    <a:pt x="125" y="148"/>
                  </a:lnTo>
                  <a:lnTo>
                    <a:pt x="132" y="140"/>
                  </a:lnTo>
                  <a:lnTo>
                    <a:pt x="139" y="134"/>
                  </a:lnTo>
                  <a:lnTo>
                    <a:pt x="147" y="127"/>
                  </a:lnTo>
                  <a:lnTo>
                    <a:pt x="155" y="121"/>
                  </a:lnTo>
                  <a:lnTo>
                    <a:pt x="164" y="113"/>
                  </a:lnTo>
                  <a:lnTo>
                    <a:pt x="172" y="106"/>
                  </a:lnTo>
                  <a:lnTo>
                    <a:pt x="181" y="100"/>
                  </a:lnTo>
                  <a:lnTo>
                    <a:pt x="190" y="94"/>
                  </a:lnTo>
                  <a:lnTo>
                    <a:pt x="198" y="87"/>
                  </a:lnTo>
                  <a:lnTo>
                    <a:pt x="207" y="80"/>
                  </a:lnTo>
                  <a:lnTo>
                    <a:pt x="217" y="74"/>
                  </a:lnTo>
                  <a:lnTo>
                    <a:pt x="227" y="68"/>
                  </a:lnTo>
                  <a:lnTo>
                    <a:pt x="236" y="62"/>
                  </a:lnTo>
                  <a:lnTo>
                    <a:pt x="245" y="57"/>
                  </a:lnTo>
                  <a:lnTo>
                    <a:pt x="256" y="51"/>
                  </a:lnTo>
                  <a:lnTo>
                    <a:pt x="266" y="46"/>
                  </a:lnTo>
                  <a:lnTo>
                    <a:pt x="275" y="41"/>
                  </a:lnTo>
                  <a:lnTo>
                    <a:pt x="286" y="36"/>
                  </a:lnTo>
                  <a:lnTo>
                    <a:pt x="296" y="30"/>
                  </a:lnTo>
                  <a:lnTo>
                    <a:pt x="308" y="28"/>
                  </a:lnTo>
                  <a:lnTo>
                    <a:pt x="317" y="23"/>
                  </a:lnTo>
                  <a:lnTo>
                    <a:pt x="329" y="19"/>
                  </a:lnTo>
                  <a:lnTo>
                    <a:pt x="339" y="15"/>
                  </a:lnTo>
                  <a:lnTo>
                    <a:pt x="351" y="12"/>
                  </a:lnTo>
                  <a:lnTo>
                    <a:pt x="363" y="10"/>
                  </a:lnTo>
                  <a:lnTo>
                    <a:pt x="373" y="7"/>
                  </a:lnTo>
                  <a:lnTo>
                    <a:pt x="385" y="4"/>
                  </a:lnTo>
                  <a:lnTo>
                    <a:pt x="397" y="3"/>
                  </a:lnTo>
                  <a:lnTo>
                    <a:pt x="407" y="2"/>
                  </a:lnTo>
                  <a:lnTo>
                    <a:pt x="420" y="0"/>
                  </a:lnTo>
                  <a:lnTo>
                    <a:pt x="432" y="0"/>
                  </a:lnTo>
                  <a:lnTo>
                    <a:pt x="445" y="0"/>
                  </a:lnTo>
                  <a:lnTo>
                    <a:pt x="456" y="0"/>
                  </a:lnTo>
                  <a:lnTo>
                    <a:pt x="468" y="0"/>
                  </a:lnTo>
                  <a:lnTo>
                    <a:pt x="479" y="0"/>
                  </a:lnTo>
                  <a:lnTo>
                    <a:pt x="490" y="3"/>
                  </a:lnTo>
                  <a:lnTo>
                    <a:pt x="500" y="3"/>
                  </a:lnTo>
                  <a:lnTo>
                    <a:pt x="509" y="4"/>
                  </a:lnTo>
                  <a:lnTo>
                    <a:pt x="520" y="6"/>
                  </a:lnTo>
                  <a:lnTo>
                    <a:pt x="530" y="10"/>
                  </a:lnTo>
                  <a:lnTo>
                    <a:pt x="539" y="11"/>
                  </a:lnTo>
                  <a:lnTo>
                    <a:pt x="549" y="12"/>
                  </a:lnTo>
                  <a:lnTo>
                    <a:pt x="556" y="15"/>
                  </a:lnTo>
                  <a:lnTo>
                    <a:pt x="566" y="19"/>
                  </a:lnTo>
                  <a:lnTo>
                    <a:pt x="573" y="21"/>
                  </a:lnTo>
                  <a:lnTo>
                    <a:pt x="581" y="24"/>
                  </a:lnTo>
                  <a:lnTo>
                    <a:pt x="588" y="28"/>
                  </a:lnTo>
                  <a:lnTo>
                    <a:pt x="597" y="32"/>
                  </a:lnTo>
                  <a:lnTo>
                    <a:pt x="602" y="34"/>
                  </a:lnTo>
                  <a:lnTo>
                    <a:pt x="609" y="38"/>
                  </a:lnTo>
                  <a:lnTo>
                    <a:pt x="615" y="42"/>
                  </a:lnTo>
                  <a:lnTo>
                    <a:pt x="622" y="47"/>
                  </a:lnTo>
                  <a:lnTo>
                    <a:pt x="627" y="51"/>
                  </a:lnTo>
                  <a:lnTo>
                    <a:pt x="634" y="55"/>
                  </a:lnTo>
                  <a:lnTo>
                    <a:pt x="639" y="61"/>
                  </a:lnTo>
                  <a:lnTo>
                    <a:pt x="645" y="66"/>
                  </a:lnTo>
                  <a:lnTo>
                    <a:pt x="649" y="70"/>
                  </a:lnTo>
                  <a:lnTo>
                    <a:pt x="654" y="76"/>
                  </a:lnTo>
                  <a:lnTo>
                    <a:pt x="658" y="81"/>
                  </a:lnTo>
                  <a:lnTo>
                    <a:pt x="664" y="87"/>
                  </a:lnTo>
                  <a:lnTo>
                    <a:pt x="666" y="92"/>
                  </a:lnTo>
                  <a:lnTo>
                    <a:pt x="670" y="97"/>
                  </a:lnTo>
                  <a:lnTo>
                    <a:pt x="674" y="102"/>
                  </a:lnTo>
                  <a:lnTo>
                    <a:pt x="678" y="109"/>
                  </a:lnTo>
                  <a:lnTo>
                    <a:pt x="681" y="115"/>
                  </a:lnTo>
                  <a:lnTo>
                    <a:pt x="685" y="121"/>
                  </a:lnTo>
                  <a:lnTo>
                    <a:pt x="687" y="126"/>
                  </a:lnTo>
                  <a:lnTo>
                    <a:pt x="690" y="132"/>
                  </a:lnTo>
                  <a:lnTo>
                    <a:pt x="691" y="138"/>
                  </a:lnTo>
                  <a:lnTo>
                    <a:pt x="694" y="143"/>
                  </a:lnTo>
                  <a:lnTo>
                    <a:pt x="696" y="149"/>
                  </a:lnTo>
                  <a:lnTo>
                    <a:pt x="699" y="156"/>
                  </a:lnTo>
                  <a:lnTo>
                    <a:pt x="699" y="161"/>
                  </a:lnTo>
                  <a:lnTo>
                    <a:pt x="702" y="168"/>
                  </a:lnTo>
                  <a:lnTo>
                    <a:pt x="703" y="174"/>
                  </a:lnTo>
                  <a:lnTo>
                    <a:pt x="704" y="181"/>
                  </a:lnTo>
                  <a:lnTo>
                    <a:pt x="705" y="186"/>
                  </a:lnTo>
                  <a:lnTo>
                    <a:pt x="705" y="194"/>
                  </a:lnTo>
                  <a:lnTo>
                    <a:pt x="707" y="199"/>
                  </a:lnTo>
                  <a:lnTo>
                    <a:pt x="708" y="206"/>
                  </a:lnTo>
                  <a:lnTo>
                    <a:pt x="708" y="212"/>
                  </a:lnTo>
                  <a:lnTo>
                    <a:pt x="708" y="217"/>
                  </a:lnTo>
                  <a:lnTo>
                    <a:pt x="708" y="224"/>
                  </a:lnTo>
                  <a:lnTo>
                    <a:pt x="709" y="230"/>
                  </a:lnTo>
                  <a:lnTo>
                    <a:pt x="709" y="236"/>
                  </a:lnTo>
                  <a:lnTo>
                    <a:pt x="709" y="242"/>
                  </a:lnTo>
                  <a:lnTo>
                    <a:pt x="709" y="247"/>
                  </a:lnTo>
                  <a:lnTo>
                    <a:pt x="711" y="254"/>
                  </a:lnTo>
                  <a:lnTo>
                    <a:pt x="709" y="259"/>
                  </a:lnTo>
                  <a:lnTo>
                    <a:pt x="709" y="264"/>
                  </a:lnTo>
                  <a:lnTo>
                    <a:pt x="708" y="270"/>
                  </a:lnTo>
                  <a:lnTo>
                    <a:pt x="708" y="275"/>
                  </a:lnTo>
                  <a:lnTo>
                    <a:pt x="708" y="281"/>
                  </a:lnTo>
                  <a:lnTo>
                    <a:pt x="708" y="287"/>
                  </a:lnTo>
                  <a:lnTo>
                    <a:pt x="707" y="292"/>
                  </a:lnTo>
                  <a:lnTo>
                    <a:pt x="707" y="297"/>
                  </a:lnTo>
                  <a:lnTo>
                    <a:pt x="705" y="302"/>
                  </a:lnTo>
                  <a:lnTo>
                    <a:pt x="703" y="306"/>
                  </a:lnTo>
                  <a:lnTo>
                    <a:pt x="702" y="311"/>
                  </a:lnTo>
                  <a:lnTo>
                    <a:pt x="700" y="318"/>
                  </a:lnTo>
                  <a:lnTo>
                    <a:pt x="698" y="323"/>
                  </a:lnTo>
                  <a:lnTo>
                    <a:pt x="695" y="328"/>
                  </a:lnTo>
                  <a:lnTo>
                    <a:pt x="692" y="335"/>
                  </a:lnTo>
                  <a:lnTo>
                    <a:pt x="690" y="342"/>
                  </a:lnTo>
                  <a:lnTo>
                    <a:pt x="687" y="347"/>
                  </a:lnTo>
                  <a:lnTo>
                    <a:pt x="685" y="352"/>
                  </a:lnTo>
                  <a:lnTo>
                    <a:pt x="681" y="359"/>
                  </a:lnTo>
                  <a:lnTo>
                    <a:pt x="677" y="366"/>
                  </a:lnTo>
                  <a:lnTo>
                    <a:pt x="671" y="372"/>
                  </a:lnTo>
                  <a:lnTo>
                    <a:pt x="669" y="379"/>
                  </a:lnTo>
                  <a:lnTo>
                    <a:pt x="665" y="386"/>
                  </a:lnTo>
                  <a:lnTo>
                    <a:pt x="661" y="394"/>
                  </a:lnTo>
                  <a:lnTo>
                    <a:pt x="656" y="399"/>
                  </a:lnTo>
                  <a:lnTo>
                    <a:pt x="651" y="407"/>
                  </a:lnTo>
                  <a:lnTo>
                    <a:pt x="645" y="413"/>
                  </a:lnTo>
                  <a:lnTo>
                    <a:pt x="641" y="420"/>
                  </a:lnTo>
                  <a:lnTo>
                    <a:pt x="636" y="428"/>
                  </a:lnTo>
                  <a:lnTo>
                    <a:pt x="630" y="436"/>
                  </a:lnTo>
                  <a:lnTo>
                    <a:pt x="624" y="442"/>
                  </a:lnTo>
                  <a:lnTo>
                    <a:pt x="620" y="450"/>
                  </a:lnTo>
                  <a:lnTo>
                    <a:pt x="614" y="457"/>
                  </a:lnTo>
                  <a:lnTo>
                    <a:pt x="609" y="464"/>
                  </a:lnTo>
                  <a:lnTo>
                    <a:pt x="602" y="472"/>
                  </a:lnTo>
                  <a:lnTo>
                    <a:pt x="597" y="480"/>
                  </a:lnTo>
                  <a:lnTo>
                    <a:pt x="592" y="487"/>
                  </a:lnTo>
                  <a:lnTo>
                    <a:pt x="585" y="496"/>
                  </a:lnTo>
                  <a:lnTo>
                    <a:pt x="580" y="502"/>
                  </a:lnTo>
                  <a:lnTo>
                    <a:pt x="575" y="511"/>
                  </a:lnTo>
                  <a:lnTo>
                    <a:pt x="568" y="517"/>
                  </a:lnTo>
                  <a:lnTo>
                    <a:pt x="562" y="526"/>
                  </a:lnTo>
                  <a:lnTo>
                    <a:pt x="555" y="532"/>
                  </a:lnTo>
                  <a:lnTo>
                    <a:pt x="550" y="540"/>
                  </a:lnTo>
                  <a:lnTo>
                    <a:pt x="543" y="547"/>
                  </a:lnTo>
                  <a:lnTo>
                    <a:pt x="537" y="555"/>
                  </a:lnTo>
                  <a:lnTo>
                    <a:pt x="532" y="562"/>
                  </a:lnTo>
                  <a:lnTo>
                    <a:pt x="526" y="570"/>
                  </a:lnTo>
                  <a:lnTo>
                    <a:pt x="520" y="577"/>
                  </a:lnTo>
                  <a:lnTo>
                    <a:pt x="513" y="583"/>
                  </a:lnTo>
                  <a:lnTo>
                    <a:pt x="507" y="591"/>
                  </a:lnTo>
                  <a:lnTo>
                    <a:pt x="502" y="599"/>
                  </a:lnTo>
                  <a:lnTo>
                    <a:pt x="496" y="604"/>
                  </a:lnTo>
                  <a:lnTo>
                    <a:pt x="491" y="612"/>
                  </a:lnTo>
                  <a:lnTo>
                    <a:pt x="486" y="620"/>
                  </a:lnTo>
                  <a:lnTo>
                    <a:pt x="481" y="626"/>
                  </a:lnTo>
                  <a:lnTo>
                    <a:pt x="475" y="632"/>
                  </a:lnTo>
                  <a:lnTo>
                    <a:pt x="470" y="640"/>
                  </a:lnTo>
                  <a:lnTo>
                    <a:pt x="465" y="645"/>
                  </a:lnTo>
                  <a:lnTo>
                    <a:pt x="460" y="653"/>
                  </a:lnTo>
                  <a:lnTo>
                    <a:pt x="454" y="658"/>
                  </a:lnTo>
                  <a:lnTo>
                    <a:pt x="451" y="664"/>
                  </a:lnTo>
                  <a:lnTo>
                    <a:pt x="445" y="671"/>
                  </a:lnTo>
                  <a:lnTo>
                    <a:pt x="441" y="677"/>
                  </a:lnTo>
                  <a:lnTo>
                    <a:pt x="436" y="683"/>
                  </a:lnTo>
                  <a:lnTo>
                    <a:pt x="432" y="688"/>
                  </a:lnTo>
                  <a:lnTo>
                    <a:pt x="428" y="693"/>
                  </a:lnTo>
                  <a:lnTo>
                    <a:pt x="426" y="698"/>
                  </a:lnTo>
                  <a:lnTo>
                    <a:pt x="422" y="704"/>
                  </a:lnTo>
                  <a:lnTo>
                    <a:pt x="419" y="709"/>
                  </a:lnTo>
                  <a:lnTo>
                    <a:pt x="417" y="714"/>
                  </a:lnTo>
                  <a:lnTo>
                    <a:pt x="414" y="719"/>
                  </a:lnTo>
                  <a:lnTo>
                    <a:pt x="411" y="723"/>
                  </a:lnTo>
                  <a:lnTo>
                    <a:pt x="409" y="728"/>
                  </a:lnTo>
                  <a:lnTo>
                    <a:pt x="406" y="732"/>
                  </a:lnTo>
                  <a:lnTo>
                    <a:pt x="403" y="738"/>
                  </a:lnTo>
                  <a:lnTo>
                    <a:pt x="401" y="741"/>
                  </a:lnTo>
                  <a:lnTo>
                    <a:pt x="398" y="747"/>
                  </a:lnTo>
                  <a:lnTo>
                    <a:pt x="396" y="751"/>
                  </a:lnTo>
                  <a:lnTo>
                    <a:pt x="394" y="756"/>
                  </a:lnTo>
                  <a:lnTo>
                    <a:pt x="389" y="765"/>
                  </a:lnTo>
                  <a:lnTo>
                    <a:pt x="386" y="774"/>
                  </a:lnTo>
                  <a:lnTo>
                    <a:pt x="384" y="783"/>
                  </a:lnTo>
                  <a:lnTo>
                    <a:pt x="381" y="794"/>
                  </a:lnTo>
                  <a:lnTo>
                    <a:pt x="377" y="802"/>
                  </a:lnTo>
                  <a:lnTo>
                    <a:pt x="375" y="811"/>
                  </a:lnTo>
                  <a:lnTo>
                    <a:pt x="372" y="820"/>
                  </a:lnTo>
                  <a:lnTo>
                    <a:pt x="368" y="829"/>
                  </a:lnTo>
                  <a:lnTo>
                    <a:pt x="366" y="837"/>
                  </a:lnTo>
                  <a:lnTo>
                    <a:pt x="364" y="846"/>
                  </a:lnTo>
                  <a:lnTo>
                    <a:pt x="363" y="854"/>
                  </a:lnTo>
                  <a:lnTo>
                    <a:pt x="362" y="863"/>
                  </a:lnTo>
                  <a:lnTo>
                    <a:pt x="359" y="871"/>
                  </a:lnTo>
                  <a:lnTo>
                    <a:pt x="358" y="877"/>
                  </a:lnTo>
                  <a:lnTo>
                    <a:pt x="356" y="884"/>
                  </a:lnTo>
                  <a:lnTo>
                    <a:pt x="356" y="892"/>
                  </a:lnTo>
                  <a:lnTo>
                    <a:pt x="354" y="897"/>
                  </a:lnTo>
                  <a:lnTo>
                    <a:pt x="354" y="904"/>
                  </a:lnTo>
                  <a:lnTo>
                    <a:pt x="354" y="909"/>
                  </a:lnTo>
                  <a:lnTo>
                    <a:pt x="354" y="914"/>
                  </a:lnTo>
                  <a:lnTo>
                    <a:pt x="351" y="922"/>
                  </a:lnTo>
                  <a:lnTo>
                    <a:pt x="351" y="928"/>
                  </a:lnTo>
                  <a:lnTo>
                    <a:pt x="351" y="934"/>
                  </a:lnTo>
                  <a:lnTo>
                    <a:pt x="351" y="935"/>
                  </a:lnTo>
                  <a:lnTo>
                    <a:pt x="273" y="745"/>
                  </a:lnTo>
                  <a:lnTo>
                    <a:pt x="273" y="744"/>
                  </a:lnTo>
                  <a:lnTo>
                    <a:pt x="277" y="741"/>
                  </a:lnTo>
                  <a:lnTo>
                    <a:pt x="282" y="738"/>
                  </a:lnTo>
                  <a:lnTo>
                    <a:pt x="288" y="732"/>
                  </a:lnTo>
                  <a:lnTo>
                    <a:pt x="291" y="728"/>
                  </a:lnTo>
                  <a:lnTo>
                    <a:pt x="296" y="726"/>
                  </a:lnTo>
                  <a:lnTo>
                    <a:pt x="302" y="722"/>
                  </a:lnTo>
                  <a:lnTo>
                    <a:pt x="307" y="718"/>
                  </a:lnTo>
                  <a:lnTo>
                    <a:pt x="312" y="714"/>
                  </a:lnTo>
                  <a:lnTo>
                    <a:pt x="317" y="709"/>
                  </a:lnTo>
                  <a:lnTo>
                    <a:pt x="324" y="705"/>
                  </a:lnTo>
                  <a:lnTo>
                    <a:pt x="332" y="700"/>
                  </a:lnTo>
                  <a:lnTo>
                    <a:pt x="337" y="693"/>
                  </a:lnTo>
                  <a:lnTo>
                    <a:pt x="345" y="688"/>
                  </a:lnTo>
                  <a:lnTo>
                    <a:pt x="351" y="681"/>
                  </a:lnTo>
                  <a:lnTo>
                    <a:pt x="360" y="675"/>
                  </a:lnTo>
                  <a:lnTo>
                    <a:pt x="367" y="668"/>
                  </a:lnTo>
                  <a:lnTo>
                    <a:pt x="375" y="662"/>
                  </a:lnTo>
                  <a:lnTo>
                    <a:pt x="384" y="655"/>
                  </a:lnTo>
                  <a:lnTo>
                    <a:pt x="392" y="649"/>
                  </a:lnTo>
                  <a:lnTo>
                    <a:pt x="400" y="641"/>
                  </a:lnTo>
                  <a:lnTo>
                    <a:pt x="407" y="633"/>
                  </a:lnTo>
                  <a:lnTo>
                    <a:pt x="417" y="625"/>
                  </a:lnTo>
                  <a:lnTo>
                    <a:pt x="426" y="619"/>
                  </a:lnTo>
                  <a:lnTo>
                    <a:pt x="435" y="611"/>
                  </a:lnTo>
                  <a:lnTo>
                    <a:pt x="444" y="602"/>
                  </a:lnTo>
                  <a:lnTo>
                    <a:pt x="453" y="594"/>
                  </a:lnTo>
                  <a:lnTo>
                    <a:pt x="462" y="587"/>
                  </a:lnTo>
                  <a:lnTo>
                    <a:pt x="471" y="577"/>
                  </a:lnTo>
                  <a:lnTo>
                    <a:pt x="479" y="569"/>
                  </a:lnTo>
                  <a:lnTo>
                    <a:pt x="488" y="560"/>
                  </a:lnTo>
                  <a:lnTo>
                    <a:pt x="498" y="551"/>
                  </a:lnTo>
                  <a:lnTo>
                    <a:pt x="505" y="542"/>
                  </a:lnTo>
                  <a:lnTo>
                    <a:pt x="515" y="532"/>
                  </a:lnTo>
                  <a:lnTo>
                    <a:pt x="524" y="523"/>
                  </a:lnTo>
                  <a:lnTo>
                    <a:pt x="533" y="514"/>
                  </a:lnTo>
                  <a:lnTo>
                    <a:pt x="539" y="505"/>
                  </a:lnTo>
                  <a:lnTo>
                    <a:pt x="549" y="496"/>
                  </a:lnTo>
                  <a:lnTo>
                    <a:pt x="556" y="487"/>
                  </a:lnTo>
                  <a:lnTo>
                    <a:pt x="564" y="477"/>
                  </a:lnTo>
                  <a:lnTo>
                    <a:pt x="572" y="467"/>
                  </a:lnTo>
                  <a:lnTo>
                    <a:pt x="580" y="459"/>
                  </a:lnTo>
                  <a:lnTo>
                    <a:pt x="588" y="449"/>
                  </a:lnTo>
                  <a:lnTo>
                    <a:pt x="594" y="441"/>
                  </a:lnTo>
                  <a:lnTo>
                    <a:pt x="601" y="430"/>
                  </a:lnTo>
                  <a:lnTo>
                    <a:pt x="607" y="421"/>
                  </a:lnTo>
                  <a:lnTo>
                    <a:pt x="613" y="411"/>
                  </a:lnTo>
                  <a:lnTo>
                    <a:pt x="619" y="402"/>
                  </a:lnTo>
                  <a:lnTo>
                    <a:pt x="624" y="393"/>
                  </a:lnTo>
                  <a:lnTo>
                    <a:pt x="630" y="383"/>
                  </a:lnTo>
                  <a:lnTo>
                    <a:pt x="634" y="374"/>
                  </a:lnTo>
                  <a:lnTo>
                    <a:pt x="639" y="366"/>
                  </a:lnTo>
                  <a:lnTo>
                    <a:pt x="643" y="357"/>
                  </a:lnTo>
                  <a:lnTo>
                    <a:pt x="647" y="348"/>
                  </a:lnTo>
                  <a:lnTo>
                    <a:pt x="649" y="339"/>
                  </a:lnTo>
                  <a:lnTo>
                    <a:pt x="652" y="330"/>
                  </a:lnTo>
                  <a:lnTo>
                    <a:pt x="654" y="321"/>
                  </a:lnTo>
                  <a:lnTo>
                    <a:pt x="656" y="313"/>
                  </a:lnTo>
                  <a:lnTo>
                    <a:pt x="657" y="305"/>
                  </a:lnTo>
                  <a:lnTo>
                    <a:pt x="658" y="297"/>
                  </a:lnTo>
                  <a:lnTo>
                    <a:pt x="657" y="289"/>
                  </a:lnTo>
                  <a:lnTo>
                    <a:pt x="657" y="281"/>
                  </a:lnTo>
                  <a:lnTo>
                    <a:pt x="657" y="272"/>
                  </a:lnTo>
                  <a:lnTo>
                    <a:pt x="657" y="264"/>
                  </a:lnTo>
                  <a:lnTo>
                    <a:pt x="656" y="257"/>
                  </a:lnTo>
                  <a:lnTo>
                    <a:pt x="654" y="249"/>
                  </a:lnTo>
                  <a:lnTo>
                    <a:pt x="654" y="242"/>
                  </a:lnTo>
                  <a:lnTo>
                    <a:pt x="653" y="236"/>
                  </a:lnTo>
                  <a:lnTo>
                    <a:pt x="651" y="227"/>
                  </a:lnTo>
                  <a:lnTo>
                    <a:pt x="649" y="221"/>
                  </a:lnTo>
                  <a:lnTo>
                    <a:pt x="648" y="213"/>
                  </a:lnTo>
                  <a:lnTo>
                    <a:pt x="647" y="208"/>
                  </a:lnTo>
                  <a:lnTo>
                    <a:pt x="644" y="200"/>
                  </a:lnTo>
                  <a:lnTo>
                    <a:pt x="643" y="194"/>
                  </a:lnTo>
                  <a:lnTo>
                    <a:pt x="639" y="189"/>
                  </a:lnTo>
                  <a:lnTo>
                    <a:pt x="637" y="183"/>
                  </a:lnTo>
                  <a:lnTo>
                    <a:pt x="634" y="177"/>
                  </a:lnTo>
                  <a:lnTo>
                    <a:pt x="631" y="170"/>
                  </a:lnTo>
                  <a:lnTo>
                    <a:pt x="627" y="165"/>
                  </a:lnTo>
                  <a:lnTo>
                    <a:pt x="624" y="160"/>
                  </a:lnTo>
                  <a:lnTo>
                    <a:pt x="620" y="155"/>
                  </a:lnTo>
                  <a:lnTo>
                    <a:pt x="618" y="148"/>
                  </a:lnTo>
                  <a:lnTo>
                    <a:pt x="614" y="143"/>
                  </a:lnTo>
                  <a:lnTo>
                    <a:pt x="611" y="139"/>
                  </a:lnTo>
                  <a:lnTo>
                    <a:pt x="606" y="132"/>
                  </a:lnTo>
                  <a:lnTo>
                    <a:pt x="602" y="128"/>
                  </a:lnTo>
                  <a:lnTo>
                    <a:pt x="597" y="125"/>
                  </a:lnTo>
                  <a:lnTo>
                    <a:pt x="594" y="121"/>
                  </a:lnTo>
                  <a:lnTo>
                    <a:pt x="588" y="115"/>
                  </a:lnTo>
                  <a:lnTo>
                    <a:pt x="585" y="111"/>
                  </a:lnTo>
                  <a:lnTo>
                    <a:pt x="579" y="108"/>
                  </a:lnTo>
                  <a:lnTo>
                    <a:pt x="576" y="105"/>
                  </a:lnTo>
                  <a:lnTo>
                    <a:pt x="569" y="100"/>
                  </a:lnTo>
                  <a:lnTo>
                    <a:pt x="564" y="97"/>
                  </a:lnTo>
                  <a:lnTo>
                    <a:pt x="559" y="93"/>
                  </a:lnTo>
                  <a:lnTo>
                    <a:pt x="554" y="91"/>
                  </a:lnTo>
                  <a:lnTo>
                    <a:pt x="549" y="87"/>
                  </a:lnTo>
                  <a:lnTo>
                    <a:pt x="543" y="84"/>
                  </a:lnTo>
                  <a:lnTo>
                    <a:pt x="537" y="81"/>
                  </a:lnTo>
                  <a:lnTo>
                    <a:pt x="532" y="79"/>
                  </a:lnTo>
                  <a:lnTo>
                    <a:pt x="525" y="76"/>
                  </a:lnTo>
                  <a:lnTo>
                    <a:pt x="519" y="72"/>
                  </a:lnTo>
                  <a:lnTo>
                    <a:pt x="513" y="71"/>
                  </a:lnTo>
                  <a:lnTo>
                    <a:pt x="507" y="70"/>
                  </a:lnTo>
                  <a:lnTo>
                    <a:pt x="500" y="67"/>
                  </a:lnTo>
                  <a:lnTo>
                    <a:pt x="495" y="66"/>
                  </a:lnTo>
                  <a:lnTo>
                    <a:pt x="487" y="63"/>
                  </a:lnTo>
                  <a:lnTo>
                    <a:pt x="482" y="63"/>
                  </a:lnTo>
                  <a:lnTo>
                    <a:pt x="474" y="61"/>
                  </a:lnTo>
                  <a:lnTo>
                    <a:pt x="468" y="61"/>
                  </a:lnTo>
                  <a:lnTo>
                    <a:pt x="461" y="58"/>
                  </a:lnTo>
                  <a:lnTo>
                    <a:pt x="454" y="58"/>
                  </a:lnTo>
                  <a:lnTo>
                    <a:pt x="447" y="57"/>
                  </a:lnTo>
                  <a:lnTo>
                    <a:pt x="440" y="57"/>
                  </a:lnTo>
                  <a:lnTo>
                    <a:pt x="434" y="57"/>
                  </a:lnTo>
                  <a:lnTo>
                    <a:pt x="427" y="57"/>
                  </a:lnTo>
                  <a:lnTo>
                    <a:pt x="419" y="55"/>
                  </a:lnTo>
                  <a:lnTo>
                    <a:pt x="413" y="55"/>
                  </a:lnTo>
                  <a:lnTo>
                    <a:pt x="405" y="55"/>
                  </a:lnTo>
                  <a:lnTo>
                    <a:pt x="398" y="57"/>
                  </a:lnTo>
                  <a:lnTo>
                    <a:pt x="389" y="57"/>
                  </a:lnTo>
                  <a:lnTo>
                    <a:pt x="384" y="58"/>
                  </a:lnTo>
                  <a:lnTo>
                    <a:pt x="375" y="58"/>
                  </a:lnTo>
                  <a:lnTo>
                    <a:pt x="368" y="61"/>
                  </a:lnTo>
                  <a:lnTo>
                    <a:pt x="360" y="61"/>
                  </a:lnTo>
                  <a:lnTo>
                    <a:pt x="354" y="62"/>
                  </a:lnTo>
                  <a:lnTo>
                    <a:pt x="345" y="63"/>
                  </a:lnTo>
                  <a:lnTo>
                    <a:pt x="338" y="67"/>
                  </a:lnTo>
                  <a:lnTo>
                    <a:pt x="329" y="68"/>
                  </a:lnTo>
                  <a:lnTo>
                    <a:pt x="322" y="71"/>
                  </a:lnTo>
                  <a:lnTo>
                    <a:pt x="315" y="75"/>
                  </a:lnTo>
                  <a:lnTo>
                    <a:pt x="307" y="79"/>
                  </a:lnTo>
                  <a:lnTo>
                    <a:pt x="299" y="81"/>
                  </a:lnTo>
                  <a:lnTo>
                    <a:pt x="291" y="87"/>
                  </a:lnTo>
                  <a:lnTo>
                    <a:pt x="283" y="91"/>
                  </a:lnTo>
                  <a:lnTo>
                    <a:pt x="275" y="97"/>
                  </a:lnTo>
                  <a:lnTo>
                    <a:pt x="268" y="101"/>
                  </a:lnTo>
                  <a:lnTo>
                    <a:pt x="261" y="106"/>
                  </a:lnTo>
                  <a:lnTo>
                    <a:pt x="253" y="113"/>
                  </a:lnTo>
                  <a:lnTo>
                    <a:pt x="245" y="119"/>
                  </a:lnTo>
                  <a:lnTo>
                    <a:pt x="237" y="125"/>
                  </a:lnTo>
                  <a:lnTo>
                    <a:pt x="230" y="130"/>
                  </a:lnTo>
                  <a:lnTo>
                    <a:pt x="223" y="136"/>
                  </a:lnTo>
                  <a:lnTo>
                    <a:pt x="215" y="144"/>
                  </a:lnTo>
                  <a:lnTo>
                    <a:pt x="207" y="151"/>
                  </a:lnTo>
                  <a:lnTo>
                    <a:pt x="201" y="157"/>
                  </a:lnTo>
                  <a:lnTo>
                    <a:pt x="193" y="164"/>
                  </a:lnTo>
                  <a:lnTo>
                    <a:pt x="186" y="173"/>
                  </a:lnTo>
                  <a:lnTo>
                    <a:pt x="179" y="178"/>
                  </a:lnTo>
                  <a:lnTo>
                    <a:pt x="172" y="186"/>
                  </a:lnTo>
                  <a:lnTo>
                    <a:pt x="164" y="194"/>
                  </a:lnTo>
                  <a:lnTo>
                    <a:pt x="158" y="202"/>
                  </a:lnTo>
                  <a:lnTo>
                    <a:pt x="151" y="208"/>
                  </a:lnTo>
                  <a:lnTo>
                    <a:pt x="145" y="216"/>
                  </a:lnTo>
                  <a:lnTo>
                    <a:pt x="138" y="224"/>
                  </a:lnTo>
                  <a:lnTo>
                    <a:pt x="133" y="232"/>
                  </a:lnTo>
                  <a:lnTo>
                    <a:pt x="125" y="238"/>
                  </a:lnTo>
                  <a:lnTo>
                    <a:pt x="120" y="245"/>
                  </a:lnTo>
                  <a:lnTo>
                    <a:pt x="113" y="253"/>
                  </a:lnTo>
                  <a:lnTo>
                    <a:pt x="107" y="260"/>
                  </a:lnTo>
                  <a:lnTo>
                    <a:pt x="102" y="267"/>
                  </a:lnTo>
                  <a:lnTo>
                    <a:pt x="95" y="275"/>
                  </a:lnTo>
                  <a:lnTo>
                    <a:pt x="90" y="281"/>
                  </a:lnTo>
                  <a:lnTo>
                    <a:pt x="86" y="289"/>
                  </a:lnTo>
                  <a:lnTo>
                    <a:pt x="81" y="296"/>
                  </a:lnTo>
                  <a:lnTo>
                    <a:pt x="74" y="302"/>
                  </a:lnTo>
                  <a:lnTo>
                    <a:pt x="69" y="309"/>
                  </a:lnTo>
                  <a:lnTo>
                    <a:pt x="65" y="315"/>
                  </a:lnTo>
                  <a:lnTo>
                    <a:pt x="60" y="321"/>
                  </a:lnTo>
                  <a:lnTo>
                    <a:pt x="56" y="327"/>
                  </a:lnTo>
                  <a:lnTo>
                    <a:pt x="52" y="332"/>
                  </a:lnTo>
                  <a:lnTo>
                    <a:pt x="49" y="339"/>
                  </a:lnTo>
                  <a:lnTo>
                    <a:pt x="44" y="344"/>
                  </a:lnTo>
                  <a:lnTo>
                    <a:pt x="41" y="349"/>
                  </a:lnTo>
                  <a:lnTo>
                    <a:pt x="37" y="353"/>
                  </a:lnTo>
                  <a:lnTo>
                    <a:pt x="35" y="359"/>
                  </a:lnTo>
                  <a:lnTo>
                    <a:pt x="32" y="362"/>
                  </a:lnTo>
                  <a:lnTo>
                    <a:pt x="30" y="366"/>
                  </a:lnTo>
                  <a:lnTo>
                    <a:pt x="27" y="370"/>
                  </a:lnTo>
                  <a:lnTo>
                    <a:pt x="26" y="374"/>
                  </a:lnTo>
                  <a:lnTo>
                    <a:pt x="20" y="378"/>
                  </a:lnTo>
                  <a:lnTo>
                    <a:pt x="19" y="383"/>
                  </a:lnTo>
                  <a:lnTo>
                    <a:pt x="17" y="386"/>
                  </a:lnTo>
                  <a:lnTo>
                    <a:pt x="17" y="387"/>
                  </a:lnTo>
                  <a:lnTo>
                    <a:pt x="0" y="297"/>
                  </a:lnTo>
                  <a:lnTo>
                    <a:pt x="0" y="297"/>
                  </a:lnTo>
                  <a:close/>
                </a:path>
              </a:pathLst>
            </a:custGeom>
            <a:solidFill>
              <a:srgbClr val="8AC7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3"/>
            <p:cNvSpPr>
              <a:spLocks/>
            </p:cNvSpPr>
            <p:nvPr/>
          </p:nvSpPr>
          <p:spPr bwMode="auto">
            <a:xfrm>
              <a:off x="6819900" y="1119721"/>
              <a:ext cx="65088" cy="223448"/>
            </a:xfrm>
            <a:custGeom>
              <a:avLst/>
              <a:gdLst>
                <a:gd name="T0" fmla="*/ 55 w 165"/>
                <a:gd name="T1" fmla="*/ 0 h 623"/>
                <a:gd name="T2" fmla="*/ 52 w 165"/>
                <a:gd name="T3" fmla="*/ 7 h 623"/>
                <a:gd name="T4" fmla="*/ 50 w 165"/>
                <a:gd name="T5" fmla="*/ 19 h 623"/>
                <a:gd name="T6" fmla="*/ 46 w 165"/>
                <a:gd name="T7" fmla="*/ 31 h 623"/>
                <a:gd name="T8" fmla="*/ 43 w 165"/>
                <a:gd name="T9" fmla="*/ 42 h 623"/>
                <a:gd name="T10" fmla="*/ 41 w 165"/>
                <a:gd name="T11" fmla="*/ 53 h 623"/>
                <a:gd name="T12" fmla="*/ 38 w 165"/>
                <a:gd name="T13" fmla="*/ 65 h 623"/>
                <a:gd name="T14" fmla="*/ 34 w 165"/>
                <a:gd name="T15" fmla="*/ 76 h 623"/>
                <a:gd name="T16" fmla="*/ 31 w 165"/>
                <a:gd name="T17" fmla="*/ 91 h 623"/>
                <a:gd name="T18" fmla="*/ 29 w 165"/>
                <a:gd name="T19" fmla="*/ 106 h 623"/>
                <a:gd name="T20" fmla="*/ 26 w 165"/>
                <a:gd name="T21" fmla="*/ 122 h 623"/>
                <a:gd name="T22" fmla="*/ 24 w 165"/>
                <a:gd name="T23" fmla="*/ 138 h 623"/>
                <a:gd name="T24" fmla="*/ 21 w 165"/>
                <a:gd name="T25" fmla="*/ 155 h 623"/>
                <a:gd name="T26" fmla="*/ 17 w 165"/>
                <a:gd name="T27" fmla="*/ 172 h 623"/>
                <a:gd name="T28" fmla="*/ 14 w 165"/>
                <a:gd name="T29" fmla="*/ 189 h 623"/>
                <a:gd name="T30" fmla="*/ 12 w 165"/>
                <a:gd name="T31" fmla="*/ 206 h 623"/>
                <a:gd name="T32" fmla="*/ 9 w 165"/>
                <a:gd name="T33" fmla="*/ 224 h 623"/>
                <a:gd name="T34" fmla="*/ 7 w 165"/>
                <a:gd name="T35" fmla="*/ 242 h 623"/>
                <a:gd name="T36" fmla="*/ 4 w 165"/>
                <a:gd name="T37" fmla="*/ 262 h 623"/>
                <a:gd name="T38" fmla="*/ 4 w 165"/>
                <a:gd name="T39" fmla="*/ 281 h 623"/>
                <a:gd name="T40" fmla="*/ 1 w 165"/>
                <a:gd name="T41" fmla="*/ 300 h 623"/>
                <a:gd name="T42" fmla="*/ 1 w 165"/>
                <a:gd name="T43" fmla="*/ 319 h 623"/>
                <a:gd name="T44" fmla="*/ 0 w 165"/>
                <a:gd name="T45" fmla="*/ 338 h 623"/>
                <a:gd name="T46" fmla="*/ 0 w 165"/>
                <a:gd name="T47" fmla="*/ 356 h 623"/>
                <a:gd name="T48" fmla="*/ 0 w 165"/>
                <a:gd name="T49" fmla="*/ 374 h 623"/>
                <a:gd name="T50" fmla="*/ 1 w 165"/>
                <a:gd name="T51" fmla="*/ 393 h 623"/>
                <a:gd name="T52" fmla="*/ 1 w 165"/>
                <a:gd name="T53" fmla="*/ 411 h 623"/>
                <a:gd name="T54" fmla="*/ 3 w 165"/>
                <a:gd name="T55" fmla="*/ 428 h 623"/>
                <a:gd name="T56" fmla="*/ 5 w 165"/>
                <a:gd name="T57" fmla="*/ 445 h 623"/>
                <a:gd name="T58" fmla="*/ 9 w 165"/>
                <a:gd name="T59" fmla="*/ 459 h 623"/>
                <a:gd name="T60" fmla="*/ 12 w 165"/>
                <a:gd name="T61" fmla="*/ 475 h 623"/>
                <a:gd name="T62" fmla="*/ 16 w 165"/>
                <a:gd name="T63" fmla="*/ 488 h 623"/>
                <a:gd name="T64" fmla="*/ 20 w 165"/>
                <a:gd name="T65" fmla="*/ 501 h 623"/>
                <a:gd name="T66" fmla="*/ 25 w 165"/>
                <a:gd name="T67" fmla="*/ 513 h 623"/>
                <a:gd name="T68" fmla="*/ 30 w 165"/>
                <a:gd name="T69" fmla="*/ 523 h 623"/>
                <a:gd name="T70" fmla="*/ 35 w 165"/>
                <a:gd name="T71" fmla="*/ 534 h 623"/>
                <a:gd name="T72" fmla="*/ 42 w 165"/>
                <a:gd name="T73" fmla="*/ 544 h 623"/>
                <a:gd name="T74" fmla="*/ 51 w 165"/>
                <a:gd name="T75" fmla="*/ 557 h 623"/>
                <a:gd name="T76" fmla="*/ 64 w 165"/>
                <a:gd name="T77" fmla="*/ 572 h 623"/>
                <a:gd name="T78" fmla="*/ 77 w 165"/>
                <a:gd name="T79" fmla="*/ 585 h 623"/>
                <a:gd name="T80" fmla="*/ 92 w 165"/>
                <a:gd name="T81" fmla="*/ 595 h 623"/>
                <a:gd name="T82" fmla="*/ 103 w 165"/>
                <a:gd name="T83" fmla="*/ 603 h 623"/>
                <a:gd name="T84" fmla="*/ 116 w 165"/>
                <a:gd name="T85" fmla="*/ 608 h 623"/>
                <a:gd name="T86" fmla="*/ 127 w 165"/>
                <a:gd name="T87" fmla="*/ 613 h 623"/>
                <a:gd name="T88" fmla="*/ 139 w 165"/>
                <a:gd name="T89" fmla="*/ 617 h 623"/>
                <a:gd name="T90" fmla="*/ 152 w 165"/>
                <a:gd name="T91" fmla="*/ 620 h 623"/>
                <a:gd name="T92" fmla="*/ 163 w 165"/>
                <a:gd name="T93" fmla="*/ 621 h 623"/>
                <a:gd name="T94" fmla="*/ 162 w 165"/>
                <a:gd name="T95" fmla="*/ 300 h 623"/>
                <a:gd name="T96" fmla="*/ 55 w 165"/>
                <a:gd name="T97" fmla="*/ 0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65" h="623">
                  <a:moveTo>
                    <a:pt x="55" y="0"/>
                  </a:moveTo>
                  <a:lnTo>
                    <a:pt x="55" y="0"/>
                  </a:lnTo>
                  <a:lnTo>
                    <a:pt x="54" y="4"/>
                  </a:lnTo>
                  <a:lnTo>
                    <a:pt x="52" y="7"/>
                  </a:lnTo>
                  <a:lnTo>
                    <a:pt x="52" y="12"/>
                  </a:lnTo>
                  <a:lnTo>
                    <a:pt x="50" y="19"/>
                  </a:lnTo>
                  <a:lnTo>
                    <a:pt x="47" y="28"/>
                  </a:lnTo>
                  <a:lnTo>
                    <a:pt x="46" y="31"/>
                  </a:lnTo>
                  <a:lnTo>
                    <a:pt x="45" y="37"/>
                  </a:lnTo>
                  <a:lnTo>
                    <a:pt x="43" y="42"/>
                  </a:lnTo>
                  <a:lnTo>
                    <a:pt x="43" y="48"/>
                  </a:lnTo>
                  <a:lnTo>
                    <a:pt x="41" y="53"/>
                  </a:lnTo>
                  <a:lnTo>
                    <a:pt x="39" y="58"/>
                  </a:lnTo>
                  <a:lnTo>
                    <a:pt x="38" y="65"/>
                  </a:lnTo>
                  <a:lnTo>
                    <a:pt x="37" y="71"/>
                  </a:lnTo>
                  <a:lnTo>
                    <a:pt x="34" y="76"/>
                  </a:lnTo>
                  <a:lnTo>
                    <a:pt x="34" y="84"/>
                  </a:lnTo>
                  <a:lnTo>
                    <a:pt x="31" y="91"/>
                  </a:lnTo>
                  <a:lnTo>
                    <a:pt x="31" y="99"/>
                  </a:lnTo>
                  <a:lnTo>
                    <a:pt x="29" y="106"/>
                  </a:lnTo>
                  <a:lnTo>
                    <a:pt x="29" y="113"/>
                  </a:lnTo>
                  <a:lnTo>
                    <a:pt x="26" y="122"/>
                  </a:lnTo>
                  <a:lnTo>
                    <a:pt x="25" y="130"/>
                  </a:lnTo>
                  <a:lnTo>
                    <a:pt x="24" y="138"/>
                  </a:lnTo>
                  <a:lnTo>
                    <a:pt x="22" y="146"/>
                  </a:lnTo>
                  <a:lnTo>
                    <a:pt x="21" y="155"/>
                  </a:lnTo>
                  <a:lnTo>
                    <a:pt x="20" y="164"/>
                  </a:lnTo>
                  <a:lnTo>
                    <a:pt x="17" y="172"/>
                  </a:lnTo>
                  <a:lnTo>
                    <a:pt x="17" y="180"/>
                  </a:lnTo>
                  <a:lnTo>
                    <a:pt x="14" y="189"/>
                  </a:lnTo>
                  <a:lnTo>
                    <a:pt x="13" y="198"/>
                  </a:lnTo>
                  <a:lnTo>
                    <a:pt x="12" y="206"/>
                  </a:lnTo>
                  <a:lnTo>
                    <a:pt x="11" y="215"/>
                  </a:lnTo>
                  <a:lnTo>
                    <a:pt x="9" y="224"/>
                  </a:lnTo>
                  <a:lnTo>
                    <a:pt x="9" y="234"/>
                  </a:lnTo>
                  <a:lnTo>
                    <a:pt x="7" y="242"/>
                  </a:lnTo>
                  <a:lnTo>
                    <a:pt x="7" y="253"/>
                  </a:lnTo>
                  <a:lnTo>
                    <a:pt x="4" y="262"/>
                  </a:lnTo>
                  <a:lnTo>
                    <a:pt x="4" y="272"/>
                  </a:lnTo>
                  <a:lnTo>
                    <a:pt x="4" y="281"/>
                  </a:lnTo>
                  <a:lnTo>
                    <a:pt x="3" y="291"/>
                  </a:lnTo>
                  <a:lnTo>
                    <a:pt x="1" y="300"/>
                  </a:lnTo>
                  <a:lnTo>
                    <a:pt x="1" y="310"/>
                  </a:lnTo>
                  <a:lnTo>
                    <a:pt x="1" y="319"/>
                  </a:lnTo>
                  <a:lnTo>
                    <a:pt x="0" y="329"/>
                  </a:lnTo>
                  <a:lnTo>
                    <a:pt x="0" y="338"/>
                  </a:lnTo>
                  <a:lnTo>
                    <a:pt x="0" y="348"/>
                  </a:lnTo>
                  <a:lnTo>
                    <a:pt x="0" y="356"/>
                  </a:lnTo>
                  <a:lnTo>
                    <a:pt x="0" y="366"/>
                  </a:lnTo>
                  <a:lnTo>
                    <a:pt x="0" y="374"/>
                  </a:lnTo>
                  <a:lnTo>
                    <a:pt x="1" y="385"/>
                  </a:lnTo>
                  <a:lnTo>
                    <a:pt x="1" y="393"/>
                  </a:lnTo>
                  <a:lnTo>
                    <a:pt x="1" y="402"/>
                  </a:lnTo>
                  <a:lnTo>
                    <a:pt x="1" y="411"/>
                  </a:lnTo>
                  <a:lnTo>
                    <a:pt x="3" y="420"/>
                  </a:lnTo>
                  <a:lnTo>
                    <a:pt x="3" y="428"/>
                  </a:lnTo>
                  <a:lnTo>
                    <a:pt x="4" y="436"/>
                  </a:lnTo>
                  <a:lnTo>
                    <a:pt x="5" y="445"/>
                  </a:lnTo>
                  <a:lnTo>
                    <a:pt x="8" y="453"/>
                  </a:lnTo>
                  <a:lnTo>
                    <a:pt x="9" y="459"/>
                  </a:lnTo>
                  <a:lnTo>
                    <a:pt x="11" y="467"/>
                  </a:lnTo>
                  <a:lnTo>
                    <a:pt x="12" y="475"/>
                  </a:lnTo>
                  <a:lnTo>
                    <a:pt x="13" y="481"/>
                  </a:lnTo>
                  <a:lnTo>
                    <a:pt x="16" y="488"/>
                  </a:lnTo>
                  <a:lnTo>
                    <a:pt x="17" y="495"/>
                  </a:lnTo>
                  <a:lnTo>
                    <a:pt x="20" y="501"/>
                  </a:lnTo>
                  <a:lnTo>
                    <a:pt x="22" y="508"/>
                  </a:lnTo>
                  <a:lnTo>
                    <a:pt x="25" y="513"/>
                  </a:lnTo>
                  <a:lnTo>
                    <a:pt x="28" y="518"/>
                  </a:lnTo>
                  <a:lnTo>
                    <a:pt x="30" y="523"/>
                  </a:lnTo>
                  <a:lnTo>
                    <a:pt x="33" y="530"/>
                  </a:lnTo>
                  <a:lnTo>
                    <a:pt x="35" y="534"/>
                  </a:lnTo>
                  <a:lnTo>
                    <a:pt x="39" y="539"/>
                  </a:lnTo>
                  <a:lnTo>
                    <a:pt x="42" y="544"/>
                  </a:lnTo>
                  <a:lnTo>
                    <a:pt x="46" y="549"/>
                  </a:lnTo>
                  <a:lnTo>
                    <a:pt x="51" y="557"/>
                  </a:lnTo>
                  <a:lnTo>
                    <a:pt x="58" y="566"/>
                  </a:lnTo>
                  <a:lnTo>
                    <a:pt x="64" y="572"/>
                  </a:lnTo>
                  <a:lnTo>
                    <a:pt x="71" y="579"/>
                  </a:lnTo>
                  <a:lnTo>
                    <a:pt x="77" y="585"/>
                  </a:lnTo>
                  <a:lnTo>
                    <a:pt x="85" y="590"/>
                  </a:lnTo>
                  <a:lnTo>
                    <a:pt x="92" y="595"/>
                  </a:lnTo>
                  <a:lnTo>
                    <a:pt x="98" y="600"/>
                  </a:lnTo>
                  <a:lnTo>
                    <a:pt x="103" y="603"/>
                  </a:lnTo>
                  <a:lnTo>
                    <a:pt x="110" y="606"/>
                  </a:lnTo>
                  <a:lnTo>
                    <a:pt x="116" y="608"/>
                  </a:lnTo>
                  <a:lnTo>
                    <a:pt x="123" y="612"/>
                  </a:lnTo>
                  <a:lnTo>
                    <a:pt x="127" y="613"/>
                  </a:lnTo>
                  <a:lnTo>
                    <a:pt x="133" y="615"/>
                  </a:lnTo>
                  <a:lnTo>
                    <a:pt x="139" y="617"/>
                  </a:lnTo>
                  <a:lnTo>
                    <a:pt x="144" y="619"/>
                  </a:lnTo>
                  <a:lnTo>
                    <a:pt x="152" y="620"/>
                  </a:lnTo>
                  <a:lnTo>
                    <a:pt x="158" y="621"/>
                  </a:lnTo>
                  <a:lnTo>
                    <a:pt x="163" y="621"/>
                  </a:lnTo>
                  <a:lnTo>
                    <a:pt x="165" y="623"/>
                  </a:lnTo>
                  <a:lnTo>
                    <a:pt x="162" y="300"/>
                  </a:lnTo>
                  <a:lnTo>
                    <a:pt x="55" y="0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8A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4"/>
            <p:cNvSpPr>
              <a:spLocks/>
            </p:cNvSpPr>
            <p:nvPr/>
          </p:nvSpPr>
          <p:spPr bwMode="auto">
            <a:xfrm>
              <a:off x="6302375" y="721840"/>
              <a:ext cx="530225" cy="429596"/>
            </a:xfrm>
            <a:custGeom>
              <a:avLst/>
              <a:gdLst>
                <a:gd name="T0" fmla="*/ 45 w 1339"/>
                <a:gd name="T1" fmla="*/ 176 h 1191"/>
                <a:gd name="T2" fmla="*/ 150 w 1339"/>
                <a:gd name="T3" fmla="*/ 142 h 1191"/>
                <a:gd name="T4" fmla="*/ 301 w 1339"/>
                <a:gd name="T5" fmla="*/ 102 h 1191"/>
                <a:gd name="T6" fmla="*/ 481 w 1339"/>
                <a:gd name="T7" fmla="*/ 59 h 1191"/>
                <a:gd name="T8" fmla="*/ 673 w 1339"/>
                <a:gd name="T9" fmla="*/ 23 h 1191"/>
                <a:gd name="T10" fmla="*/ 860 w 1339"/>
                <a:gd name="T11" fmla="*/ 1 h 1191"/>
                <a:gd name="T12" fmla="*/ 1030 w 1339"/>
                <a:gd name="T13" fmla="*/ 5 h 1191"/>
                <a:gd name="T14" fmla="*/ 1148 w 1339"/>
                <a:gd name="T15" fmla="*/ 34 h 1191"/>
                <a:gd name="T16" fmla="*/ 1205 w 1339"/>
                <a:gd name="T17" fmla="*/ 88 h 1191"/>
                <a:gd name="T18" fmla="*/ 1217 w 1339"/>
                <a:gd name="T19" fmla="*/ 153 h 1191"/>
                <a:gd name="T20" fmla="*/ 1200 w 1339"/>
                <a:gd name="T21" fmla="*/ 222 h 1191"/>
                <a:gd name="T22" fmla="*/ 1166 w 1339"/>
                <a:gd name="T23" fmla="*/ 285 h 1191"/>
                <a:gd name="T24" fmla="*/ 1136 w 1339"/>
                <a:gd name="T25" fmla="*/ 331 h 1191"/>
                <a:gd name="T26" fmla="*/ 1119 w 1339"/>
                <a:gd name="T27" fmla="*/ 367 h 1191"/>
                <a:gd name="T28" fmla="*/ 1118 w 1339"/>
                <a:gd name="T29" fmla="*/ 421 h 1191"/>
                <a:gd name="T30" fmla="*/ 1118 w 1339"/>
                <a:gd name="T31" fmla="*/ 478 h 1191"/>
                <a:gd name="T32" fmla="*/ 1064 w 1339"/>
                <a:gd name="T33" fmla="*/ 524 h 1191"/>
                <a:gd name="T34" fmla="*/ 1007 w 1339"/>
                <a:gd name="T35" fmla="*/ 566 h 1191"/>
                <a:gd name="T36" fmla="*/ 965 w 1339"/>
                <a:gd name="T37" fmla="*/ 597 h 1191"/>
                <a:gd name="T38" fmla="*/ 956 w 1339"/>
                <a:gd name="T39" fmla="*/ 639 h 1191"/>
                <a:gd name="T40" fmla="*/ 956 w 1339"/>
                <a:gd name="T41" fmla="*/ 707 h 1191"/>
                <a:gd name="T42" fmla="*/ 961 w 1339"/>
                <a:gd name="T43" fmla="*/ 753 h 1191"/>
                <a:gd name="T44" fmla="*/ 983 w 1339"/>
                <a:gd name="T45" fmla="*/ 806 h 1191"/>
                <a:gd name="T46" fmla="*/ 1032 w 1339"/>
                <a:gd name="T47" fmla="*/ 847 h 1191"/>
                <a:gd name="T48" fmla="*/ 1083 w 1339"/>
                <a:gd name="T49" fmla="*/ 835 h 1191"/>
                <a:gd name="T50" fmla="*/ 1113 w 1339"/>
                <a:gd name="T51" fmla="*/ 782 h 1191"/>
                <a:gd name="T52" fmla="*/ 1126 w 1339"/>
                <a:gd name="T53" fmla="*/ 728 h 1191"/>
                <a:gd name="T54" fmla="*/ 1154 w 1339"/>
                <a:gd name="T55" fmla="*/ 772 h 1191"/>
                <a:gd name="T56" fmla="*/ 1188 w 1339"/>
                <a:gd name="T57" fmla="*/ 827 h 1191"/>
                <a:gd name="T58" fmla="*/ 1225 w 1339"/>
                <a:gd name="T59" fmla="*/ 893 h 1191"/>
                <a:gd name="T60" fmla="*/ 1264 w 1339"/>
                <a:gd name="T61" fmla="*/ 966 h 1191"/>
                <a:gd name="T62" fmla="*/ 1297 w 1339"/>
                <a:gd name="T63" fmla="*/ 1043 h 1191"/>
                <a:gd name="T64" fmla="*/ 1324 w 1339"/>
                <a:gd name="T65" fmla="*/ 1121 h 1191"/>
                <a:gd name="T66" fmla="*/ 1337 w 1339"/>
                <a:gd name="T67" fmla="*/ 1191 h 1191"/>
                <a:gd name="T68" fmla="*/ 1303 w 1339"/>
                <a:gd name="T69" fmla="*/ 1146 h 1191"/>
                <a:gd name="T70" fmla="*/ 1250 w 1339"/>
                <a:gd name="T71" fmla="*/ 1082 h 1191"/>
                <a:gd name="T72" fmla="*/ 1165 w 1339"/>
                <a:gd name="T73" fmla="*/ 1009 h 1191"/>
                <a:gd name="T74" fmla="*/ 1043 w 1339"/>
                <a:gd name="T75" fmla="*/ 937 h 1191"/>
                <a:gd name="T76" fmla="*/ 881 w 1339"/>
                <a:gd name="T77" fmla="*/ 881 h 1191"/>
                <a:gd name="T78" fmla="*/ 673 w 1339"/>
                <a:gd name="T79" fmla="*/ 857 h 1191"/>
                <a:gd name="T80" fmla="*/ 612 w 1339"/>
                <a:gd name="T81" fmla="*/ 857 h 1191"/>
                <a:gd name="T82" fmla="*/ 556 w 1339"/>
                <a:gd name="T83" fmla="*/ 863 h 1191"/>
                <a:gd name="T84" fmla="*/ 485 w 1339"/>
                <a:gd name="T85" fmla="*/ 874 h 1191"/>
                <a:gd name="T86" fmla="*/ 400 w 1339"/>
                <a:gd name="T87" fmla="*/ 894 h 1191"/>
                <a:gd name="T88" fmla="*/ 311 w 1339"/>
                <a:gd name="T89" fmla="*/ 925 h 1191"/>
                <a:gd name="T90" fmla="*/ 221 w 1339"/>
                <a:gd name="T91" fmla="*/ 971 h 1191"/>
                <a:gd name="T92" fmla="*/ 181 w 1339"/>
                <a:gd name="T93" fmla="*/ 982 h 1191"/>
                <a:gd name="T94" fmla="*/ 195 w 1339"/>
                <a:gd name="T95" fmla="*/ 927 h 1191"/>
                <a:gd name="T96" fmla="*/ 212 w 1339"/>
                <a:gd name="T97" fmla="*/ 868 h 1191"/>
                <a:gd name="T98" fmla="*/ 225 w 1339"/>
                <a:gd name="T99" fmla="*/ 799 h 1191"/>
                <a:gd name="T100" fmla="*/ 235 w 1339"/>
                <a:gd name="T101" fmla="*/ 729 h 1191"/>
                <a:gd name="T102" fmla="*/ 241 w 1339"/>
                <a:gd name="T103" fmla="*/ 664 h 1191"/>
                <a:gd name="T104" fmla="*/ 234 w 1339"/>
                <a:gd name="T105" fmla="*/ 605 h 1191"/>
                <a:gd name="T106" fmla="*/ 207 w 1339"/>
                <a:gd name="T107" fmla="*/ 533 h 1191"/>
                <a:gd name="T108" fmla="*/ 166 w 1339"/>
                <a:gd name="T109" fmla="*/ 453 h 1191"/>
                <a:gd name="T110" fmla="*/ 119 w 1339"/>
                <a:gd name="T111" fmla="*/ 371 h 1191"/>
                <a:gd name="T112" fmla="*/ 72 w 1339"/>
                <a:gd name="T113" fmla="*/ 295 h 1191"/>
                <a:gd name="T114" fmla="*/ 30 w 1339"/>
                <a:gd name="T115" fmla="*/ 235 h 1191"/>
                <a:gd name="T116" fmla="*/ 0 w 1339"/>
                <a:gd name="T117" fmla="*/ 191 h 1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339" h="1191">
                  <a:moveTo>
                    <a:pt x="0" y="191"/>
                  </a:moveTo>
                  <a:lnTo>
                    <a:pt x="1" y="191"/>
                  </a:lnTo>
                  <a:lnTo>
                    <a:pt x="8" y="188"/>
                  </a:lnTo>
                  <a:lnTo>
                    <a:pt x="11" y="187"/>
                  </a:lnTo>
                  <a:lnTo>
                    <a:pt x="16" y="186"/>
                  </a:lnTo>
                  <a:lnTo>
                    <a:pt x="21" y="183"/>
                  </a:lnTo>
                  <a:lnTo>
                    <a:pt x="29" y="182"/>
                  </a:lnTo>
                  <a:lnTo>
                    <a:pt x="35" y="179"/>
                  </a:lnTo>
                  <a:lnTo>
                    <a:pt x="45" y="176"/>
                  </a:lnTo>
                  <a:lnTo>
                    <a:pt x="52" y="172"/>
                  </a:lnTo>
                  <a:lnTo>
                    <a:pt x="63" y="170"/>
                  </a:lnTo>
                  <a:lnTo>
                    <a:pt x="73" y="167"/>
                  </a:lnTo>
                  <a:lnTo>
                    <a:pt x="85" y="163"/>
                  </a:lnTo>
                  <a:lnTo>
                    <a:pt x="97" y="159"/>
                  </a:lnTo>
                  <a:lnTo>
                    <a:pt x="110" y="157"/>
                  </a:lnTo>
                  <a:lnTo>
                    <a:pt x="122" y="152"/>
                  </a:lnTo>
                  <a:lnTo>
                    <a:pt x="136" y="148"/>
                  </a:lnTo>
                  <a:lnTo>
                    <a:pt x="150" y="142"/>
                  </a:lnTo>
                  <a:lnTo>
                    <a:pt x="166" y="140"/>
                  </a:lnTo>
                  <a:lnTo>
                    <a:pt x="181" y="133"/>
                  </a:lnTo>
                  <a:lnTo>
                    <a:pt x="196" y="131"/>
                  </a:lnTo>
                  <a:lnTo>
                    <a:pt x="213" y="124"/>
                  </a:lnTo>
                  <a:lnTo>
                    <a:pt x="230" y="122"/>
                  </a:lnTo>
                  <a:lnTo>
                    <a:pt x="246" y="116"/>
                  </a:lnTo>
                  <a:lnTo>
                    <a:pt x="264" y="111"/>
                  </a:lnTo>
                  <a:lnTo>
                    <a:pt x="283" y="106"/>
                  </a:lnTo>
                  <a:lnTo>
                    <a:pt x="301" y="102"/>
                  </a:lnTo>
                  <a:lnTo>
                    <a:pt x="320" y="98"/>
                  </a:lnTo>
                  <a:lnTo>
                    <a:pt x="340" y="93"/>
                  </a:lnTo>
                  <a:lnTo>
                    <a:pt x="358" y="89"/>
                  </a:lnTo>
                  <a:lnTo>
                    <a:pt x="379" y="84"/>
                  </a:lnTo>
                  <a:lnTo>
                    <a:pt x="399" y="78"/>
                  </a:lnTo>
                  <a:lnTo>
                    <a:pt x="418" y="73"/>
                  </a:lnTo>
                  <a:lnTo>
                    <a:pt x="439" y="69"/>
                  </a:lnTo>
                  <a:lnTo>
                    <a:pt x="460" y="64"/>
                  </a:lnTo>
                  <a:lnTo>
                    <a:pt x="481" y="59"/>
                  </a:lnTo>
                  <a:lnTo>
                    <a:pt x="502" y="55"/>
                  </a:lnTo>
                  <a:lnTo>
                    <a:pt x="523" y="50"/>
                  </a:lnTo>
                  <a:lnTo>
                    <a:pt x="544" y="46"/>
                  </a:lnTo>
                  <a:lnTo>
                    <a:pt x="565" y="42"/>
                  </a:lnTo>
                  <a:lnTo>
                    <a:pt x="587" y="38"/>
                  </a:lnTo>
                  <a:lnTo>
                    <a:pt x="608" y="34"/>
                  </a:lnTo>
                  <a:lnTo>
                    <a:pt x="630" y="31"/>
                  </a:lnTo>
                  <a:lnTo>
                    <a:pt x="651" y="26"/>
                  </a:lnTo>
                  <a:lnTo>
                    <a:pt x="673" y="23"/>
                  </a:lnTo>
                  <a:lnTo>
                    <a:pt x="694" y="21"/>
                  </a:lnTo>
                  <a:lnTo>
                    <a:pt x="717" y="18"/>
                  </a:lnTo>
                  <a:lnTo>
                    <a:pt x="736" y="14"/>
                  </a:lnTo>
                  <a:lnTo>
                    <a:pt x="758" y="12"/>
                  </a:lnTo>
                  <a:lnTo>
                    <a:pt x="778" y="9"/>
                  </a:lnTo>
                  <a:lnTo>
                    <a:pt x="800" y="6"/>
                  </a:lnTo>
                  <a:lnTo>
                    <a:pt x="821" y="4"/>
                  </a:lnTo>
                  <a:lnTo>
                    <a:pt x="841" y="4"/>
                  </a:lnTo>
                  <a:lnTo>
                    <a:pt x="860" y="1"/>
                  </a:lnTo>
                  <a:lnTo>
                    <a:pt x="881" y="1"/>
                  </a:lnTo>
                  <a:lnTo>
                    <a:pt x="901" y="0"/>
                  </a:lnTo>
                  <a:lnTo>
                    <a:pt x="920" y="0"/>
                  </a:lnTo>
                  <a:lnTo>
                    <a:pt x="940" y="0"/>
                  </a:lnTo>
                  <a:lnTo>
                    <a:pt x="958" y="0"/>
                  </a:lnTo>
                  <a:lnTo>
                    <a:pt x="977" y="0"/>
                  </a:lnTo>
                  <a:lnTo>
                    <a:pt x="995" y="1"/>
                  </a:lnTo>
                  <a:lnTo>
                    <a:pt x="1013" y="3"/>
                  </a:lnTo>
                  <a:lnTo>
                    <a:pt x="1030" y="5"/>
                  </a:lnTo>
                  <a:lnTo>
                    <a:pt x="1046" y="6"/>
                  </a:lnTo>
                  <a:lnTo>
                    <a:pt x="1062" y="9"/>
                  </a:lnTo>
                  <a:lnTo>
                    <a:pt x="1076" y="12"/>
                  </a:lnTo>
                  <a:lnTo>
                    <a:pt x="1092" y="14"/>
                  </a:lnTo>
                  <a:lnTo>
                    <a:pt x="1103" y="17"/>
                  </a:lnTo>
                  <a:lnTo>
                    <a:pt x="1115" y="22"/>
                  </a:lnTo>
                  <a:lnTo>
                    <a:pt x="1127" y="25"/>
                  </a:lnTo>
                  <a:lnTo>
                    <a:pt x="1139" y="31"/>
                  </a:lnTo>
                  <a:lnTo>
                    <a:pt x="1148" y="34"/>
                  </a:lnTo>
                  <a:lnTo>
                    <a:pt x="1157" y="40"/>
                  </a:lnTo>
                  <a:lnTo>
                    <a:pt x="1165" y="46"/>
                  </a:lnTo>
                  <a:lnTo>
                    <a:pt x="1173" y="51"/>
                  </a:lnTo>
                  <a:lnTo>
                    <a:pt x="1179" y="56"/>
                  </a:lnTo>
                  <a:lnTo>
                    <a:pt x="1187" y="61"/>
                  </a:lnTo>
                  <a:lnTo>
                    <a:pt x="1192" y="68"/>
                  </a:lnTo>
                  <a:lnTo>
                    <a:pt x="1198" y="76"/>
                  </a:lnTo>
                  <a:lnTo>
                    <a:pt x="1201" y="81"/>
                  </a:lnTo>
                  <a:lnTo>
                    <a:pt x="1205" y="88"/>
                  </a:lnTo>
                  <a:lnTo>
                    <a:pt x="1208" y="94"/>
                  </a:lnTo>
                  <a:lnTo>
                    <a:pt x="1212" y="102"/>
                  </a:lnTo>
                  <a:lnTo>
                    <a:pt x="1213" y="108"/>
                  </a:lnTo>
                  <a:lnTo>
                    <a:pt x="1215" y="116"/>
                  </a:lnTo>
                  <a:lnTo>
                    <a:pt x="1216" y="123"/>
                  </a:lnTo>
                  <a:lnTo>
                    <a:pt x="1217" y="131"/>
                  </a:lnTo>
                  <a:lnTo>
                    <a:pt x="1217" y="138"/>
                  </a:lnTo>
                  <a:lnTo>
                    <a:pt x="1217" y="146"/>
                  </a:lnTo>
                  <a:lnTo>
                    <a:pt x="1217" y="153"/>
                  </a:lnTo>
                  <a:lnTo>
                    <a:pt x="1217" y="161"/>
                  </a:lnTo>
                  <a:lnTo>
                    <a:pt x="1215" y="169"/>
                  </a:lnTo>
                  <a:lnTo>
                    <a:pt x="1215" y="176"/>
                  </a:lnTo>
                  <a:lnTo>
                    <a:pt x="1212" y="186"/>
                  </a:lnTo>
                  <a:lnTo>
                    <a:pt x="1212" y="193"/>
                  </a:lnTo>
                  <a:lnTo>
                    <a:pt x="1208" y="200"/>
                  </a:lnTo>
                  <a:lnTo>
                    <a:pt x="1205" y="208"/>
                  </a:lnTo>
                  <a:lnTo>
                    <a:pt x="1203" y="216"/>
                  </a:lnTo>
                  <a:lnTo>
                    <a:pt x="1200" y="222"/>
                  </a:lnTo>
                  <a:lnTo>
                    <a:pt x="1196" y="230"/>
                  </a:lnTo>
                  <a:lnTo>
                    <a:pt x="1194" y="237"/>
                  </a:lnTo>
                  <a:lnTo>
                    <a:pt x="1190" y="244"/>
                  </a:lnTo>
                  <a:lnTo>
                    <a:pt x="1187" y="252"/>
                  </a:lnTo>
                  <a:lnTo>
                    <a:pt x="1182" y="259"/>
                  </a:lnTo>
                  <a:lnTo>
                    <a:pt x="1178" y="265"/>
                  </a:lnTo>
                  <a:lnTo>
                    <a:pt x="1175" y="272"/>
                  </a:lnTo>
                  <a:lnTo>
                    <a:pt x="1171" y="278"/>
                  </a:lnTo>
                  <a:lnTo>
                    <a:pt x="1166" y="285"/>
                  </a:lnTo>
                  <a:lnTo>
                    <a:pt x="1164" y="291"/>
                  </a:lnTo>
                  <a:lnTo>
                    <a:pt x="1160" y="297"/>
                  </a:lnTo>
                  <a:lnTo>
                    <a:pt x="1157" y="303"/>
                  </a:lnTo>
                  <a:lnTo>
                    <a:pt x="1152" y="308"/>
                  </a:lnTo>
                  <a:lnTo>
                    <a:pt x="1148" y="314"/>
                  </a:lnTo>
                  <a:lnTo>
                    <a:pt x="1145" y="318"/>
                  </a:lnTo>
                  <a:lnTo>
                    <a:pt x="1143" y="323"/>
                  </a:lnTo>
                  <a:lnTo>
                    <a:pt x="1139" y="327"/>
                  </a:lnTo>
                  <a:lnTo>
                    <a:pt x="1136" y="331"/>
                  </a:lnTo>
                  <a:lnTo>
                    <a:pt x="1134" y="335"/>
                  </a:lnTo>
                  <a:lnTo>
                    <a:pt x="1130" y="340"/>
                  </a:lnTo>
                  <a:lnTo>
                    <a:pt x="1124" y="344"/>
                  </a:lnTo>
                  <a:lnTo>
                    <a:pt x="1122" y="348"/>
                  </a:lnTo>
                  <a:lnTo>
                    <a:pt x="1120" y="352"/>
                  </a:lnTo>
                  <a:lnTo>
                    <a:pt x="1120" y="353"/>
                  </a:lnTo>
                  <a:lnTo>
                    <a:pt x="1119" y="354"/>
                  </a:lnTo>
                  <a:lnTo>
                    <a:pt x="1119" y="363"/>
                  </a:lnTo>
                  <a:lnTo>
                    <a:pt x="1119" y="367"/>
                  </a:lnTo>
                  <a:lnTo>
                    <a:pt x="1119" y="375"/>
                  </a:lnTo>
                  <a:lnTo>
                    <a:pt x="1119" y="382"/>
                  </a:lnTo>
                  <a:lnTo>
                    <a:pt x="1119" y="391"/>
                  </a:lnTo>
                  <a:lnTo>
                    <a:pt x="1118" y="395"/>
                  </a:lnTo>
                  <a:lnTo>
                    <a:pt x="1118" y="400"/>
                  </a:lnTo>
                  <a:lnTo>
                    <a:pt x="1118" y="405"/>
                  </a:lnTo>
                  <a:lnTo>
                    <a:pt x="1118" y="410"/>
                  </a:lnTo>
                  <a:lnTo>
                    <a:pt x="1118" y="416"/>
                  </a:lnTo>
                  <a:lnTo>
                    <a:pt x="1118" y="421"/>
                  </a:lnTo>
                  <a:lnTo>
                    <a:pt x="1118" y="426"/>
                  </a:lnTo>
                  <a:lnTo>
                    <a:pt x="1118" y="433"/>
                  </a:lnTo>
                  <a:lnTo>
                    <a:pt x="1118" y="439"/>
                  </a:lnTo>
                  <a:lnTo>
                    <a:pt x="1118" y="444"/>
                  </a:lnTo>
                  <a:lnTo>
                    <a:pt x="1118" y="451"/>
                  </a:lnTo>
                  <a:lnTo>
                    <a:pt x="1118" y="457"/>
                  </a:lnTo>
                  <a:lnTo>
                    <a:pt x="1118" y="464"/>
                  </a:lnTo>
                  <a:lnTo>
                    <a:pt x="1118" y="472"/>
                  </a:lnTo>
                  <a:lnTo>
                    <a:pt x="1118" y="478"/>
                  </a:lnTo>
                  <a:lnTo>
                    <a:pt x="1118" y="485"/>
                  </a:lnTo>
                  <a:lnTo>
                    <a:pt x="1111" y="490"/>
                  </a:lnTo>
                  <a:lnTo>
                    <a:pt x="1105" y="494"/>
                  </a:lnTo>
                  <a:lnTo>
                    <a:pt x="1097" y="499"/>
                  </a:lnTo>
                  <a:lnTo>
                    <a:pt x="1092" y="504"/>
                  </a:lnTo>
                  <a:lnTo>
                    <a:pt x="1084" y="508"/>
                  </a:lnTo>
                  <a:lnTo>
                    <a:pt x="1077" y="514"/>
                  </a:lnTo>
                  <a:lnTo>
                    <a:pt x="1071" y="519"/>
                  </a:lnTo>
                  <a:lnTo>
                    <a:pt x="1064" y="524"/>
                  </a:lnTo>
                  <a:lnTo>
                    <a:pt x="1056" y="529"/>
                  </a:lnTo>
                  <a:lnTo>
                    <a:pt x="1050" y="533"/>
                  </a:lnTo>
                  <a:lnTo>
                    <a:pt x="1043" y="538"/>
                  </a:lnTo>
                  <a:lnTo>
                    <a:pt x="1037" y="542"/>
                  </a:lnTo>
                  <a:lnTo>
                    <a:pt x="1030" y="548"/>
                  </a:lnTo>
                  <a:lnTo>
                    <a:pt x="1025" y="552"/>
                  </a:lnTo>
                  <a:lnTo>
                    <a:pt x="1018" y="557"/>
                  </a:lnTo>
                  <a:lnTo>
                    <a:pt x="1013" y="562"/>
                  </a:lnTo>
                  <a:lnTo>
                    <a:pt x="1007" y="566"/>
                  </a:lnTo>
                  <a:lnTo>
                    <a:pt x="1001" y="569"/>
                  </a:lnTo>
                  <a:lnTo>
                    <a:pt x="996" y="572"/>
                  </a:lnTo>
                  <a:lnTo>
                    <a:pt x="992" y="576"/>
                  </a:lnTo>
                  <a:lnTo>
                    <a:pt x="986" y="579"/>
                  </a:lnTo>
                  <a:lnTo>
                    <a:pt x="983" y="583"/>
                  </a:lnTo>
                  <a:lnTo>
                    <a:pt x="978" y="586"/>
                  </a:lnTo>
                  <a:lnTo>
                    <a:pt x="975" y="589"/>
                  </a:lnTo>
                  <a:lnTo>
                    <a:pt x="969" y="593"/>
                  </a:lnTo>
                  <a:lnTo>
                    <a:pt x="965" y="597"/>
                  </a:lnTo>
                  <a:lnTo>
                    <a:pt x="961" y="599"/>
                  </a:lnTo>
                  <a:lnTo>
                    <a:pt x="961" y="601"/>
                  </a:lnTo>
                  <a:lnTo>
                    <a:pt x="960" y="602"/>
                  </a:lnTo>
                  <a:lnTo>
                    <a:pt x="958" y="609"/>
                  </a:lnTo>
                  <a:lnTo>
                    <a:pt x="958" y="613"/>
                  </a:lnTo>
                  <a:lnTo>
                    <a:pt x="957" y="619"/>
                  </a:lnTo>
                  <a:lnTo>
                    <a:pt x="956" y="625"/>
                  </a:lnTo>
                  <a:lnTo>
                    <a:pt x="956" y="633"/>
                  </a:lnTo>
                  <a:lnTo>
                    <a:pt x="956" y="639"/>
                  </a:lnTo>
                  <a:lnTo>
                    <a:pt x="954" y="647"/>
                  </a:lnTo>
                  <a:lnTo>
                    <a:pt x="954" y="656"/>
                  </a:lnTo>
                  <a:lnTo>
                    <a:pt x="954" y="665"/>
                  </a:lnTo>
                  <a:lnTo>
                    <a:pt x="953" y="674"/>
                  </a:lnTo>
                  <a:lnTo>
                    <a:pt x="953" y="685"/>
                  </a:lnTo>
                  <a:lnTo>
                    <a:pt x="953" y="690"/>
                  </a:lnTo>
                  <a:lnTo>
                    <a:pt x="954" y="695"/>
                  </a:lnTo>
                  <a:lnTo>
                    <a:pt x="954" y="702"/>
                  </a:lnTo>
                  <a:lnTo>
                    <a:pt x="956" y="707"/>
                  </a:lnTo>
                  <a:lnTo>
                    <a:pt x="956" y="711"/>
                  </a:lnTo>
                  <a:lnTo>
                    <a:pt x="956" y="718"/>
                  </a:lnTo>
                  <a:lnTo>
                    <a:pt x="956" y="723"/>
                  </a:lnTo>
                  <a:lnTo>
                    <a:pt x="957" y="728"/>
                  </a:lnTo>
                  <a:lnTo>
                    <a:pt x="957" y="732"/>
                  </a:lnTo>
                  <a:lnTo>
                    <a:pt x="958" y="738"/>
                  </a:lnTo>
                  <a:lnTo>
                    <a:pt x="958" y="744"/>
                  </a:lnTo>
                  <a:lnTo>
                    <a:pt x="961" y="749"/>
                  </a:lnTo>
                  <a:lnTo>
                    <a:pt x="961" y="753"/>
                  </a:lnTo>
                  <a:lnTo>
                    <a:pt x="962" y="759"/>
                  </a:lnTo>
                  <a:lnTo>
                    <a:pt x="964" y="763"/>
                  </a:lnTo>
                  <a:lnTo>
                    <a:pt x="965" y="768"/>
                  </a:lnTo>
                  <a:lnTo>
                    <a:pt x="968" y="774"/>
                  </a:lnTo>
                  <a:lnTo>
                    <a:pt x="969" y="779"/>
                  </a:lnTo>
                  <a:lnTo>
                    <a:pt x="971" y="784"/>
                  </a:lnTo>
                  <a:lnTo>
                    <a:pt x="974" y="789"/>
                  </a:lnTo>
                  <a:lnTo>
                    <a:pt x="977" y="797"/>
                  </a:lnTo>
                  <a:lnTo>
                    <a:pt x="983" y="806"/>
                  </a:lnTo>
                  <a:lnTo>
                    <a:pt x="987" y="814"/>
                  </a:lnTo>
                  <a:lnTo>
                    <a:pt x="995" y="822"/>
                  </a:lnTo>
                  <a:lnTo>
                    <a:pt x="1001" y="829"/>
                  </a:lnTo>
                  <a:lnTo>
                    <a:pt x="1009" y="835"/>
                  </a:lnTo>
                  <a:lnTo>
                    <a:pt x="1013" y="838"/>
                  </a:lnTo>
                  <a:lnTo>
                    <a:pt x="1017" y="840"/>
                  </a:lnTo>
                  <a:lnTo>
                    <a:pt x="1022" y="843"/>
                  </a:lnTo>
                  <a:lnTo>
                    <a:pt x="1028" y="846"/>
                  </a:lnTo>
                  <a:lnTo>
                    <a:pt x="1032" y="847"/>
                  </a:lnTo>
                  <a:lnTo>
                    <a:pt x="1037" y="848"/>
                  </a:lnTo>
                  <a:lnTo>
                    <a:pt x="1043" y="850"/>
                  </a:lnTo>
                  <a:lnTo>
                    <a:pt x="1049" y="850"/>
                  </a:lnTo>
                  <a:lnTo>
                    <a:pt x="1052" y="850"/>
                  </a:lnTo>
                  <a:lnTo>
                    <a:pt x="1058" y="848"/>
                  </a:lnTo>
                  <a:lnTo>
                    <a:pt x="1063" y="847"/>
                  </a:lnTo>
                  <a:lnTo>
                    <a:pt x="1067" y="847"/>
                  </a:lnTo>
                  <a:lnTo>
                    <a:pt x="1075" y="840"/>
                  </a:lnTo>
                  <a:lnTo>
                    <a:pt x="1083" y="835"/>
                  </a:lnTo>
                  <a:lnTo>
                    <a:pt x="1089" y="827"/>
                  </a:lnTo>
                  <a:lnTo>
                    <a:pt x="1097" y="819"/>
                  </a:lnTo>
                  <a:lnTo>
                    <a:pt x="1098" y="814"/>
                  </a:lnTo>
                  <a:lnTo>
                    <a:pt x="1101" y="809"/>
                  </a:lnTo>
                  <a:lnTo>
                    <a:pt x="1103" y="804"/>
                  </a:lnTo>
                  <a:lnTo>
                    <a:pt x="1106" y="799"/>
                  </a:lnTo>
                  <a:lnTo>
                    <a:pt x="1109" y="792"/>
                  </a:lnTo>
                  <a:lnTo>
                    <a:pt x="1110" y="787"/>
                  </a:lnTo>
                  <a:lnTo>
                    <a:pt x="1113" y="782"/>
                  </a:lnTo>
                  <a:lnTo>
                    <a:pt x="1115" y="776"/>
                  </a:lnTo>
                  <a:lnTo>
                    <a:pt x="1115" y="770"/>
                  </a:lnTo>
                  <a:lnTo>
                    <a:pt x="1118" y="763"/>
                  </a:lnTo>
                  <a:lnTo>
                    <a:pt x="1118" y="757"/>
                  </a:lnTo>
                  <a:lnTo>
                    <a:pt x="1120" y="751"/>
                  </a:lnTo>
                  <a:lnTo>
                    <a:pt x="1120" y="745"/>
                  </a:lnTo>
                  <a:lnTo>
                    <a:pt x="1123" y="738"/>
                  </a:lnTo>
                  <a:lnTo>
                    <a:pt x="1124" y="733"/>
                  </a:lnTo>
                  <a:lnTo>
                    <a:pt x="1126" y="728"/>
                  </a:lnTo>
                  <a:lnTo>
                    <a:pt x="1128" y="733"/>
                  </a:lnTo>
                  <a:lnTo>
                    <a:pt x="1134" y="741"/>
                  </a:lnTo>
                  <a:lnTo>
                    <a:pt x="1136" y="744"/>
                  </a:lnTo>
                  <a:lnTo>
                    <a:pt x="1139" y="748"/>
                  </a:lnTo>
                  <a:lnTo>
                    <a:pt x="1143" y="753"/>
                  </a:lnTo>
                  <a:lnTo>
                    <a:pt x="1145" y="758"/>
                  </a:lnTo>
                  <a:lnTo>
                    <a:pt x="1148" y="762"/>
                  </a:lnTo>
                  <a:lnTo>
                    <a:pt x="1151" y="767"/>
                  </a:lnTo>
                  <a:lnTo>
                    <a:pt x="1154" y="772"/>
                  </a:lnTo>
                  <a:lnTo>
                    <a:pt x="1157" y="778"/>
                  </a:lnTo>
                  <a:lnTo>
                    <a:pt x="1161" y="784"/>
                  </a:lnTo>
                  <a:lnTo>
                    <a:pt x="1165" y="789"/>
                  </a:lnTo>
                  <a:lnTo>
                    <a:pt x="1169" y="796"/>
                  </a:lnTo>
                  <a:lnTo>
                    <a:pt x="1173" y="801"/>
                  </a:lnTo>
                  <a:lnTo>
                    <a:pt x="1175" y="808"/>
                  </a:lnTo>
                  <a:lnTo>
                    <a:pt x="1181" y="814"/>
                  </a:lnTo>
                  <a:lnTo>
                    <a:pt x="1185" y="819"/>
                  </a:lnTo>
                  <a:lnTo>
                    <a:pt x="1188" y="827"/>
                  </a:lnTo>
                  <a:lnTo>
                    <a:pt x="1192" y="834"/>
                  </a:lnTo>
                  <a:lnTo>
                    <a:pt x="1196" y="840"/>
                  </a:lnTo>
                  <a:lnTo>
                    <a:pt x="1200" y="847"/>
                  </a:lnTo>
                  <a:lnTo>
                    <a:pt x="1205" y="856"/>
                  </a:lnTo>
                  <a:lnTo>
                    <a:pt x="1208" y="863"/>
                  </a:lnTo>
                  <a:lnTo>
                    <a:pt x="1213" y="869"/>
                  </a:lnTo>
                  <a:lnTo>
                    <a:pt x="1217" y="877"/>
                  </a:lnTo>
                  <a:lnTo>
                    <a:pt x="1221" y="885"/>
                  </a:lnTo>
                  <a:lnTo>
                    <a:pt x="1225" y="893"/>
                  </a:lnTo>
                  <a:lnTo>
                    <a:pt x="1230" y="902"/>
                  </a:lnTo>
                  <a:lnTo>
                    <a:pt x="1234" y="910"/>
                  </a:lnTo>
                  <a:lnTo>
                    <a:pt x="1239" y="917"/>
                  </a:lnTo>
                  <a:lnTo>
                    <a:pt x="1243" y="925"/>
                  </a:lnTo>
                  <a:lnTo>
                    <a:pt x="1247" y="933"/>
                  </a:lnTo>
                  <a:lnTo>
                    <a:pt x="1251" y="941"/>
                  </a:lnTo>
                  <a:lnTo>
                    <a:pt x="1256" y="950"/>
                  </a:lnTo>
                  <a:lnTo>
                    <a:pt x="1259" y="958"/>
                  </a:lnTo>
                  <a:lnTo>
                    <a:pt x="1264" y="966"/>
                  </a:lnTo>
                  <a:lnTo>
                    <a:pt x="1268" y="974"/>
                  </a:lnTo>
                  <a:lnTo>
                    <a:pt x="1272" y="983"/>
                  </a:lnTo>
                  <a:lnTo>
                    <a:pt x="1275" y="992"/>
                  </a:lnTo>
                  <a:lnTo>
                    <a:pt x="1280" y="1000"/>
                  </a:lnTo>
                  <a:lnTo>
                    <a:pt x="1283" y="1008"/>
                  </a:lnTo>
                  <a:lnTo>
                    <a:pt x="1286" y="1017"/>
                  </a:lnTo>
                  <a:lnTo>
                    <a:pt x="1289" y="1025"/>
                  </a:lnTo>
                  <a:lnTo>
                    <a:pt x="1294" y="1034"/>
                  </a:lnTo>
                  <a:lnTo>
                    <a:pt x="1297" y="1043"/>
                  </a:lnTo>
                  <a:lnTo>
                    <a:pt x="1302" y="1052"/>
                  </a:lnTo>
                  <a:lnTo>
                    <a:pt x="1305" y="1061"/>
                  </a:lnTo>
                  <a:lnTo>
                    <a:pt x="1307" y="1069"/>
                  </a:lnTo>
                  <a:lnTo>
                    <a:pt x="1310" y="1077"/>
                  </a:lnTo>
                  <a:lnTo>
                    <a:pt x="1313" y="1086"/>
                  </a:lnTo>
                  <a:lnTo>
                    <a:pt x="1317" y="1094"/>
                  </a:lnTo>
                  <a:lnTo>
                    <a:pt x="1319" y="1104"/>
                  </a:lnTo>
                  <a:lnTo>
                    <a:pt x="1322" y="1112"/>
                  </a:lnTo>
                  <a:lnTo>
                    <a:pt x="1324" y="1121"/>
                  </a:lnTo>
                  <a:lnTo>
                    <a:pt x="1326" y="1129"/>
                  </a:lnTo>
                  <a:lnTo>
                    <a:pt x="1328" y="1137"/>
                  </a:lnTo>
                  <a:lnTo>
                    <a:pt x="1330" y="1146"/>
                  </a:lnTo>
                  <a:lnTo>
                    <a:pt x="1332" y="1154"/>
                  </a:lnTo>
                  <a:lnTo>
                    <a:pt x="1334" y="1162"/>
                  </a:lnTo>
                  <a:lnTo>
                    <a:pt x="1335" y="1170"/>
                  </a:lnTo>
                  <a:lnTo>
                    <a:pt x="1337" y="1179"/>
                  </a:lnTo>
                  <a:lnTo>
                    <a:pt x="1339" y="1187"/>
                  </a:lnTo>
                  <a:lnTo>
                    <a:pt x="1337" y="1191"/>
                  </a:lnTo>
                  <a:lnTo>
                    <a:pt x="1334" y="1188"/>
                  </a:lnTo>
                  <a:lnTo>
                    <a:pt x="1330" y="1183"/>
                  </a:lnTo>
                  <a:lnTo>
                    <a:pt x="1326" y="1176"/>
                  </a:lnTo>
                  <a:lnTo>
                    <a:pt x="1322" y="1171"/>
                  </a:lnTo>
                  <a:lnTo>
                    <a:pt x="1319" y="1167"/>
                  </a:lnTo>
                  <a:lnTo>
                    <a:pt x="1315" y="1163"/>
                  </a:lnTo>
                  <a:lnTo>
                    <a:pt x="1313" y="1158"/>
                  </a:lnTo>
                  <a:lnTo>
                    <a:pt x="1307" y="1153"/>
                  </a:lnTo>
                  <a:lnTo>
                    <a:pt x="1303" y="1146"/>
                  </a:lnTo>
                  <a:lnTo>
                    <a:pt x="1298" y="1140"/>
                  </a:lnTo>
                  <a:lnTo>
                    <a:pt x="1294" y="1134"/>
                  </a:lnTo>
                  <a:lnTo>
                    <a:pt x="1289" y="1128"/>
                  </a:lnTo>
                  <a:lnTo>
                    <a:pt x="1284" y="1121"/>
                  </a:lnTo>
                  <a:lnTo>
                    <a:pt x="1277" y="1114"/>
                  </a:lnTo>
                  <a:lnTo>
                    <a:pt x="1271" y="1107"/>
                  </a:lnTo>
                  <a:lnTo>
                    <a:pt x="1264" y="1099"/>
                  </a:lnTo>
                  <a:lnTo>
                    <a:pt x="1256" y="1091"/>
                  </a:lnTo>
                  <a:lnTo>
                    <a:pt x="1250" y="1082"/>
                  </a:lnTo>
                  <a:lnTo>
                    <a:pt x="1242" y="1076"/>
                  </a:lnTo>
                  <a:lnTo>
                    <a:pt x="1233" y="1068"/>
                  </a:lnTo>
                  <a:lnTo>
                    <a:pt x="1225" y="1059"/>
                  </a:lnTo>
                  <a:lnTo>
                    <a:pt x="1216" y="1051"/>
                  </a:lnTo>
                  <a:lnTo>
                    <a:pt x="1208" y="1043"/>
                  </a:lnTo>
                  <a:lnTo>
                    <a:pt x="1196" y="1034"/>
                  </a:lnTo>
                  <a:lnTo>
                    <a:pt x="1187" y="1026"/>
                  </a:lnTo>
                  <a:lnTo>
                    <a:pt x="1175" y="1017"/>
                  </a:lnTo>
                  <a:lnTo>
                    <a:pt x="1165" y="1009"/>
                  </a:lnTo>
                  <a:lnTo>
                    <a:pt x="1152" y="1001"/>
                  </a:lnTo>
                  <a:lnTo>
                    <a:pt x="1140" y="992"/>
                  </a:lnTo>
                  <a:lnTo>
                    <a:pt x="1127" y="984"/>
                  </a:lnTo>
                  <a:lnTo>
                    <a:pt x="1115" y="976"/>
                  </a:lnTo>
                  <a:lnTo>
                    <a:pt x="1101" y="967"/>
                  </a:lnTo>
                  <a:lnTo>
                    <a:pt x="1088" y="959"/>
                  </a:lnTo>
                  <a:lnTo>
                    <a:pt x="1073" y="953"/>
                  </a:lnTo>
                  <a:lnTo>
                    <a:pt x="1058" y="945"/>
                  </a:lnTo>
                  <a:lnTo>
                    <a:pt x="1043" y="937"/>
                  </a:lnTo>
                  <a:lnTo>
                    <a:pt x="1028" y="929"/>
                  </a:lnTo>
                  <a:lnTo>
                    <a:pt x="1011" y="923"/>
                  </a:lnTo>
                  <a:lnTo>
                    <a:pt x="995" y="916"/>
                  </a:lnTo>
                  <a:lnTo>
                    <a:pt x="977" y="910"/>
                  </a:lnTo>
                  <a:lnTo>
                    <a:pt x="958" y="903"/>
                  </a:lnTo>
                  <a:lnTo>
                    <a:pt x="939" y="898"/>
                  </a:lnTo>
                  <a:lnTo>
                    <a:pt x="920" y="893"/>
                  </a:lnTo>
                  <a:lnTo>
                    <a:pt x="901" y="886"/>
                  </a:lnTo>
                  <a:lnTo>
                    <a:pt x="881" y="881"/>
                  </a:lnTo>
                  <a:lnTo>
                    <a:pt x="860" y="877"/>
                  </a:lnTo>
                  <a:lnTo>
                    <a:pt x="839" y="873"/>
                  </a:lnTo>
                  <a:lnTo>
                    <a:pt x="816" y="868"/>
                  </a:lnTo>
                  <a:lnTo>
                    <a:pt x="794" y="865"/>
                  </a:lnTo>
                  <a:lnTo>
                    <a:pt x="770" y="863"/>
                  </a:lnTo>
                  <a:lnTo>
                    <a:pt x="748" y="861"/>
                  </a:lnTo>
                  <a:lnTo>
                    <a:pt x="723" y="859"/>
                  </a:lnTo>
                  <a:lnTo>
                    <a:pt x="700" y="857"/>
                  </a:lnTo>
                  <a:lnTo>
                    <a:pt x="673" y="857"/>
                  </a:lnTo>
                  <a:lnTo>
                    <a:pt x="649" y="857"/>
                  </a:lnTo>
                  <a:lnTo>
                    <a:pt x="646" y="856"/>
                  </a:lnTo>
                  <a:lnTo>
                    <a:pt x="645" y="856"/>
                  </a:lnTo>
                  <a:lnTo>
                    <a:pt x="641" y="856"/>
                  </a:lnTo>
                  <a:lnTo>
                    <a:pt x="635" y="856"/>
                  </a:lnTo>
                  <a:lnTo>
                    <a:pt x="629" y="856"/>
                  </a:lnTo>
                  <a:lnTo>
                    <a:pt x="621" y="856"/>
                  </a:lnTo>
                  <a:lnTo>
                    <a:pt x="616" y="856"/>
                  </a:lnTo>
                  <a:lnTo>
                    <a:pt x="612" y="857"/>
                  </a:lnTo>
                  <a:lnTo>
                    <a:pt x="607" y="857"/>
                  </a:lnTo>
                  <a:lnTo>
                    <a:pt x="601" y="859"/>
                  </a:lnTo>
                  <a:lnTo>
                    <a:pt x="595" y="859"/>
                  </a:lnTo>
                  <a:lnTo>
                    <a:pt x="590" y="859"/>
                  </a:lnTo>
                  <a:lnTo>
                    <a:pt x="583" y="859"/>
                  </a:lnTo>
                  <a:lnTo>
                    <a:pt x="577" y="860"/>
                  </a:lnTo>
                  <a:lnTo>
                    <a:pt x="570" y="860"/>
                  </a:lnTo>
                  <a:lnTo>
                    <a:pt x="564" y="861"/>
                  </a:lnTo>
                  <a:lnTo>
                    <a:pt x="556" y="863"/>
                  </a:lnTo>
                  <a:lnTo>
                    <a:pt x="551" y="863"/>
                  </a:lnTo>
                  <a:lnTo>
                    <a:pt x="541" y="863"/>
                  </a:lnTo>
                  <a:lnTo>
                    <a:pt x="534" y="865"/>
                  </a:lnTo>
                  <a:lnTo>
                    <a:pt x="526" y="865"/>
                  </a:lnTo>
                  <a:lnTo>
                    <a:pt x="518" y="868"/>
                  </a:lnTo>
                  <a:lnTo>
                    <a:pt x="510" y="868"/>
                  </a:lnTo>
                  <a:lnTo>
                    <a:pt x="502" y="870"/>
                  </a:lnTo>
                  <a:lnTo>
                    <a:pt x="493" y="870"/>
                  </a:lnTo>
                  <a:lnTo>
                    <a:pt x="485" y="874"/>
                  </a:lnTo>
                  <a:lnTo>
                    <a:pt x="475" y="874"/>
                  </a:lnTo>
                  <a:lnTo>
                    <a:pt x="467" y="877"/>
                  </a:lnTo>
                  <a:lnTo>
                    <a:pt x="456" y="878"/>
                  </a:lnTo>
                  <a:lnTo>
                    <a:pt x="449" y="881"/>
                  </a:lnTo>
                  <a:lnTo>
                    <a:pt x="439" y="884"/>
                  </a:lnTo>
                  <a:lnTo>
                    <a:pt x="430" y="886"/>
                  </a:lnTo>
                  <a:lnTo>
                    <a:pt x="421" y="889"/>
                  </a:lnTo>
                  <a:lnTo>
                    <a:pt x="412" y="891"/>
                  </a:lnTo>
                  <a:lnTo>
                    <a:pt x="400" y="894"/>
                  </a:lnTo>
                  <a:lnTo>
                    <a:pt x="391" y="897"/>
                  </a:lnTo>
                  <a:lnTo>
                    <a:pt x="381" y="899"/>
                  </a:lnTo>
                  <a:lnTo>
                    <a:pt x="371" y="903"/>
                  </a:lnTo>
                  <a:lnTo>
                    <a:pt x="361" y="906"/>
                  </a:lnTo>
                  <a:lnTo>
                    <a:pt x="352" y="910"/>
                  </a:lnTo>
                  <a:lnTo>
                    <a:pt x="341" y="914"/>
                  </a:lnTo>
                  <a:lnTo>
                    <a:pt x="332" y="917"/>
                  </a:lnTo>
                  <a:lnTo>
                    <a:pt x="322" y="920"/>
                  </a:lnTo>
                  <a:lnTo>
                    <a:pt x="311" y="925"/>
                  </a:lnTo>
                  <a:lnTo>
                    <a:pt x="301" y="929"/>
                  </a:lnTo>
                  <a:lnTo>
                    <a:pt x="292" y="934"/>
                  </a:lnTo>
                  <a:lnTo>
                    <a:pt x="280" y="938"/>
                  </a:lnTo>
                  <a:lnTo>
                    <a:pt x="271" y="944"/>
                  </a:lnTo>
                  <a:lnTo>
                    <a:pt x="260" y="950"/>
                  </a:lnTo>
                  <a:lnTo>
                    <a:pt x="251" y="955"/>
                  </a:lnTo>
                  <a:lnTo>
                    <a:pt x="241" y="961"/>
                  </a:lnTo>
                  <a:lnTo>
                    <a:pt x="232" y="966"/>
                  </a:lnTo>
                  <a:lnTo>
                    <a:pt x="221" y="971"/>
                  </a:lnTo>
                  <a:lnTo>
                    <a:pt x="212" y="979"/>
                  </a:lnTo>
                  <a:lnTo>
                    <a:pt x="201" y="984"/>
                  </a:lnTo>
                  <a:lnTo>
                    <a:pt x="192" y="992"/>
                  </a:lnTo>
                  <a:lnTo>
                    <a:pt x="183" y="999"/>
                  </a:lnTo>
                  <a:lnTo>
                    <a:pt x="174" y="1006"/>
                  </a:lnTo>
                  <a:lnTo>
                    <a:pt x="174" y="1002"/>
                  </a:lnTo>
                  <a:lnTo>
                    <a:pt x="178" y="995"/>
                  </a:lnTo>
                  <a:lnTo>
                    <a:pt x="178" y="989"/>
                  </a:lnTo>
                  <a:lnTo>
                    <a:pt x="181" y="982"/>
                  </a:lnTo>
                  <a:lnTo>
                    <a:pt x="183" y="974"/>
                  </a:lnTo>
                  <a:lnTo>
                    <a:pt x="187" y="966"/>
                  </a:lnTo>
                  <a:lnTo>
                    <a:pt x="187" y="961"/>
                  </a:lnTo>
                  <a:lnTo>
                    <a:pt x="188" y="955"/>
                  </a:lnTo>
                  <a:lnTo>
                    <a:pt x="190" y="950"/>
                  </a:lnTo>
                  <a:lnTo>
                    <a:pt x="191" y="945"/>
                  </a:lnTo>
                  <a:lnTo>
                    <a:pt x="192" y="938"/>
                  </a:lnTo>
                  <a:lnTo>
                    <a:pt x="194" y="933"/>
                  </a:lnTo>
                  <a:lnTo>
                    <a:pt x="195" y="927"/>
                  </a:lnTo>
                  <a:lnTo>
                    <a:pt x="198" y="921"/>
                  </a:lnTo>
                  <a:lnTo>
                    <a:pt x="199" y="914"/>
                  </a:lnTo>
                  <a:lnTo>
                    <a:pt x="200" y="908"/>
                  </a:lnTo>
                  <a:lnTo>
                    <a:pt x="201" y="902"/>
                  </a:lnTo>
                  <a:lnTo>
                    <a:pt x="204" y="895"/>
                  </a:lnTo>
                  <a:lnTo>
                    <a:pt x="205" y="889"/>
                  </a:lnTo>
                  <a:lnTo>
                    <a:pt x="208" y="882"/>
                  </a:lnTo>
                  <a:lnTo>
                    <a:pt x="209" y="874"/>
                  </a:lnTo>
                  <a:lnTo>
                    <a:pt x="212" y="868"/>
                  </a:lnTo>
                  <a:lnTo>
                    <a:pt x="213" y="860"/>
                  </a:lnTo>
                  <a:lnTo>
                    <a:pt x="215" y="853"/>
                  </a:lnTo>
                  <a:lnTo>
                    <a:pt x="216" y="844"/>
                  </a:lnTo>
                  <a:lnTo>
                    <a:pt x="218" y="838"/>
                  </a:lnTo>
                  <a:lnTo>
                    <a:pt x="220" y="829"/>
                  </a:lnTo>
                  <a:lnTo>
                    <a:pt x="221" y="822"/>
                  </a:lnTo>
                  <a:lnTo>
                    <a:pt x="222" y="814"/>
                  </a:lnTo>
                  <a:lnTo>
                    <a:pt x="225" y="808"/>
                  </a:lnTo>
                  <a:lnTo>
                    <a:pt x="225" y="799"/>
                  </a:lnTo>
                  <a:lnTo>
                    <a:pt x="226" y="791"/>
                  </a:lnTo>
                  <a:lnTo>
                    <a:pt x="228" y="783"/>
                  </a:lnTo>
                  <a:lnTo>
                    <a:pt x="229" y="775"/>
                  </a:lnTo>
                  <a:lnTo>
                    <a:pt x="230" y="767"/>
                  </a:lnTo>
                  <a:lnTo>
                    <a:pt x="232" y="759"/>
                  </a:lnTo>
                  <a:lnTo>
                    <a:pt x="233" y="753"/>
                  </a:lnTo>
                  <a:lnTo>
                    <a:pt x="234" y="745"/>
                  </a:lnTo>
                  <a:lnTo>
                    <a:pt x="234" y="737"/>
                  </a:lnTo>
                  <a:lnTo>
                    <a:pt x="235" y="729"/>
                  </a:lnTo>
                  <a:lnTo>
                    <a:pt x="237" y="721"/>
                  </a:lnTo>
                  <a:lnTo>
                    <a:pt x="238" y="714"/>
                  </a:lnTo>
                  <a:lnTo>
                    <a:pt x="238" y="706"/>
                  </a:lnTo>
                  <a:lnTo>
                    <a:pt x="238" y="699"/>
                  </a:lnTo>
                  <a:lnTo>
                    <a:pt x="239" y="691"/>
                  </a:lnTo>
                  <a:lnTo>
                    <a:pt x="241" y="685"/>
                  </a:lnTo>
                  <a:lnTo>
                    <a:pt x="241" y="677"/>
                  </a:lnTo>
                  <a:lnTo>
                    <a:pt x="241" y="672"/>
                  </a:lnTo>
                  <a:lnTo>
                    <a:pt x="241" y="664"/>
                  </a:lnTo>
                  <a:lnTo>
                    <a:pt x="241" y="657"/>
                  </a:lnTo>
                  <a:lnTo>
                    <a:pt x="239" y="651"/>
                  </a:lnTo>
                  <a:lnTo>
                    <a:pt x="239" y="644"/>
                  </a:lnTo>
                  <a:lnTo>
                    <a:pt x="239" y="639"/>
                  </a:lnTo>
                  <a:lnTo>
                    <a:pt x="239" y="633"/>
                  </a:lnTo>
                  <a:lnTo>
                    <a:pt x="238" y="626"/>
                  </a:lnTo>
                  <a:lnTo>
                    <a:pt x="237" y="619"/>
                  </a:lnTo>
                  <a:lnTo>
                    <a:pt x="234" y="612"/>
                  </a:lnTo>
                  <a:lnTo>
                    <a:pt x="234" y="605"/>
                  </a:lnTo>
                  <a:lnTo>
                    <a:pt x="232" y="597"/>
                  </a:lnTo>
                  <a:lnTo>
                    <a:pt x="229" y="591"/>
                  </a:lnTo>
                  <a:lnTo>
                    <a:pt x="225" y="583"/>
                  </a:lnTo>
                  <a:lnTo>
                    <a:pt x="224" y="575"/>
                  </a:lnTo>
                  <a:lnTo>
                    <a:pt x="220" y="567"/>
                  </a:lnTo>
                  <a:lnTo>
                    <a:pt x="217" y="559"/>
                  </a:lnTo>
                  <a:lnTo>
                    <a:pt x="213" y="550"/>
                  </a:lnTo>
                  <a:lnTo>
                    <a:pt x="211" y="542"/>
                  </a:lnTo>
                  <a:lnTo>
                    <a:pt x="207" y="533"/>
                  </a:lnTo>
                  <a:lnTo>
                    <a:pt x="203" y="525"/>
                  </a:lnTo>
                  <a:lnTo>
                    <a:pt x="199" y="516"/>
                  </a:lnTo>
                  <a:lnTo>
                    <a:pt x="195" y="508"/>
                  </a:lnTo>
                  <a:lnTo>
                    <a:pt x="190" y="498"/>
                  </a:lnTo>
                  <a:lnTo>
                    <a:pt x="186" y="490"/>
                  </a:lnTo>
                  <a:lnTo>
                    <a:pt x="181" y="480"/>
                  </a:lnTo>
                  <a:lnTo>
                    <a:pt x="177" y="472"/>
                  </a:lnTo>
                  <a:lnTo>
                    <a:pt x="171" y="461"/>
                  </a:lnTo>
                  <a:lnTo>
                    <a:pt x="166" y="453"/>
                  </a:lnTo>
                  <a:lnTo>
                    <a:pt x="161" y="443"/>
                  </a:lnTo>
                  <a:lnTo>
                    <a:pt x="157" y="435"/>
                  </a:lnTo>
                  <a:lnTo>
                    <a:pt x="150" y="425"/>
                  </a:lnTo>
                  <a:lnTo>
                    <a:pt x="145" y="416"/>
                  </a:lnTo>
                  <a:lnTo>
                    <a:pt x="140" y="406"/>
                  </a:lnTo>
                  <a:lnTo>
                    <a:pt x="136" y="397"/>
                  </a:lnTo>
                  <a:lnTo>
                    <a:pt x="130" y="388"/>
                  </a:lnTo>
                  <a:lnTo>
                    <a:pt x="124" y="379"/>
                  </a:lnTo>
                  <a:lnTo>
                    <a:pt x="119" y="371"/>
                  </a:lnTo>
                  <a:lnTo>
                    <a:pt x="115" y="363"/>
                  </a:lnTo>
                  <a:lnTo>
                    <a:pt x="109" y="354"/>
                  </a:lnTo>
                  <a:lnTo>
                    <a:pt x="103" y="345"/>
                  </a:lnTo>
                  <a:lnTo>
                    <a:pt x="98" y="336"/>
                  </a:lnTo>
                  <a:lnTo>
                    <a:pt x="93" y="327"/>
                  </a:lnTo>
                  <a:lnTo>
                    <a:pt x="88" y="319"/>
                  </a:lnTo>
                  <a:lnTo>
                    <a:pt x="81" y="311"/>
                  </a:lnTo>
                  <a:lnTo>
                    <a:pt x="76" y="303"/>
                  </a:lnTo>
                  <a:lnTo>
                    <a:pt x="72" y="295"/>
                  </a:lnTo>
                  <a:lnTo>
                    <a:pt x="67" y="287"/>
                  </a:lnTo>
                  <a:lnTo>
                    <a:pt x="60" y="280"/>
                  </a:lnTo>
                  <a:lnTo>
                    <a:pt x="56" y="273"/>
                  </a:lnTo>
                  <a:lnTo>
                    <a:pt x="51" y="267"/>
                  </a:lnTo>
                  <a:lnTo>
                    <a:pt x="46" y="259"/>
                  </a:lnTo>
                  <a:lnTo>
                    <a:pt x="42" y="252"/>
                  </a:lnTo>
                  <a:lnTo>
                    <a:pt x="38" y="247"/>
                  </a:lnTo>
                  <a:lnTo>
                    <a:pt x="35" y="242"/>
                  </a:lnTo>
                  <a:lnTo>
                    <a:pt x="30" y="235"/>
                  </a:lnTo>
                  <a:lnTo>
                    <a:pt x="28" y="230"/>
                  </a:lnTo>
                  <a:lnTo>
                    <a:pt x="24" y="225"/>
                  </a:lnTo>
                  <a:lnTo>
                    <a:pt x="21" y="220"/>
                  </a:lnTo>
                  <a:lnTo>
                    <a:pt x="15" y="212"/>
                  </a:lnTo>
                  <a:lnTo>
                    <a:pt x="9" y="204"/>
                  </a:lnTo>
                  <a:lnTo>
                    <a:pt x="5" y="197"/>
                  </a:lnTo>
                  <a:lnTo>
                    <a:pt x="3" y="195"/>
                  </a:lnTo>
                  <a:lnTo>
                    <a:pt x="0" y="191"/>
                  </a:lnTo>
                  <a:lnTo>
                    <a:pt x="0" y="19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5"/>
            <p:cNvSpPr>
              <a:spLocks/>
            </p:cNvSpPr>
            <p:nvPr/>
          </p:nvSpPr>
          <p:spPr bwMode="auto">
            <a:xfrm>
              <a:off x="6638925" y="1027459"/>
              <a:ext cx="173038" cy="477169"/>
            </a:xfrm>
            <a:custGeom>
              <a:avLst/>
              <a:gdLst>
                <a:gd name="T0" fmla="*/ 129 w 436"/>
                <a:gd name="T1" fmla="*/ 30 h 1324"/>
                <a:gd name="T2" fmla="*/ 142 w 436"/>
                <a:gd name="T3" fmla="*/ 43 h 1324"/>
                <a:gd name="T4" fmla="*/ 157 w 436"/>
                <a:gd name="T5" fmla="*/ 58 h 1324"/>
                <a:gd name="T6" fmla="*/ 174 w 436"/>
                <a:gd name="T7" fmla="*/ 75 h 1324"/>
                <a:gd name="T8" fmla="*/ 191 w 436"/>
                <a:gd name="T9" fmla="*/ 96 h 1324"/>
                <a:gd name="T10" fmla="*/ 210 w 436"/>
                <a:gd name="T11" fmla="*/ 121 h 1324"/>
                <a:gd name="T12" fmla="*/ 233 w 436"/>
                <a:gd name="T13" fmla="*/ 147 h 1324"/>
                <a:gd name="T14" fmla="*/ 256 w 436"/>
                <a:gd name="T15" fmla="*/ 178 h 1324"/>
                <a:gd name="T16" fmla="*/ 278 w 436"/>
                <a:gd name="T17" fmla="*/ 211 h 1324"/>
                <a:gd name="T18" fmla="*/ 301 w 436"/>
                <a:gd name="T19" fmla="*/ 247 h 1324"/>
                <a:gd name="T20" fmla="*/ 323 w 436"/>
                <a:gd name="T21" fmla="*/ 285 h 1324"/>
                <a:gd name="T22" fmla="*/ 346 w 436"/>
                <a:gd name="T23" fmla="*/ 327 h 1324"/>
                <a:gd name="T24" fmla="*/ 365 w 436"/>
                <a:gd name="T25" fmla="*/ 370 h 1324"/>
                <a:gd name="T26" fmla="*/ 384 w 436"/>
                <a:gd name="T27" fmla="*/ 417 h 1324"/>
                <a:gd name="T28" fmla="*/ 400 w 436"/>
                <a:gd name="T29" fmla="*/ 466 h 1324"/>
                <a:gd name="T30" fmla="*/ 414 w 436"/>
                <a:gd name="T31" fmla="*/ 517 h 1324"/>
                <a:gd name="T32" fmla="*/ 425 w 436"/>
                <a:gd name="T33" fmla="*/ 568 h 1324"/>
                <a:gd name="T34" fmla="*/ 433 w 436"/>
                <a:gd name="T35" fmla="*/ 622 h 1324"/>
                <a:gd name="T36" fmla="*/ 436 w 436"/>
                <a:gd name="T37" fmla="*/ 680 h 1324"/>
                <a:gd name="T38" fmla="*/ 436 w 436"/>
                <a:gd name="T39" fmla="*/ 739 h 1324"/>
                <a:gd name="T40" fmla="*/ 431 w 436"/>
                <a:gd name="T41" fmla="*/ 795 h 1324"/>
                <a:gd name="T42" fmla="*/ 423 w 436"/>
                <a:gd name="T43" fmla="*/ 849 h 1324"/>
                <a:gd name="T44" fmla="*/ 412 w 436"/>
                <a:gd name="T45" fmla="*/ 898 h 1324"/>
                <a:gd name="T46" fmla="*/ 400 w 436"/>
                <a:gd name="T47" fmla="*/ 947 h 1324"/>
                <a:gd name="T48" fmla="*/ 384 w 436"/>
                <a:gd name="T49" fmla="*/ 991 h 1324"/>
                <a:gd name="T50" fmla="*/ 367 w 436"/>
                <a:gd name="T51" fmla="*/ 1033 h 1324"/>
                <a:gd name="T52" fmla="*/ 349 w 436"/>
                <a:gd name="T53" fmla="*/ 1069 h 1324"/>
                <a:gd name="T54" fmla="*/ 329 w 436"/>
                <a:gd name="T55" fmla="*/ 1106 h 1324"/>
                <a:gd name="T56" fmla="*/ 308 w 436"/>
                <a:gd name="T57" fmla="*/ 1139 h 1324"/>
                <a:gd name="T58" fmla="*/ 289 w 436"/>
                <a:gd name="T59" fmla="*/ 1169 h 1324"/>
                <a:gd name="T60" fmla="*/ 268 w 436"/>
                <a:gd name="T61" fmla="*/ 1196 h 1324"/>
                <a:gd name="T62" fmla="*/ 248 w 436"/>
                <a:gd name="T63" fmla="*/ 1221 h 1324"/>
                <a:gd name="T64" fmla="*/ 227 w 436"/>
                <a:gd name="T65" fmla="*/ 1242 h 1324"/>
                <a:gd name="T66" fmla="*/ 208 w 436"/>
                <a:gd name="T67" fmla="*/ 1260 h 1324"/>
                <a:gd name="T68" fmla="*/ 191 w 436"/>
                <a:gd name="T69" fmla="*/ 1276 h 1324"/>
                <a:gd name="T70" fmla="*/ 176 w 436"/>
                <a:gd name="T71" fmla="*/ 1292 h 1324"/>
                <a:gd name="T72" fmla="*/ 161 w 436"/>
                <a:gd name="T73" fmla="*/ 1302 h 1324"/>
                <a:gd name="T74" fmla="*/ 144 w 436"/>
                <a:gd name="T75" fmla="*/ 1316 h 1324"/>
                <a:gd name="T76" fmla="*/ 132 w 436"/>
                <a:gd name="T77" fmla="*/ 1323 h 1324"/>
                <a:gd name="T78" fmla="*/ 172 w 436"/>
                <a:gd name="T79" fmla="*/ 770 h 1324"/>
                <a:gd name="T80" fmla="*/ 196 w 436"/>
                <a:gd name="T81" fmla="*/ 701 h 1324"/>
                <a:gd name="T82" fmla="*/ 214 w 436"/>
                <a:gd name="T83" fmla="*/ 634 h 1324"/>
                <a:gd name="T84" fmla="*/ 226 w 436"/>
                <a:gd name="T85" fmla="*/ 573 h 1324"/>
                <a:gd name="T86" fmla="*/ 231 w 436"/>
                <a:gd name="T87" fmla="*/ 514 h 1324"/>
                <a:gd name="T88" fmla="*/ 234 w 436"/>
                <a:gd name="T89" fmla="*/ 458 h 1324"/>
                <a:gd name="T90" fmla="*/ 231 w 436"/>
                <a:gd name="T91" fmla="*/ 404 h 1324"/>
                <a:gd name="T92" fmla="*/ 223 w 436"/>
                <a:gd name="T93" fmla="*/ 355 h 1324"/>
                <a:gd name="T94" fmla="*/ 214 w 436"/>
                <a:gd name="T95" fmla="*/ 309 h 1324"/>
                <a:gd name="T96" fmla="*/ 200 w 436"/>
                <a:gd name="T97" fmla="*/ 264 h 1324"/>
                <a:gd name="T98" fmla="*/ 185 w 436"/>
                <a:gd name="T99" fmla="*/ 224 h 1324"/>
                <a:gd name="T100" fmla="*/ 168 w 436"/>
                <a:gd name="T101" fmla="*/ 186 h 1324"/>
                <a:gd name="T102" fmla="*/ 151 w 436"/>
                <a:gd name="T103" fmla="*/ 152 h 1324"/>
                <a:gd name="T104" fmla="*/ 132 w 436"/>
                <a:gd name="T105" fmla="*/ 121 h 1324"/>
                <a:gd name="T106" fmla="*/ 112 w 436"/>
                <a:gd name="T107" fmla="*/ 93 h 1324"/>
                <a:gd name="T108" fmla="*/ 94 w 436"/>
                <a:gd name="T109" fmla="*/ 70 h 1324"/>
                <a:gd name="T110" fmla="*/ 78 w 436"/>
                <a:gd name="T111" fmla="*/ 50 h 1324"/>
                <a:gd name="T112" fmla="*/ 61 w 436"/>
                <a:gd name="T113" fmla="*/ 32 h 1324"/>
                <a:gd name="T114" fmla="*/ 48 w 436"/>
                <a:gd name="T115" fmla="*/ 19 h 1324"/>
                <a:gd name="T116" fmla="*/ 35 w 436"/>
                <a:gd name="T117" fmla="*/ 6 h 1324"/>
                <a:gd name="T118" fmla="*/ 27 w 436"/>
                <a:gd name="T119" fmla="*/ 0 h 1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36" h="1324">
                  <a:moveTo>
                    <a:pt x="121" y="24"/>
                  </a:moveTo>
                  <a:lnTo>
                    <a:pt x="124" y="26"/>
                  </a:lnTo>
                  <a:lnTo>
                    <a:pt x="129" y="30"/>
                  </a:lnTo>
                  <a:lnTo>
                    <a:pt x="136" y="37"/>
                  </a:lnTo>
                  <a:lnTo>
                    <a:pt x="138" y="40"/>
                  </a:lnTo>
                  <a:lnTo>
                    <a:pt x="142" y="43"/>
                  </a:lnTo>
                  <a:lnTo>
                    <a:pt x="146" y="47"/>
                  </a:lnTo>
                  <a:lnTo>
                    <a:pt x="151" y="53"/>
                  </a:lnTo>
                  <a:lnTo>
                    <a:pt x="157" y="58"/>
                  </a:lnTo>
                  <a:lnTo>
                    <a:pt x="162" y="63"/>
                  </a:lnTo>
                  <a:lnTo>
                    <a:pt x="167" y="68"/>
                  </a:lnTo>
                  <a:lnTo>
                    <a:pt x="174" y="75"/>
                  </a:lnTo>
                  <a:lnTo>
                    <a:pt x="179" y="81"/>
                  </a:lnTo>
                  <a:lnTo>
                    <a:pt x="184" y="88"/>
                  </a:lnTo>
                  <a:lnTo>
                    <a:pt x="191" y="96"/>
                  </a:lnTo>
                  <a:lnTo>
                    <a:pt x="199" y="104"/>
                  </a:lnTo>
                  <a:lnTo>
                    <a:pt x="204" y="111"/>
                  </a:lnTo>
                  <a:lnTo>
                    <a:pt x="210" y="121"/>
                  </a:lnTo>
                  <a:lnTo>
                    <a:pt x="217" y="128"/>
                  </a:lnTo>
                  <a:lnTo>
                    <a:pt x="226" y="139"/>
                  </a:lnTo>
                  <a:lnTo>
                    <a:pt x="233" y="147"/>
                  </a:lnTo>
                  <a:lnTo>
                    <a:pt x="240" y="157"/>
                  </a:lnTo>
                  <a:lnTo>
                    <a:pt x="247" y="166"/>
                  </a:lnTo>
                  <a:lnTo>
                    <a:pt x="256" y="178"/>
                  </a:lnTo>
                  <a:lnTo>
                    <a:pt x="263" y="189"/>
                  </a:lnTo>
                  <a:lnTo>
                    <a:pt x="270" y="199"/>
                  </a:lnTo>
                  <a:lnTo>
                    <a:pt x="278" y="211"/>
                  </a:lnTo>
                  <a:lnTo>
                    <a:pt x="286" y="224"/>
                  </a:lnTo>
                  <a:lnTo>
                    <a:pt x="294" y="234"/>
                  </a:lnTo>
                  <a:lnTo>
                    <a:pt x="301" y="247"/>
                  </a:lnTo>
                  <a:lnTo>
                    <a:pt x="308" y="259"/>
                  </a:lnTo>
                  <a:lnTo>
                    <a:pt x="316" y="272"/>
                  </a:lnTo>
                  <a:lnTo>
                    <a:pt x="323" y="285"/>
                  </a:lnTo>
                  <a:lnTo>
                    <a:pt x="331" y="298"/>
                  </a:lnTo>
                  <a:lnTo>
                    <a:pt x="337" y="313"/>
                  </a:lnTo>
                  <a:lnTo>
                    <a:pt x="346" y="327"/>
                  </a:lnTo>
                  <a:lnTo>
                    <a:pt x="353" y="341"/>
                  </a:lnTo>
                  <a:lnTo>
                    <a:pt x="358" y="356"/>
                  </a:lnTo>
                  <a:lnTo>
                    <a:pt x="365" y="370"/>
                  </a:lnTo>
                  <a:lnTo>
                    <a:pt x="372" y="386"/>
                  </a:lnTo>
                  <a:lnTo>
                    <a:pt x="378" y="400"/>
                  </a:lnTo>
                  <a:lnTo>
                    <a:pt x="384" y="417"/>
                  </a:lnTo>
                  <a:lnTo>
                    <a:pt x="389" y="433"/>
                  </a:lnTo>
                  <a:lnTo>
                    <a:pt x="396" y="450"/>
                  </a:lnTo>
                  <a:lnTo>
                    <a:pt x="400" y="466"/>
                  </a:lnTo>
                  <a:lnTo>
                    <a:pt x="405" y="481"/>
                  </a:lnTo>
                  <a:lnTo>
                    <a:pt x="409" y="498"/>
                  </a:lnTo>
                  <a:lnTo>
                    <a:pt x="414" y="517"/>
                  </a:lnTo>
                  <a:lnTo>
                    <a:pt x="418" y="532"/>
                  </a:lnTo>
                  <a:lnTo>
                    <a:pt x="421" y="551"/>
                  </a:lnTo>
                  <a:lnTo>
                    <a:pt x="425" y="568"/>
                  </a:lnTo>
                  <a:lnTo>
                    <a:pt x="429" y="587"/>
                  </a:lnTo>
                  <a:lnTo>
                    <a:pt x="430" y="604"/>
                  </a:lnTo>
                  <a:lnTo>
                    <a:pt x="433" y="622"/>
                  </a:lnTo>
                  <a:lnTo>
                    <a:pt x="434" y="642"/>
                  </a:lnTo>
                  <a:lnTo>
                    <a:pt x="436" y="662"/>
                  </a:lnTo>
                  <a:lnTo>
                    <a:pt x="436" y="680"/>
                  </a:lnTo>
                  <a:lnTo>
                    <a:pt x="436" y="698"/>
                  </a:lnTo>
                  <a:lnTo>
                    <a:pt x="436" y="719"/>
                  </a:lnTo>
                  <a:lnTo>
                    <a:pt x="436" y="739"/>
                  </a:lnTo>
                  <a:lnTo>
                    <a:pt x="435" y="757"/>
                  </a:lnTo>
                  <a:lnTo>
                    <a:pt x="434" y="777"/>
                  </a:lnTo>
                  <a:lnTo>
                    <a:pt x="431" y="795"/>
                  </a:lnTo>
                  <a:lnTo>
                    <a:pt x="430" y="813"/>
                  </a:lnTo>
                  <a:lnTo>
                    <a:pt x="426" y="830"/>
                  </a:lnTo>
                  <a:lnTo>
                    <a:pt x="423" y="849"/>
                  </a:lnTo>
                  <a:lnTo>
                    <a:pt x="419" y="866"/>
                  </a:lnTo>
                  <a:lnTo>
                    <a:pt x="417" y="883"/>
                  </a:lnTo>
                  <a:lnTo>
                    <a:pt x="412" y="898"/>
                  </a:lnTo>
                  <a:lnTo>
                    <a:pt x="408" y="915"/>
                  </a:lnTo>
                  <a:lnTo>
                    <a:pt x="404" y="931"/>
                  </a:lnTo>
                  <a:lnTo>
                    <a:pt x="400" y="947"/>
                  </a:lnTo>
                  <a:lnTo>
                    <a:pt x="395" y="961"/>
                  </a:lnTo>
                  <a:lnTo>
                    <a:pt x="389" y="977"/>
                  </a:lnTo>
                  <a:lnTo>
                    <a:pt x="384" y="991"/>
                  </a:lnTo>
                  <a:lnTo>
                    <a:pt x="379" y="1005"/>
                  </a:lnTo>
                  <a:lnTo>
                    <a:pt x="374" y="1018"/>
                  </a:lnTo>
                  <a:lnTo>
                    <a:pt x="367" y="1033"/>
                  </a:lnTo>
                  <a:lnTo>
                    <a:pt x="361" y="1046"/>
                  </a:lnTo>
                  <a:lnTo>
                    <a:pt x="355" y="1058"/>
                  </a:lnTo>
                  <a:lnTo>
                    <a:pt x="349" y="1069"/>
                  </a:lnTo>
                  <a:lnTo>
                    <a:pt x="342" y="1083"/>
                  </a:lnTo>
                  <a:lnTo>
                    <a:pt x="336" y="1094"/>
                  </a:lnTo>
                  <a:lnTo>
                    <a:pt x="329" y="1106"/>
                  </a:lnTo>
                  <a:lnTo>
                    <a:pt x="321" y="1117"/>
                  </a:lnTo>
                  <a:lnTo>
                    <a:pt x="316" y="1127"/>
                  </a:lnTo>
                  <a:lnTo>
                    <a:pt x="308" y="1139"/>
                  </a:lnTo>
                  <a:lnTo>
                    <a:pt x="302" y="1149"/>
                  </a:lnTo>
                  <a:lnTo>
                    <a:pt x="295" y="1158"/>
                  </a:lnTo>
                  <a:lnTo>
                    <a:pt x="289" y="1169"/>
                  </a:lnTo>
                  <a:lnTo>
                    <a:pt x="282" y="1178"/>
                  </a:lnTo>
                  <a:lnTo>
                    <a:pt x="276" y="1187"/>
                  </a:lnTo>
                  <a:lnTo>
                    <a:pt x="268" y="1196"/>
                  </a:lnTo>
                  <a:lnTo>
                    <a:pt x="263" y="1204"/>
                  </a:lnTo>
                  <a:lnTo>
                    <a:pt x="255" y="1212"/>
                  </a:lnTo>
                  <a:lnTo>
                    <a:pt x="248" y="1221"/>
                  </a:lnTo>
                  <a:lnTo>
                    <a:pt x="242" y="1226"/>
                  </a:lnTo>
                  <a:lnTo>
                    <a:pt x="235" y="1234"/>
                  </a:lnTo>
                  <a:lnTo>
                    <a:pt x="227" y="1242"/>
                  </a:lnTo>
                  <a:lnTo>
                    <a:pt x="222" y="1249"/>
                  </a:lnTo>
                  <a:lnTo>
                    <a:pt x="214" y="1254"/>
                  </a:lnTo>
                  <a:lnTo>
                    <a:pt x="208" y="1260"/>
                  </a:lnTo>
                  <a:lnTo>
                    <a:pt x="202" y="1266"/>
                  </a:lnTo>
                  <a:lnTo>
                    <a:pt x="197" y="1272"/>
                  </a:lnTo>
                  <a:lnTo>
                    <a:pt x="191" y="1276"/>
                  </a:lnTo>
                  <a:lnTo>
                    <a:pt x="185" y="1281"/>
                  </a:lnTo>
                  <a:lnTo>
                    <a:pt x="180" y="1286"/>
                  </a:lnTo>
                  <a:lnTo>
                    <a:pt x="176" y="1292"/>
                  </a:lnTo>
                  <a:lnTo>
                    <a:pt x="171" y="1296"/>
                  </a:lnTo>
                  <a:lnTo>
                    <a:pt x="166" y="1299"/>
                  </a:lnTo>
                  <a:lnTo>
                    <a:pt x="161" y="1302"/>
                  </a:lnTo>
                  <a:lnTo>
                    <a:pt x="157" y="1305"/>
                  </a:lnTo>
                  <a:lnTo>
                    <a:pt x="149" y="1311"/>
                  </a:lnTo>
                  <a:lnTo>
                    <a:pt x="144" y="1316"/>
                  </a:lnTo>
                  <a:lnTo>
                    <a:pt x="137" y="1319"/>
                  </a:lnTo>
                  <a:lnTo>
                    <a:pt x="135" y="1322"/>
                  </a:lnTo>
                  <a:lnTo>
                    <a:pt x="132" y="1323"/>
                  </a:lnTo>
                  <a:lnTo>
                    <a:pt x="132" y="1324"/>
                  </a:lnTo>
                  <a:lnTo>
                    <a:pt x="0" y="1310"/>
                  </a:lnTo>
                  <a:lnTo>
                    <a:pt x="172" y="770"/>
                  </a:lnTo>
                  <a:lnTo>
                    <a:pt x="180" y="747"/>
                  </a:lnTo>
                  <a:lnTo>
                    <a:pt x="188" y="723"/>
                  </a:lnTo>
                  <a:lnTo>
                    <a:pt x="196" y="701"/>
                  </a:lnTo>
                  <a:lnTo>
                    <a:pt x="202" y="679"/>
                  </a:lnTo>
                  <a:lnTo>
                    <a:pt x="208" y="656"/>
                  </a:lnTo>
                  <a:lnTo>
                    <a:pt x="214" y="634"/>
                  </a:lnTo>
                  <a:lnTo>
                    <a:pt x="218" y="613"/>
                  </a:lnTo>
                  <a:lnTo>
                    <a:pt x="223" y="594"/>
                  </a:lnTo>
                  <a:lnTo>
                    <a:pt x="226" y="573"/>
                  </a:lnTo>
                  <a:lnTo>
                    <a:pt x="229" y="553"/>
                  </a:lnTo>
                  <a:lnTo>
                    <a:pt x="230" y="534"/>
                  </a:lnTo>
                  <a:lnTo>
                    <a:pt x="231" y="514"/>
                  </a:lnTo>
                  <a:lnTo>
                    <a:pt x="233" y="496"/>
                  </a:lnTo>
                  <a:lnTo>
                    <a:pt x="234" y="476"/>
                  </a:lnTo>
                  <a:lnTo>
                    <a:pt x="234" y="458"/>
                  </a:lnTo>
                  <a:lnTo>
                    <a:pt x="234" y="441"/>
                  </a:lnTo>
                  <a:lnTo>
                    <a:pt x="231" y="421"/>
                  </a:lnTo>
                  <a:lnTo>
                    <a:pt x="231" y="404"/>
                  </a:lnTo>
                  <a:lnTo>
                    <a:pt x="229" y="387"/>
                  </a:lnTo>
                  <a:lnTo>
                    <a:pt x="226" y="371"/>
                  </a:lnTo>
                  <a:lnTo>
                    <a:pt x="223" y="355"/>
                  </a:lnTo>
                  <a:lnTo>
                    <a:pt x="221" y="339"/>
                  </a:lnTo>
                  <a:lnTo>
                    <a:pt x="217" y="323"/>
                  </a:lnTo>
                  <a:lnTo>
                    <a:pt x="214" y="309"/>
                  </a:lnTo>
                  <a:lnTo>
                    <a:pt x="209" y="293"/>
                  </a:lnTo>
                  <a:lnTo>
                    <a:pt x="205" y="277"/>
                  </a:lnTo>
                  <a:lnTo>
                    <a:pt x="200" y="264"/>
                  </a:lnTo>
                  <a:lnTo>
                    <a:pt x="196" y="250"/>
                  </a:lnTo>
                  <a:lnTo>
                    <a:pt x="189" y="237"/>
                  </a:lnTo>
                  <a:lnTo>
                    <a:pt x="185" y="224"/>
                  </a:lnTo>
                  <a:lnTo>
                    <a:pt x="180" y="211"/>
                  </a:lnTo>
                  <a:lnTo>
                    <a:pt x="175" y="199"/>
                  </a:lnTo>
                  <a:lnTo>
                    <a:pt x="168" y="186"/>
                  </a:lnTo>
                  <a:lnTo>
                    <a:pt x="163" y="174"/>
                  </a:lnTo>
                  <a:lnTo>
                    <a:pt x="157" y="164"/>
                  </a:lnTo>
                  <a:lnTo>
                    <a:pt x="151" y="152"/>
                  </a:lnTo>
                  <a:lnTo>
                    <a:pt x="145" y="141"/>
                  </a:lnTo>
                  <a:lnTo>
                    <a:pt x="138" y="130"/>
                  </a:lnTo>
                  <a:lnTo>
                    <a:pt x="132" y="121"/>
                  </a:lnTo>
                  <a:lnTo>
                    <a:pt x="127" y="111"/>
                  </a:lnTo>
                  <a:lnTo>
                    <a:pt x="119" y="102"/>
                  </a:lnTo>
                  <a:lnTo>
                    <a:pt x="112" y="93"/>
                  </a:lnTo>
                  <a:lnTo>
                    <a:pt x="106" y="85"/>
                  </a:lnTo>
                  <a:lnTo>
                    <a:pt x="101" y="77"/>
                  </a:lnTo>
                  <a:lnTo>
                    <a:pt x="94" y="70"/>
                  </a:lnTo>
                  <a:lnTo>
                    <a:pt x="89" y="63"/>
                  </a:lnTo>
                  <a:lnTo>
                    <a:pt x="84" y="55"/>
                  </a:lnTo>
                  <a:lnTo>
                    <a:pt x="78" y="50"/>
                  </a:lnTo>
                  <a:lnTo>
                    <a:pt x="73" y="42"/>
                  </a:lnTo>
                  <a:lnTo>
                    <a:pt x="67" y="37"/>
                  </a:lnTo>
                  <a:lnTo>
                    <a:pt x="61" y="32"/>
                  </a:lnTo>
                  <a:lnTo>
                    <a:pt x="57" y="26"/>
                  </a:lnTo>
                  <a:lnTo>
                    <a:pt x="52" y="21"/>
                  </a:lnTo>
                  <a:lnTo>
                    <a:pt x="48" y="19"/>
                  </a:lnTo>
                  <a:lnTo>
                    <a:pt x="44" y="15"/>
                  </a:lnTo>
                  <a:lnTo>
                    <a:pt x="42" y="12"/>
                  </a:lnTo>
                  <a:lnTo>
                    <a:pt x="35" y="6"/>
                  </a:lnTo>
                  <a:lnTo>
                    <a:pt x="31" y="3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121" y="24"/>
                  </a:lnTo>
                  <a:lnTo>
                    <a:pt x="121" y="24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6"/>
            <p:cNvSpPr>
              <a:spLocks/>
            </p:cNvSpPr>
            <p:nvPr/>
          </p:nvSpPr>
          <p:spPr bwMode="auto">
            <a:xfrm>
              <a:off x="6600825" y="724724"/>
              <a:ext cx="161925" cy="308502"/>
            </a:xfrm>
            <a:custGeom>
              <a:avLst/>
              <a:gdLst>
                <a:gd name="T0" fmla="*/ 74 w 408"/>
                <a:gd name="T1" fmla="*/ 830 h 858"/>
                <a:gd name="T2" fmla="*/ 219 w 408"/>
                <a:gd name="T3" fmla="*/ 854 h 858"/>
                <a:gd name="T4" fmla="*/ 206 w 408"/>
                <a:gd name="T5" fmla="*/ 845 h 858"/>
                <a:gd name="T6" fmla="*/ 189 w 408"/>
                <a:gd name="T7" fmla="*/ 831 h 858"/>
                <a:gd name="T8" fmla="*/ 170 w 408"/>
                <a:gd name="T9" fmla="*/ 811 h 858"/>
                <a:gd name="T10" fmla="*/ 157 w 408"/>
                <a:gd name="T11" fmla="*/ 794 h 858"/>
                <a:gd name="T12" fmla="*/ 146 w 408"/>
                <a:gd name="T13" fmla="*/ 779 h 858"/>
                <a:gd name="T14" fmla="*/ 137 w 408"/>
                <a:gd name="T15" fmla="*/ 763 h 858"/>
                <a:gd name="T16" fmla="*/ 127 w 408"/>
                <a:gd name="T17" fmla="*/ 744 h 858"/>
                <a:gd name="T18" fmla="*/ 117 w 408"/>
                <a:gd name="T19" fmla="*/ 723 h 858"/>
                <a:gd name="T20" fmla="*/ 110 w 408"/>
                <a:gd name="T21" fmla="*/ 699 h 858"/>
                <a:gd name="T22" fmla="*/ 104 w 408"/>
                <a:gd name="T23" fmla="*/ 676 h 858"/>
                <a:gd name="T24" fmla="*/ 98 w 408"/>
                <a:gd name="T25" fmla="*/ 647 h 858"/>
                <a:gd name="T26" fmla="*/ 93 w 408"/>
                <a:gd name="T27" fmla="*/ 618 h 858"/>
                <a:gd name="T28" fmla="*/ 91 w 408"/>
                <a:gd name="T29" fmla="*/ 586 h 858"/>
                <a:gd name="T30" fmla="*/ 90 w 408"/>
                <a:gd name="T31" fmla="*/ 550 h 858"/>
                <a:gd name="T32" fmla="*/ 93 w 408"/>
                <a:gd name="T33" fmla="*/ 513 h 858"/>
                <a:gd name="T34" fmla="*/ 95 w 408"/>
                <a:gd name="T35" fmla="*/ 473 h 858"/>
                <a:gd name="T36" fmla="*/ 103 w 408"/>
                <a:gd name="T37" fmla="*/ 434 h 858"/>
                <a:gd name="T38" fmla="*/ 114 w 408"/>
                <a:gd name="T39" fmla="*/ 398 h 858"/>
                <a:gd name="T40" fmla="*/ 125 w 408"/>
                <a:gd name="T41" fmla="*/ 361 h 858"/>
                <a:gd name="T42" fmla="*/ 141 w 408"/>
                <a:gd name="T43" fmla="*/ 328 h 858"/>
                <a:gd name="T44" fmla="*/ 158 w 408"/>
                <a:gd name="T45" fmla="*/ 296 h 858"/>
                <a:gd name="T46" fmla="*/ 176 w 408"/>
                <a:gd name="T47" fmla="*/ 266 h 858"/>
                <a:gd name="T48" fmla="*/ 196 w 408"/>
                <a:gd name="T49" fmla="*/ 235 h 858"/>
                <a:gd name="T50" fmla="*/ 217 w 408"/>
                <a:gd name="T51" fmla="*/ 209 h 858"/>
                <a:gd name="T52" fmla="*/ 236 w 408"/>
                <a:gd name="T53" fmla="*/ 184 h 858"/>
                <a:gd name="T54" fmla="*/ 260 w 408"/>
                <a:gd name="T55" fmla="*/ 162 h 858"/>
                <a:gd name="T56" fmla="*/ 278 w 408"/>
                <a:gd name="T57" fmla="*/ 140 h 858"/>
                <a:gd name="T58" fmla="*/ 300 w 408"/>
                <a:gd name="T59" fmla="*/ 120 h 858"/>
                <a:gd name="T60" fmla="*/ 319 w 408"/>
                <a:gd name="T61" fmla="*/ 103 h 858"/>
                <a:gd name="T62" fmla="*/ 338 w 408"/>
                <a:gd name="T63" fmla="*/ 88 h 858"/>
                <a:gd name="T64" fmla="*/ 354 w 408"/>
                <a:gd name="T65" fmla="*/ 75 h 858"/>
                <a:gd name="T66" fmla="*/ 370 w 408"/>
                <a:gd name="T67" fmla="*/ 63 h 858"/>
                <a:gd name="T68" fmla="*/ 383 w 408"/>
                <a:gd name="T69" fmla="*/ 54 h 858"/>
                <a:gd name="T70" fmla="*/ 395 w 408"/>
                <a:gd name="T71" fmla="*/ 47 h 858"/>
                <a:gd name="T72" fmla="*/ 405 w 408"/>
                <a:gd name="T73" fmla="*/ 41 h 858"/>
                <a:gd name="T74" fmla="*/ 404 w 408"/>
                <a:gd name="T75" fmla="*/ 38 h 858"/>
                <a:gd name="T76" fmla="*/ 389 w 408"/>
                <a:gd name="T77" fmla="*/ 32 h 858"/>
                <a:gd name="T78" fmla="*/ 366 w 408"/>
                <a:gd name="T79" fmla="*/ 22 h 858"/>
                <a:gd name="T80" fmla="*/ 349 w 408"/>
                <a:gd name="T81" fmla="*/ 16 h 858"/>
                <a:gd name="T82" fmla="*/ 333 w 408"/>
                <a:gd name="T83" fmla="*/ 11 h 858"/>
                <a:gd name="T84" fmla="*/ 314 w 408"/>
                <a:gd name="T85" fmla="*/ 7 h 858"/>
                <a:gd name="T86" fmla="*/ 294 w 408"/>
                <a:gd name="T87" fmla="*/ 4 h 858"/>
                <a:gd name="T88" fmla="*/ 273 w 408"/>
                <a:gd name="T89" fmla="*/ 1 h 858"/>
                <a:gd name="T90" fmla="*/ 251 w 408"/>
                <a:gd name="T91" fmla="*/ 1 h 858"/>
                <a:gd name="T92" fmla="*/ 225 w 408"/>
                <a:gd name="T93" fmla="*/ 0 h 858"/>
                <a:gd name="T94" fmla="*/ 199 w 408"/>
                <a:gd name="T95" fmla="*/ 0 h 858"/>
                <a:gd name="T96" fmla="*/ 171 w 408"/>
                <a:gd name="T97" fmla="*/ 0 h 858"/>
                <a:gd name="T98" fmla="*/ 144 w 408"/>
                <a:gd name="T99" fmla="*/ 0 h 858"/>
                <a:gd name="T100" fmla="*/ 117 w 408"/>
                <a:gd name="T101" fmla="*/ 1 h 858"/>
                <a:gd name="T102" fmla="*/ 94 w 408"/>
                <a:gd name="T103" fmla="*/ 1 h 858"/>
                <a:gd name="T104" fmla="*/ 74 w 408"/>
                <a:gd name="T105" fmla="*/ 1 h 858"/>
                <a:gd name="T106" fmla="*/ 59 w 408"/>
                <a:gd name="T107" fmla="*/ 1 h 858"/>
                <a:gd name="T108" fmla="*/ 47 w 408"/>
                <a:gd name="T109" fmla="*/ 3 h 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08" h="858">
                  <a:moveTo>
                    <a:pt x="46" y="4"/>
                  </a:moveTo>
                  <a:lnTo>
                    <a:pt x="0" y="701"/>
                  </a:lnTo>
                  <a:lnTo>
                    <a:pt x="74" y="830"/>
                  </a:lnTo>
                  <a:lnTo>
                    <a:pt x="226" y="858"/>
                  </a:lnTo>
                  <a:lnTo>
                    <a:pt x="223" y="856"/>
                  </a:lnTo>
                  <a:lnTo>
                    <a:pt x="219" y="854"/>
                  </a:lnTo>
                  <a:lnTo>
                    <a:pt x="214" y="851"/>
                  </a:lnTo>
                  <a:lnTo>
                    <a:pt x="210" y="848"/>
                  </a:lnTo>
                  <a:lnTo>
                    <a:pt x="206" y="845"/>
                  </a:lnTo>
                  <a:lnTo>
                    <a:pt x="201" y="842"/>
                  </a:lnTo>
                  <a:lnTo>
                    <a:pt x="195" y="835"/>
                  </a:lnTo>
                  <a:lnTo>
                    <a:pt x="189" y="831"/>
                  </a:lnTo>
                  <a:lnTo>
                    <a:pt x="183" y="825"/>
                  </a:lnTo>
                  <a:lnTo>
                    <a:pt x="176" y="818"/>
                  </a:lnTo>
                  <a:lnTo>
                    <a:pt x="170" y="811"/>
                  </a:lnTo>
                  <a:lnTo>
                    <a:pt x="163" y="803"/>
                  </a:lnTo>
                  <a:lnTo>
                    <a:pt x="159" y="799"/>
                  </a:lnTo>
                  <a:lnTo>
                    <a:pt x="157" y="794"/>
                  </a:lnTo>
                  <a:lnTo>
                    <a:pt x="153" y="790"/>
                  </a:lnTo>
                  <a:lnTo>
                    <a:pt x="150" y="786"/>
                  </a:lnTo>
                  <a:lnTo>
                    <a:pt x="146" y="779"/>
                  </a:lnTo>
                  <a:lnTo>
                    <a:pt x="144" y="774"/>
                  </a:lnTo>
                  <a:lnTo>
                    <a:pt x="140" y="769"/>
                  </a:lnTo>
                  <a:lnTo>
                    <a:pt x="137" y="763"/>
                  </a:lnTo>
                  <a:lnTo>
                    <a:pt x="133" y="757"/>
                  </a:lnTo>
                  <a:lnTo>
                    <a:pt x="129" y="750"/>
                  </a:lnTo>
                  <a:lnTo>
                    <a:pt x="127" y="744"/>
                  </a:lnTo>
                  <a:lnTo>
                    <a:pt x="124" y="737"/>
                  </a:lnTo>
                  <a:lnTo>
                    <a:pt x="120" y="731"/>
                  </a:lnTo>
                  <a:lnTo>
                    <a:pt x="117" y="723"/>
                  </a:lnTo>
                  <a:lnTo>
                    <a:pt x="115" y="715"/>
                  </a:lnTo>
                  <a:lnTo>
                    <a:pt x="112" y="709"/>
                  </a:lnTo>
                  <a:lnTo>
                    <a:pt x="110" y="699"/>
                  </a:lnTo>
                  <a:lnTo>
                    <a:pt x="108" y="692"/>
                  </a:lnTo>
                  <a:lnTo>
                    <a:pt x="106" y="684"/>
                  </a:lnTo>
                  <a:lnTo>
                    <a:pt x="104" y="676"/>
                  </a:lnTo>
                  <a:lnTo>
                    <a:pt x="102" y="665"/>
                  </a:lnTo>
                  <a:lnTo>
                    <a:pt x="99" y="656"/>
                  </a:lnTo>
                  <a:lnTo>
                    <a:pt x="98" y="647"/>
                  </a:lnTo>
                  <a:lnTo>
                    <a:pt x="97" y="638"/>
                  </a:lnTo>
                  <a:lnTo>
                    <a:pt x="94" y="628"/>
                  </a:lnTo>
                  <a:lnTo>
                    <a:pt x="93" y="618"/>
                  </a:lnTo>
                  <a:lnTo>
                    <a:pt x="93" y="607"/>
                  </a:lnTo>
                  <a:lnTo>
                    <a:pt x="93" y="597"/>
                  </a:lnTo>
                  <a:lnTo>
                    <a:pt x="91" y="586"/>
                  </a:lnTo>
                  <a:lnTo>
                    <a:pt x="90" y="574"/>
                  </a:lnTo>
                  <a:lnTo>
                    <a:pt x="90" y="562"/>
                  </a:lnTo>
                  <a:lnTo>
                    <a:pt x="90" y="550"/>
                  </a:lnTo>
                  <a:lnTo>
                    <a:pt x="90" y="537"/>
                  </a:lnTo>
                  <a:lnTo>
                    <a:pt x="91" y="526"/>
                  </a:lnTo>
                  <a:lnTo>
                    <a:pt x="93" y="513"/>
                  </a:lnTo>
                  <a:lnTo>
                    <a:pt x="94" y="501"/>
                  </a:lnTo>
                  <a:lnTo>
                    <a:pt x="94" y="486"/>
                  </a:lnTo>
                  <a:lnTo>
                    <a:pt x="95" y="473"/>
                  </a:lnTo>
                  <a:lnTo>
                    <a:pt x="98" y="459"/>
                  </a:lnTo>
                  <a:lnTo>
                    <a:pt x="100" y="447"/>
                  </a:lnTo>
                  <a:lnTo>
                    <a:pt x="103" y="434"/>
                  </a:lnTo>
                  <a:lnTo>
                    <a:pt x="106" y="421"/>
                  </a:lnTo>
                  <a:lnTo>
                    <a:pt x="108" y="409"/>
                  </a:lnTo>
                  <a:lnTo>
                    <a:pt x="114" y="398"/>
                  </a:lnTo>
                  <a:lnTo>
                    <a:pt x="116" y="384"/>
                  </a:lnTo>
                  <a:lnTo>
                    <a:pt x="121" y="373"/>
                  </a:lnTo>
                  <a:lnTo>
                    <a:pt x="125" y="361"/>
                  </a:lnTo>
                  <a:lnTo>
                    <a:pt x="131" y="350"/>
                  </a:lnTo>
                  <a:lnTo>
                    <a:pt x="134" y="339"/>
                  </a:lnTo>
                  <a:lnTo>
                    <a:pt x="141" y="328"/>
                  </a:lnTo>
                  <a:lnTo>
                    <a:pt x="146" y="316"/>
                  </a:lnTo>
                  <a:lnTo>
                    <a:pt x="153" y="307"/>
                  </a:lnTo>
                  <a:lnTo>
                    <a:pt x="158" y="296"/>
                  </a:lnTo>
                  <a:lnTo>
                    <a:pt x="163" y="285"/>
                  </a:lnTo>
                  <a:lnTo>
                    <a:pt x="170" y="275"/>
                  </a:lnTo>
                  <a:lnTo>
                    <a:pt x="176" y="266"/>
                  </a:lnTo>
                  <a:lnTo>
                    <a:pt x="183" y="255"/>
                  </a:lnTo>
                  <a:lnTo>
                    <a:pt x="189" y="246"/>
                  </a:lnTo>
                  <a:lnTo>
                    <a:pt x="196" y="235"/>
                  </a:lnTo>
                  <a:lnTo>
                    <a:pt x="204" y="228"/>
                  </a:lnTo>
                  <a:lnTo>
                    <a:pt x="210" y="218"/>
                  </a:lnTo>
                  <a:lnTo>
                    <a:pt x="217" y="209"/>
                  </a:lnTo>
                  <a:lnTo>
                    <a:pt x="223" y="201"/>
                  </a:lnTo>
                  <a:lnTo>
                    <a:pt x="231" y="192"/>
                  </a:lnTo>
                  <a:lnTo>
                    <a:pt x="236" y="184"/>
                  </a:lnTo>
                  <a:lnTo>
                    <a:pt x="246" y="177"/>
                  </a:lnTo>
                  <a:lnTo>
                    <a:pt x="252" y="169"/>
                  </a:lnTo>
                  <a:lnTo>
                    <a:pt x="260" y="162"/>
                  </a:lnTo>
                  <a:lnTo>
                    <a:pt x="266" y="154"/>
                  </a:lnTo>
                  <a:lnTo>
                    <a:pt x="273" y="147"/>
                  </a:lnTo>
                  <a:lnTo>
                    <a:pt x="278" y="140"/>
                  </a:lnTo>
                  <a:lnTo>
                    <a:pt x="286" y="133"/>
                  </a:lnTo>
                  <a:lnTo>
                    <a:pt x="293" y="127"/>
                  </a:lnTo>
                  <a:lnTo>
                    <a:pt x="300" y="120"/>
                  </a:lnTo>
                  <a:lnTo>
                    <a:pt x="306" y="115"/>
                  </a:lnTo>
                  <a:lnTo>
                    <a:pt x="314" y="110"/>
                  </a:lnTo>
                  <a:lnTo>
                    <a:pt x="319" y="103"/>
                  </a:lnTo>
                  <a:lnTo>
                    <a:pt x="325" y="98"/>
                  </a:lnTo>
                  <a:lnTo>
                    <a:pt x="332" y="93"/>
                  </a:lnTo>
                  <a:lnTo>
                    <a:pt x="338" y="88"/>
                  </a:lnTo>
                  <a:lnTo>
                    <a:pt x="344" y="83"/>
                  </a:lnTo>
                  <a:lnTo>
                    <a:pt x="349" y="79"/>
                  </a:lnTo>
                  <a:lnTo>
                    <a:pt x="354" y="75"/>
                  </a:lnTo>
                  <a:lnTo>
                    <a:pt x="361" y="71"/>
                  </a:lnTo>
                  <a:lnTo>
                    <a:pt x="366" y="67"/>
                  </a:lnTo>
                  <a:lnTo>
                    <a:pt x="370" y="63"/>
                  </a:lnTo>
                  <a:lnTo>
                    <a:pt x="375" y="59"/>
                  </a:lnTo>
                  <a:lnTo>
                    <a:pt x="379" y="56"/>
                  </a:lnTo>
                  <a:lnTo>
                    <a:pt x="383" y="54"/>
                  </a:lnTo>
                  <a:lnTo>
                    <a:pt x="387" y="51"/>
                  </a:lnTo>
                  <a:lnTo>
                    <a:pt x="391" y="50"/>
                  </a:lnTo>
                  <a:lnTo>
                    <a:pt x="395" y="47"/>
                  </a:lnTo>
                  <a:lnTo>
                    <a:pt x="399" y="45"/>
                  </a:lnTo>
                  <a:lnTo>
                    <a:pt x="404" y="41"/>
                  </a:lnTo>
                  <a:lnTo>
                    <a:pt x="405" y="41"/>
                  </a:lnTo>
                  <a:lnTo>
                    <a:pt x="408" y="41"/>
                  </a:lnTo>
                  <a:lnTo>
                    <a:pt x="405" y="39"/>
                  </a:lnTo>
                  <a:lnTo>
                    <a:pt x="404" y="38"/>
                  </a:lnTo>
                  <a:lnTo>
                    <a:pt x="400" y="35"/>
                  </a:lnTo>
                  <a:lnTo>
                    <a:pt x="396" y="34"/>
                  </a:lnTo>
                  <a:lnTo>
                    <a:pt x="389" y="32"/>
                  </a:lnTo>
                  <a:lnTo>
                    <a:pt x="382" y="29"/>
                  </a:lnTo>
                  <a:lnTo>
                    <a:pt x="374" y="25"/>
                  </a:lnTo>
                  <a:lnTo>
                    <a:pt x="366" y="22"/>
                  </a:lnTo>
                  <a:lnTo>
                    <a:pt x="361" y="20"/>
                  </a:lnTo>
                  <a:lnTo>
                    <a:pt x="354" y="17"/>
                  </a:lnTo>
                  <a:lnTo>
                    <a:pt x="349" y="16"/>
                  </a:lnTo>
                  <a:lnTo>
                    <a:pt x="345" y="15"/>
                  </a:lnTo>
                  <a:lnTo>
                    <a:pt x="338" y="12"/>
                  </a:lnTo>
                  <a:lnTo>
                    <a:pt x="333" y="11"/>
                  </a:lnTo>
                  <a:lnTo>
                    <a:pt x="327" y="9"/>
                  </a:lnTo>
                  <a:lnTo>
                    <a:pt x="321" y="8"/>
                  </a:lnTo>
                  <a:lnTo>
                    <a:pt x="314" y="7"/>
                  </a:lnTo>
                  <a:lnTo>
                    <a:pt x="307" y="5"/>
                  </a:lnTo>
                  <a:lnTo>
                    <a:pt x="300" y="4"/>
                  </a:lnTo>
                  <a:lnTo>
                    <a:pt x="294" y="4"/>
                  </a:lnTo>
                  <a:lnTo>
                    <a:pt x="287" y="1"/>
                  </a:lnTo>
                  <a:lnTo>
                    <a:pt x="281" y="1"/>
                  </a:lnTo>
                  <a:lnTo>
                    <a:pt x="273" y="1"/>
                  </a:lnTo>
                  <a:lnTo>
                    <a:pt x="266" y="1"/>
                  </a:lnTo>
                  <a:lnTo>
                    <a:pt x="259" y="1"/>
                  </a:lnTo>
                  <a:lnTo>
                    <a:pt x="251" y="1"/>
                  </a:lnTo>
                  <a:lnTo>
                    <a:pt x="243" y="0"/>
                  </a:lnTo>
                  <a:lnTo>
                    <a:pt x="234" y="0"/>
                  </a:lnTo>
                  <a:lnTo>
                    <a:pt x="225" y="0"/>
                  </a:lnTo>
                  <a:lnTo>
                    <a:pt x="216" y="0"/>
                  </a:lnTo>
                  <a:lnTo>
                    <a:pt x="206" y="0"/>
                  </a:lnTo>
                  <a:lnTo>
                    <a:pt x="199" y="0"/>
                  </a:lnTo>
                  <a:lnTo>
                    <a:pt x="188" y="0"/>
                  </a:lnTo>
                  <a:lnTo>
                    <a:pt x="180" y="0"/>
                  </a:lnTo>
                  <a:lnTo>
                    <a:pt x="171" y="0"/>
                  </a:lnTo>
                  <a:lnTo>
                    <a:pt x="162" y="0"/>
                  </a:lnTo>
                  <a:lnTo>
                    <a:pt x="153" y="0"/>
                  </a:lnTo>
                  <a:lnTo>
                    <a:pt x="144" y="0"/>
                  </a:lnTo>
                  <a:lnTo>
                    <a:pt x="134" y="0"/>
                  </a:lnTo>
                  <a:lnTo>
                    <a:pt x="127" y="1"/>
                  </a:lnTo>
                  <a:lnTo>
                    <a:pt x="117" y="1"/>
                  </a:lnTo>
                  <a:lnTo>
                    <a:pt x="110" y="1"/>
                  </a:lnTo>
                  <a:lnTo>
                    <a:pt x="102" y="1"/>
                  </a:lnTo>
                  <a:lnTo>
                    <a:pt x="94" y="1"/>
                  </a:lnTo>
                  <a:lnTo>
                    <a:pt x="86" y="1"/>
                  </a:lnTo>
                  <a:lnTo>
                    <a:pt x="80" y="1"/>
                  </a:lnTo>
                  <a:lnTo>
                    <a:pt x="74" y="1"/>
                  </a:lnTo>
                  <a:lnTo>
                    <a:pt x="69" y="1"/>
                  </a:lnTo>
                  <a:lnTo>
                    <a:pt x="63" y="1"/>
                  </a:lnTo>
                  <a:lnTo>
                    <a:pt x="59" y="1"/>
                  </a:lnTo>
                  <a:lnTo>
                    <a:pt x="53" y="1"/>
                  </a:lnTo>
                  <a:lnTo>
                    <a:pt x="51" y="3"/>
                  </a:lnTo>
                  <a:lnTo>
                    <a:pt x="47" y="3"/>
                  </a:lnTo>
                  <a:lnTo>
                    <a:pt x="46" y="4"/>
                  </a:lnTo>
                  <a:lnTo>
                    <a:pt x="46" y="4"/>
                  </a:lnTo>
                  <a:close/>
                </a:path>
              </a:pathLst>
            </a:custGeom>
            <a:solidFill>
              <a:srgbClr val="D6F0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7"/>
            <p:cNvSpPr>
              <a:spLocks/>
            </p:cNvSpPr>
            <p:nvPr/>
          </p:nvSpPr>
          <p:spPr bwMode="auto">
            <a:xfrm>
              <a:off x="6686550" y="909248"/>
              <a:ext cx="58738" cy="106678"/>
            </a:xfrm>
            <a:custGeom>
              <a:avLst/>
              <a:gdLst>
                <a:gd name="T0" fmla="*/ 147 w 150"/>
                <a:gd name="T1" fmla="*/ 0 h 298"/>
                <a:gd name="T2" fmla="*/ 139 w 150"/>
                <a:gd name="T3" fmla="*/ 3 h 298"/>
                <a:gd name="T4" fmla="*/ 132 w 150"/>
                <a:gd name="T5" fmla="*/ 9 h 298"/>
                <a:gd name="T6" fmla="*/ 124 w 150"/>
                <a:gd name="T7" fmla="*/ 15 h 298"/>
                <a:gd name="T8" fmla="*/ 112 w 150"/>
                <a:gd name="T9" fmla="*/ 22 h 298"/>
                <a:gd name="T10" fmla="*/ 100 w 150"/>
                <a:gd name="T11" fmla="*/ 30 h 298"/>
                <a:gd name="T12" fmla="*/ 88 w 150"/>
                <a:gd name="T13" fmla="*/ 41 h 298"/>
                <a:gd name="T14" fmla="*/ 75 w 150"/>
                <a:gd name="T15" fmla="*/ 51 h 298"/>
                <a:gd name="T16" fmla="*/ 62 w 150"/>
                <a:gd name="T17" fmla="*/ 62 h 298"/>
                <a:gd name="T18" fmla="*/ 50 w 150"/>
                <a:gd name="T19" fmla="*/ 74 h 298"/>
                <a:gd name="T20" fmla="*/ 39 w 150"/>
                <a:gd name="T21" fmla="*/ 87 h 298"/>
                <a:gd name="T22" fmla="*/ 27 w 150"/>
                <a:gd name="T23" fmla="*/ 101 h 298"/>
                <a:gd name="T24" fmla="*/ 18 w 150"/>
                <a:gd name="T25" fmla="*/ 115 h 298"/>
                <a:gd name="T26" fmla="*/ 10 w 150"/>
                <a:gd name="T27" fmla="*/ 130 h 298"/>
                <a:gd name="T28" fmla="*/ 5 w 150"/>
                <a:gd name="T29" fmla="*/ 145 h 298"/>
                <a:gd name="T30" fmla="*/ 1 w 150"/>
                <a:gd name="T31" fmla="*/ 159 h 298"/>
                <a:gd name="T32" fmla="*/ 0 w 150"/>
                <a:gd name="T33" fmla="*/ 175 h 298"/>
                <a:gd name="T34" fmla="*/ 0 w 150"/>
                <a:gd name="T35" fmla="*/ 190 h 298"/>
                <a:gd name="T36" fmla="*/ 3 w 150"/>
                <a:gd name="T37" fmla="*/ 205 h 298"/>
                <a:gd name="T38" fmla="*/ 7 w 150"/>
                <a:gd name="T39" fmla="*/ 220 h 298"/>
                <a:gd name="T40" fmla="*/ 13 w 150"/>
                <a:gd name="T41" fmla="*/ 235 h 298"/>
                <a:gd name="T42" fmla="*/ 19 w 150"/>
                <a:gd name="T43" fmla="*/ 248 h 298"/>
                <a:gd name="T44" fmla="*/ 27 w 150"/>
                <a:gd name="T45" fmla="*/ 261 h 298"/>
                <a:gd name="T46" fmla="*/ 36 w 150"/>
                <a:gd name="T47" fmla="*/ 271 h 298"/>
                <a:gd name="T48" fmla="*/ 45 w 150"/>
                <a:gd name="T49" fmla="*/ 281 h 298"/>
                <a:gd name="T50" fmla="*/ 54 w 150"/>
                <a:gd name="T51" fmla="*/ 288 h 298"/>
                <a:gd name="T52" fmla="*/ 66 w 150"/>
                <a:gd name="T53" fmla="*/ 292 h 298"/>
                <a:gd name="T54" fmla="*/ 75 w 150"/>
                <a:gd name="T55" fmla="*/ 296 h 298"/>
                <a:gd name="T56" fmla="*/ 86 w 150"/>
                <a:gd name="T57" fmla="*/ 296 h 298"/>
                <a:gd name="T58" fmla="*/ 96 w 150"/>
                <a:gd name="T59" fmla="*/ 294 h 298"/>
                <a:gd name="T60" fmla="*/ 105 w 150"/>
                <a:gd name="T61" fmla="*/ 288 h 298"/>
                <a:gd name="T62" fmla="*/ 115 w 150"/>
                <a:gd name="T63" fmla="*/ 281 h 298"/>
                <a:gd name="T64" fmla="*/ 122 w 150"/>
                <a:gd name="T65" fmla="*/ 269 h 298"/>
                <a:gd name="T66" fmla="*/ 128 w 150"/>
                <a:gd name="T67" fmla="*/ 256 h 298"/>
                <a:gd name="T68" fmla="*/ 132 w 150"/>
                <a:gd name="T69" fmla="*/ 244 h 298"/>
                <a:gd name="T70" fmla="*/ 135 w 150"/>
                <a:gd name="T71" fmla="*/ 230 h 298"/>
                <a:gd name="T72" fmla="*/ 138 w 150"/>
                <a:gd name="T73" fmla="*/ 214 h 298"/>
                <a:gd name="T74" fmla="*/ 139 w 150"/>
                <a:gd name="T75" fmla="*/ 200 h 298"/>
                <a:gd name="T76" fmla="*/ 141 w 150"/>
                <a:gd name="T77" fmla="*/ 186 h 298"/>
                <a:gd name="T78" fmla="*/ 141 w 150"/>
                <a:gd name="T79" fmla="*/ 172 h 298"/>
                <a:gd name="T80" fmla="*/ 139 w 150"/>
                <a:gd name="T81" fmla="*/ 158 h 298"/>
                <a:gd name="T82" fmla="*/ 138 w 150"/>
                <a:gd name="T83" fmla="*/ 146 h 298"/>
                <a:gd name="T84" fmla="*/ 138 w 150"/>
                <a:gd name="T85" fmla="*/ 135 h 298"/>
                <a:gd name="T86" fmla="*/ 137 w 150"/>
                <a:gd name="T87" fmla="*/ 122 h 298"/>
                <a:gd name="T88" fmla="*/ 135 w 150"/>
                <a:gd name="T89" fmla="*/ 112 h 298"/>
                <a:gd name="T90" fmla="*/ 150 w 150"/>
                <a:gd name="T91" fmla="*/ 0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50" h="298">
                  <a:moveTo>
                    <a:pt x="150" y="0"/>
                  </a:moveTo>
                  <a:lnTo>
                    <a:pt x="147" y="0"/>
                  </a:lnTo>
                  <a:lnTo>
                    <a:pt x="143" y="2"/>
                  </a:lnTo>
                  <a:lnTo>
                    <a:pt x="139" y="3"/>
                  </a:lnTo>
                  <a:lnTo>
                    <a:pt x="137" y="6"/>
                  </a:lnTo>
                  <a:lnTo>
                    <a:pt x="132" y="9"/>
                  </a:lnTo>
                  <a:lnTo>
                    <a:pt x="129" y="11"/>
                  </a:lnTo>
                  <a:lnTo>
                    <a:pt x="124" y="15"/>
                  </a:lnTo>
                  <a:lnTo>
                    <a:pt x="117" y="18"/>
                  </a:lnTo>
                  <a:lnTo>
                    <a:pt x="112" y="22"/>
                  </a:lnTo>
                  <a:lnTo>
                    <a:pt x="107" y="27"/>
                  </a:lnTo>
                  <a:lnTo>
                    <a:pt x="100" y="30"/>
                  </a:lnTo>
                  <a:lnTo>
                    <a:pt x="95" y="36"/>
                  </a:lnTo>
                  <a:lnTo>
                    <a:pt x="88" y="41"/>
                  </a:lnTo>
                  <a:lnTo>
                    <a:pt x="83" y="47"/>
                  </a:lnTo>
                  <a:lnTo>
                    <a:pt x="75" y="51"/>
                  </a:lnTo>
                  <a:lnTo>
                    <a:pt x="69" y="57"/>
                  </a:lnTo>
                  <a:lnTo>
                    <a:pt x="62" y="62"/>
                  </a:lnTo>
                  <a:lnTo>
                    <a:pt x="57" y="69"/>
                  </a:lnTo>
                  <a:lnTo>
                    <a:pt x="50" y="74"/>
                  </a:lnTo>
                  <a:lnTo>
                    <a:pt x="44" y="81"/>
                  </a:lnTo>
                  <a:lnTo>
                    <a:pt x="39" y="87"/>
                  </a:lnTo>
                  <a:lnTo>
                    <a:pt x="33" y="95"/>
                  </a:lnTo>
                  <a:lnTo>
                    <a:pt x="27" y="101"/>
                  </a:lnTo>
                  <a:lnTo>
                    <a:pt x="22" y="108"/>
                  </a:lnTo>
                  <a:lnTo>
                    <a:pt x="18" y="115"/>
                  </a:lnTo>
                  <a:lnTo>
                    <a:pt x="14" y="124"/>
                  </a:lnTo>
                  <a:lnTo>
                    <a:pt x="10" y="130"/>
                  </a:lnTo>
                  <a:lnTo>
                    <a:pt x="7" y="138"/>
                  </a:lnTo>
                  <a:lnTo>
                    <a:pt x="5" y="145"/>
                  </a:lnTo>
                  <a:lnTo>
                    <a:pt x="3" y="154"/>
                  </a:lnTo>
                  <a:lnTo>
                    <a:pt x="1" y="159"/>
                  </a:lnTo>
                  <a:lnTo>
                    <a:pt x="0" y="167"/>
                  </a:lnTo>
                  <a:lnTo>
                    <a:pt x="0" y="175"/>
                  </a:lnTo>
                  <a:lnTo>
                    <a:pt x="0" y="183"/>
                  </a:lnTo>
                  <a:lnTo>
                    <a:pt x="0" y="190"/>
                  </a:lnTo>
                  <a:lnTo>
                    <a:pt x="2" y="198"/>
                  </a:lnTo>
                  <a:lnTo>
                    <a:pt x="3" y="205"/>
                  </a:lnTo>
                  <a:lnTo>
                    <a:pt x="6" y="214"/>
                  </a:lnTo>
                  <a:lnTo>
                    <a:pt x="7" y="220"/>
                  </a:lnTo>
                  <a:lnTo>
                    <a:pt x="10" y="227"/>
                  </a:lnTo>
                  <a:lnTo>
                    <a:pt x="13" y="235"/>
                  </a:lnTo>
                  <a:lnTo>
                    <a:pt x="17" y="241"/>
                  </a:lnTo>
                  <a:lnTo>
                    <a:pt x="19" y="248"/>
                  </a:lnTo>
                  <a:lnTo>
                    <a:pt x="24" y="254"/>
                  </a:lnTo>
                  <a:lnTo>
                    <a:pt x="27" y="261"/>
                  </a:lnTo>
                  <a:lnTo>
                    <a:pt x="33" y="267"/>
                  </a:lnTo>
                  <a:lnTo>
                    <a:pt x="36" y="271"/>
                  </a:lnTo>
                  <a:lnTo>
                    <a:pt x="41" y="277"/>
                  </a:lnTo>
                  <a:lnTo>
                    <a:pt x="45" y="281"/>
                  </a:lnTo>
                  <a:lnTo>
                    <a:pt x="50" y="286"/>
                  </a:lnTo>
                  <a:lnTo>
                    <a:pt x="54" y="288"/>
                  </a:lnTo>
                  <a:lnTo>
                    <a:pt x="60" y="291"/>
                  </a:lnTo>
                  <a:lnTo>
                    <a:pt x="66" y="292"/>
                  </a:lnTo>
                  <a:lnTo>
                    <a:pt x="71" y="296"/>
                  </a:lnTo>
                  <a:lnTo>
                    <a:pt x="75" y="296"/>
                  </a:lnTo>
                  <a:lnTo>
                    <a:pt x="81" y="298"/>
                  </a:lnTo>
                  <a:lnTo>
                    <a:pt x="86" y="296"/>
                  </a:lnTo>
                  <a:lnTo>
                    <a:pt x="91" y="296"/>
                  </a:lnTo>
                  <a:lnTo>
                    <a:pt x="96" y="294"/>
                  </a:lnTo>
                  <a:lnTo>
                    <a:pt x="101" y="292"/>
                  </a:lnTo>
                  <a:lnTo>
                    <a:pt x="105" y="288"/>
                  </a:lnTo>
                  <a:lnTo>
                    <a:pt x="111" y="286"/>
                  </a:lnTo>
                  <a:lnTo>
                    <a:pt x="115" y="281"/>
                  </a:lnTo>
                  <a:lnTo>
                    <a:pt x="118" y="274"/>
                  </a:lnTo>
                  <a:lnTo>
                    <a:pt x="122" y="269"/>
                  </a:lnTo>
                  <a:lnTo>
                    <a:pt x="126" y="262"/>
                  </a:lnTo>
                  <a:lnTo>
                    <a:pt x="128" y="256"/>
                  </a:lnTo>
                  <a:lnTo>
                    <a:pt x="130" y="250"/>
                  </a:lnTo>
                  <a:lnTo>
                    <a:pt x="132" y="244"/>
                  </a:lnTo>
                  <a:lnTo>
                    <a:pt x="135" y="237"/>
                  </a:lnTo>
                  <a:lnTo>
                    <a:pt x="135" y="230"/>
                  </a:lnTo>
                  <a:lnTo>
                    <a:pt x="137" y="222"/>
                  </a:lnTo>
                  <a:lnTo>
                    <a:pt x="138" y="214"/>
                  </a:lnTo>
                  <a:lnTo>
                    <a:pt x="139" y="207"/>
                  </a:lnTo>
                  <a:lnTo>
                    <a:pt x="139" y="200"/>
                  </a:lnTo>
                  <a:lnTo>
                    <a:pt x="141" y="193"/>
                  </a:lnTo>
                  <a:lnTo>
                    <a:pt x="141" y="186"/>
                  </a:lnTo>
                  <a:lnTo>
                    <a:pt x="141" y="180"/>
                  </a:lnTo>
                  <a:lnTo>
                    <a:pt x="141" y="172"/>
                  </a:lnTo>
                  <a:lnTo>
                    <a:pt x="141" y="166"/>
                  </a:lnTo>
                  <a:lnTo>
                    <a:pt x="139" y="158"/>
                  </a:lnTo>
                  <a:lnTo>
                    <a:pt x="139" y="152"/>
                  </a:lnTo>
                  <a:lnTo>
                    <a:pt x="138" y="146"/>
                  </a:lnTo>
                  <a:lnTo>
                    <a:pt x="138" y="141"/>
                  </a:lnTo>
                  <a:lnTo>
                    <a:pt x="138" y="135"/>
                  </a:lnTo>
                  <a:lnTo>
                    <a:pt x="138" y="132"/>
                  </a:lnTo>
                  <a:lnTo>
                    <a:pt x="137" y="122"/>
                  </a:lnTo>
                  <a:lnTo>
                    <a:pt x="135" y="116"/>
                  </a:lnTo>
                  <a:lnTo>
                    <a:pt x="135" y="112"/>
                  </a:lnTo>
                  <a:lnTo>
                    <a:pt x="135" y="112"/>
                  </a:lnTo>
                  <a:lnTo>
                    <a:pt x="150" y="0"/>
                  </a:lnTo>
                  <a:lnTo>
                    <a:pt x="150" y="0"/>
                  </a:lnTo>
                  <a:close/>
                </a:path>
              </a:pathLst>
            </a:custGeom>
            <a:solidFill>
              <a:srgbClr val="8A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8"/>
            <p:cNvSpPr>
              <a:spLocks/>
            </p:cNvSpPr>
            <p:nvPr/>
          </p:nvSpPr>
          <p:spPr bwMode="auto">
            <a:xfrm>
              <a:off x="6721475" y="804011"/>
              <a:ext cx="344488" cy="543483"/>
            </a:xfrm>
            <a:custGeom>
              <a:avLst/>
              <a:gdLst>
                <a:gd name="T0" fmla="*/ 706 w 868"/>
                <a:gd name="T1" fmla="*/ 673 h 1511"/>
                <a:gd name="T2" fmla="*/ 745 w 868"/>
                <a:gd name="T3" fmla="*/ 625 h 1511"/>
                <a:gd name="T4" fmla="*/ 782 w 868"/>
                <a:gd name="T5" fmla="*/ 576 h 1511"/>
                <a:gd name="T6" fmla="*/ 814 w 868"/>
                <a:gd name="T7" fmla="*/ 528 h 1511"/>
                <a:gd name="T8" fmla="*/ 839 w 868"/>
                <a:gd name="T9" fmla="*/ 477 h 1511"/>
                <a:gd name="T10" fmla="*/ 859 w 868"/>
                <a:gd name="T11" fmla="*/ 426 h 1511"/>
                <a:gd name="T12" fmla="*/ 868 w 868"/>
                <a:gd name="T13" fmla="*/ 371 h 1511"/>
                <a:gd name="T14" fmla="*/ 867 w 868"/>
                <a:gd name="T15" fmla="*/ 316 h 1511"/>
                <a:gd name="T16" fmla="*/ 837 w 868"/>
                <a:gd name="T17" fmla="*/ 213 h 1511"/>
                <a:gd name="T18" fmla="*/ 779 w 868"/>
                <a:gd name="T19" fmla="*/ 132 h 1511"/>
                <a:gd name="T20" fmla="*/ 703 w 868"/>
                <a:gd name="T21" fmla="*/ 74 h 1511"/>
                <a:gd name="T22" fmla="*/ 621 w 868"/>
                <a:gd name="T23" fmla="*/ 36 h 1511"/>
                <a:gd name="T24" fmla="*/ 537 w 868"/>
                <a:gd name="T25" fmla="*/ 13 h 1511"/>
                <a:gd name="T26" fmla="*/ 465 w 868"/>
                <a:gd name="T27" fmla="*/ 2 h 1511"/>
                <a:gd name="T28" fmla="*/ 412 w 868"/>
                <a:gd name="T29" fmla="*/ 0 h 1511"/>
                <a:gd name="T30" fmla="*/ 0 w 868"/>
                <a:gd name="T31" fmla="*/ 307 h 1511"/>
                <a:gd name="T32" fmla="*/ 433 w 868"/>
                <a:gd name="T33" fmla="*/ 57 h 1511"/>
                <a:gd name="T34" fmla="*/ 482 w 868"/>
                <a:gd name="T35" fmla="*/ 62 h 1511"/>
                <a:gd name="T36" fmla="*/ 544 w 868"/>
                <a:gd name="T37" fmla="*/ 72 h 1511"/>
                <a:gd name="T38" fmla="*/ 612 w 868"/>
                <a:gd name="T39" fmla="*/ 93 h 1511"/>
                <a:gd name="T40" fmla="*/ 677 w 868"/>
                <a:gd name="T41" fmla="*/ 123 h 1511"/>
                <a:gd name="T42" fmla="*/ 736 w 868"/>
                <a:gd name="T43" fmla="*/ 170 h 1511"/>
                <a:gd name="T44" fmla="*/ 782 w 868"/>
                <a:gd name="T45" fmla="*/ 232 h 1511"/>
                <a:gd name="T46" fmla="*/ 809 w 868"/>
                <a:gd name="T47" fmla="*/ 317 h 1511"/>
                <a:gd name="T48" fmla="*/ 811 w 868"/>
                <a:gd name="T49" fmla="*/ 364 h 1511"/>
                <a:gd name="T50" fmla="*/ 803 w 868"/>
                <a:gd name="T51" fmla="*/ 410 h 1511"/>
                <a:gd name="T52" fmla="*/ 787 w 868"/>
                <a:gd name="T53" fmla="*/ 455 h 1511"/>
                <a:gd name="T54" fmla="*/ 765 w 868"/>
                <a:gd name="T55" fmla="*/ 500 h 1511"/>
                <a:gd name="T56" fmla="*/ 736 w 868"/>
                <a:gd name="T57" fmla="*/ 543 h 1511"/>
                <a:gd name="T58" fmla="*/ 703 w 868"/>
                <a:gd name="T59" fmla="*/ 588 h 1511"/>
                <a:gd name="T60" fmla="*/ 667 w 868"/>
                <a:gd name="T61" fmla="*/ 631 h 1511"/>
                <a:gd name="T62" fmla="*/ 629 w 868"/>
                <a:gd name="T63" fmla="*/ 677 h 1511"/>
                <a:gd name="T64" fmla="*/ 582 w 868"/>
                <a:gd name="T65" fmla="*/ 730 h 1511"/>
                <a:gd name="T66" fmla="*/ 537 w 868"/>
                <a:gd name="T67" fmla="*/ 787 h 1511"/>
                <a:gd name="T68" fmla="*/ 496 w 868"/>
                <a:gd name="T69" fmla="*/ 845 h 1511"/>
                <a:gd name="T70" fmla="*/ 460 w 868"/>
                <a:gd name="T71" fmla="*/ 907 h 1511"/>
                <a:gd name="T72" fmla="*/ 431 w 868"/>
                <a:gd name="T73" fmla="*/ 972 h 1511"/>
                <a:gd name="T74" fmla="*/ 414 w 868"/>
                <a:gd name="T75" fmla="*/ 1041 h 1511"/>
                <a:gd name="T76" fmla="*/ 409 w 868"/>
                <a:gd name="T77" fmla="*/ 1113 h 1511"/>
                <a:gd name="T78" fmla="*/ 421 w 868"/>
                <a:gd name="T79" fmla="*/ 1192 h 1511"/>
                <a:gd name="T80" fmla="*/ 514 w 868"/>
                <a:gd name="T81" fmla="*/ 1389 h 1511"/>
                <a:gd name="T82" fmla="*/ 472 w 868"/>
                <a:gd name="T83" fmla="*/ 1436 h 1511"/>
                <a:gd name="T84" fmla="*/ 412 w 868"/>
                <a:gd name="T85" fmla="*/ 1452 h 1511"/>
                <a:gd name="T86" fmla="*/ 384 w 868"/>
                <a:gd name="T87" fmla="*/ 1509 h 1511"/>
                <a:gd name="T88" fmla="*/ 437 w 868"/>
                <a:gd name="T89" fmla="*/ 1507 h 1511"/>
                <a:gd name="T90" fmla="*/ 484 w 868"/>
                <a:gd name="T91" fmla="*/ 1495 h 1511"/>
                <a:gd name="T92" fmla="*/ 523 w 868"/>
                <a:gd name="T93" fmla="*/ 1471 h 1511"/>
                <a:gd name="T94" fmla="*/ 556 w 868"/>
                <a:gd name="T95" fmla="*/ 1435 h 1511"/>
                <a:gd name="T96" fmla="*/ 575 w 868"/>
                <a:gd name="T97" fmla="*/ 1372 h 1511"/>
                <a:gd name="T98" fmla="*/ 566 w 868"/>
                <a:gd name="T99" fmla="*/ 1319 h 1511"/>
                <a:gd name="T100" fmla="*/ 468 w 868"/>
                <a:gd name="T101" fmla="*/ 1115 h 1511"/>
                <a:gd name="T102" fmla="*/ 471 w 868"/>
                <a:gd name="T103" fmla="*/ 1051 h 1511"/>
                <a:gd name="T104" fmla="*/ 485 w 868"/>
                <a:gd name="T105" fmla="*/ 990 h 1511"/>
                <a:gd name="T106" fmla="*/ 510 w 868"/>
                <a:gd name="T107" fmla="*/ 933 h 1511"/>
                <a:gd name="T108" fmla="*/ 541 w 868"/>
                <a:gd name="T109" fmla="*/ 878 h 1511"/>
                <a:gd name="T110" fmla="*/ 580 w 868"/>
                <a:gd name="T111" fmla="*/ 823 h 1511"/>
                <a:gd name="T112" fmla="*/ 622 w 868"/>
                <a:gd name="T113" fmla="*/ 771 h 1511"/>
                <a:gd name="T114" fmla="*/ 667 w 868"/>
                <a:gd name="T115" fmla="*/ 720 h 1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868" h="1511">
                  <a:moveTo>
                    <a:pt x="673" y="715"/>
                  </a:moveTo>
                  <a:lnTo>
                    <a:pt x="677" y="708"/>
                  </a:lnTo>
                  <a:lnTo>
                    <a:pt x="682" y="702"/>
                  </a:lnTo>
                  <a:lnTo>
                    <a:pt x="686" y="696"/>
                  </a:lnTo>
                  <a:lnTo>
                    <a:pt x="692" y="691"/>
                  </a:lnTo>
                  <a:lnTo>
                    <a:pt x="697" y="685"/>
                  </a:lnTo>
                  <a:lnTo>
                    <a:pt x="702" y="678"/>
                  </a:lnTo>
                  <a:lnTo>
                    <a:pt x="706" y="673"/>
                  </a:lnTo>
                  <a:lnTo>
                    <a:pt x="713" y="668"/>
                  </a:lnTo>
                  <a:lnTo>
                    <a:pt x="716" y="661"/>
                  </a:lnTo>
                  <a:lnTo>
                    <a:pt x="722" y="655"/>
                  </a:lnTo>
                  <a:lnTo>
                    <a:pt x="726" y="649"/>
                  </a:lnTo>
                  <a:lnTo>
                    <a:pt x="731" y="643"/>
                  </a:lnTo>
                  <a:lnTo>
                    <a:pt x="736" y="638"/>
                  </a:lnTo>
                  <a:lnTo>
                    <a:pt x="741" y="631"/>
                  </a:lnTo>
                  <a:lnTo>
                    <a:pt x="745" y="625"/>
                  </a:lnTo>
                  <a:lnTo>
                    <a:pt x="752" y="619"/>
                  </a:lnTo>
                  <a:lnTo>
                    <a:pt x="754" y="613"/>
                  </a:lnTo>
                  <a:lnTo>
                    <a:pt x="760" y="608"/>
                  </a:lnTo>
                  <a:lnTo>
                    <a:pt x="764" y="601"/>
                  </a:lnTo>
                  <a:lnTo>
                    <a:pt x="769" y="594"/>
                  </a:lnTo>
                  <a:lnTo>
                    <a:pt x="773" y="589"/>
                  </a:lnTo>
                  <a:lnTo>
                    <a:pt x="778" y="583"/>
                  </a:lnTo>
                  <a:lnTo>
                    <a:pt x="782" y="576"/>
                  </a:lnTo>
                  <a:lnTo>
                    <a:pt x="787" y="571"/>
                  </a:lnTo>
                  <a:lnTo>
                    <a:pt x="790" y="564"/>
                  </a:lnTo>
                  <a:lnTo>
                    <a:pt x="794" y="559"/>
                  </a:lnTo>
                  <a:lnTo>
                    <a:pt x="797" y="553"/>
                  </a:lnTo>
                  <a:lnTo>
                    <a:pt x="803" y="546"/>
                  </a:lnTo>
                  <a:lnTo>
                    <a:pt x="805" y="541"/>
                  </a:lnTo>
                  <a:lnTo>
                    <a:pt x="811" y="534"/>
                  </a:lnTo>
                  <a:lnTo>
                    <a:pt x="814" y="528"/>
                  </a:lnTo>
                  <a:lnTo>
                    <a:pt x="818" y="523"/>
                  </a:lnTo>
                  <a:lnTo>
                    <a:pt x="821" y="516"/>
                  </a:lnTo>
                  <a:lnTo>
                    <a:pt x="825" y="510"/>
                  </a:lnTo>
                  <a:lnTo>
                    <a:pt x="828" y="503"/>
                  </a:lnTo>
                  <a:lnTo>
                    <a:pt x="831" y="498"/>
                  </a:lnTo>
                  <a:lnTo>
                    <a:pt x="834" y="490"/>
                  </a:lnTo>
                  <a:lnTo>
                    <a:pt x="837" y="483"/>
                  </a:lnTo>
                  <a:lnTo>
                    <a:pt x="839" y="477"/>
                  </a:lnTo>
                  <a:lnTo>
                    <a:pt x="843" y="472"/>
                  </a:lnTo>
                  <a:lnTo>
                    <a:pt x="845" y="465"/>
                  </a:lnTo>
                  <a:lnTo>
                    <a:pt x="847" y="459"/>
                  </a:lnTo>
                  <a:lnTo>
                    <a:pt x="851" y="452"/>
                  </a:lnTo>
                  <a:lnTo>
                    <a:pt x="854" y="445"/>
                  </a:lnTo>
                  <a:lnTo>
                    <a:pt x="855" y="438"/>
                  </a:lnTo>
                  <a:lnTo>
                    <a:pt x="856" y="432"/>
                  </a:lnTo>
                  <a:lnTo>
                    <a:pt x="859" y="426"/>
                  </a:lnTo>
                  <a:lnTo>
                    <a:pt x="862" y="419"/>
                  </a:lnTo>
                  <a:lnTo>
                    <a:pt x="863" y="413"/>
                  </a:lnTo>
                  <a:lnTo>
                    <a:pt x="863" y="406"/>
                  </a:lnTo>
                  <a:lnTo>
                    <a:pt x="864" y="398"/>
                  </a:lnTo>
                  <a:lnTo>
                    <a:pt x="865" y="392"/>
                  </a:lnTo>
                  <a:lnTo>
                    <a:pt x="865" y="385"/>
                  </a:lnTo>
                  <a:lnTo>
                    <a:pt x="867" y="379"/>
                  </a:lnTo>
                  <a:lnTo>
                    <a:pt x="868" y="371"/>
                  </a:lnTo>
                  <a:lnTo>
                    <a:pt x="868" y="366"/>
                  </a:lnTo>
                  <a:lnTo>
                    <a:pt x="868" y="358"/>
                  </a:lnTo>
                  <a:lnTo>
                    <a:pt x="868" y="350"/>
                  </a:lnTo>
                  <a:lnTo>
                    <a:pt x="868" y="344"/>
                  </a:lnTo>
                  <a:lnTo>
                    <a:pt x="868" y="337"/>
                  </a:lnTo>
                  <a:lnTo>
                    <a:pt x="868" y="329"/>
                  </a:lnTo>
                  <a:lnTo>
                    <a:pt x="868" y="323"/>
                  </a:lnTo>
                  <a:lnTo>
                    <a:pt x="867" y="316"/>
                  </a:lnTo>
                  <a:lnTo>
                    <a:pt x="867" y="310"/>
                  </a:lnTo>
                  <a:lnTo>
                    <a:pt x="863" y="293"/>
                  </a:lnTo>
                  <a:lnTo>
                    <a:pt x="860" y="278"/>
                  </a:lnTo>
                  <a:lnTo>
                    <a:pt x="856" y="265"/>
                  </a:lnTo>
                  <a:lnTo>
                    <a:pt x="852" y="251"/>
                  </a:lnTo>
                  <a:lnTo>
                    <a:pt x="847" y="238"/>
                  </a:lnTo>
                  <a:lnTo>
                    <a:pt x="842" y="226"/>
                  </a:lnTo>
                  <a:lnTo>
                    <a:pt x="837" y="213"/>
                  </a:lnTo>
                  <a:lnTo>
                    <a:pt x="831" y="201"/>
                  </a:lnTo>
                  <a:lnTo>
                    <a:pt x="824" y="189"/>
                  </a:lnTo>
                  <a:lnTo>
                    <a:pt x="817" y="179"/>
                  </a:lnTo>
                  <a:lnTo>
                    <a:pt x="811" y="168"/>
                  </a:lnTo>
                  <a:lnTo>
                    <a:pt x="804" y="159"/>
                  </a:lnTo>
                  <a:lnTo>
                    <a:pt x="796" y="149"/>
                  </a:lnTo>
                  <a:lnTo>
                    <a:pt x="787" y="140"/>
                  </a:lnTo>
                  <a:lnTo>
                    <a:pt x="779" y="132"/>
                  </a:lnTo>
                  <a:lnTo>
                    <a:pt x="771" y="123"/>
                  </a:lnTo>
                  <a:lnTo>
                    <a:pt x="761" y="115"/>
                  </a:lnTo>
                  <a:lnTo>
                    <a:pt x="752" y="107"/>
                  </a:lnTo>
                  <a:lnTo>
                    <a:pt x="743" y="99"/>
                  </a:lnTo>
                  <a:lnTo>
                    <a:pt x="733" y="93"/>
                  </a:lnTo>
                  <a:lnTo>
                    <a:pt x="724" y="86"/>
                  </a:lnTo>
                  <a:lnTo>
                    <a:pt x="714" y="79"/>
                  </a:lnTo>
                  <a:lnTo>
                    <a:pt x="703" y="74"/>
                  </a:lnTo>
                  <a:lnTo>
                    <a:pt x="694" y="69"/>
                  </a:lnTo>
                  <a:lnTo>
                    <a:pt x="684" y="62"/>
                  </a:lnTo>
                  <a:lnTo>
                    <a:pt x="673" y="57"/>
                  </a:lnTo>
                  <a:lnTo>
                    <a:pt x="663" y="52"/>
                  </a:lnTo>
                  <a:lnTo>
                    <a:pt x="652" y="48"/>
                  </a:lnTo>
                  <a:lnTo>
                    <a:pt x="642" y="43"/>
                  </a:lnTo>
                  <a:lnTo>
                    <a:pt x="631" y="39"/>
                  </a:lnTo>
                  <a:lnTo>
                    <a:pt x="621" y="36"/>
                  </a:lnTo>
                  <a:lnTo>
                    <a:pt x="611" y="32"/>
                  </a:lnTo>
                  <a:lnTo>
                    <a:pt x="600" y="30"/>
                  </a:lnTo>
                  <a:lnTo>
                    <a:pt x="588" y="26"/>
                  </a:lnTo>
                  <a:lnTo>
                    <a:pt x="578" y="23"/>
                  </a:lnTo>
                  <a:lnTo>
                    <a:pt x="567" y="21"/>
                  </a:lnTo>
                  <a:lnTo>
                    <a:pt x="557" y="18"/>
                  </a:lnTo>
                  <a:lnTo>
                    <a:pt x="547" y="14"/>
                  </a:lnTo>
                  <a:lnTo>
                    <a:pt x="537" y="13"/>
                  </a:lnTo>
                  <a:lnTo>
                    <a:pt x="528" y="12"/>
                  </a:lnTo>
                  <a:lnTo>
                    <a:pt x="518" y="9"/>
                  </a:lnTo>
                  <a:lnTo>
                    <a:pt x="509" y="9"/>
                  </a:lnTo>
                  <a:lnTo>
                    <a:pt x="499" y="6"/>
                  </a:lnTo>
                  <a:lnTo>
                    <a:pt x="490" y="5"/>
                  </a:lnTo>
                  <a:lnTo>
                    <a:pt x="481" y="5"/>
                  </a:lnTo>
                  <a:lnTo>
                    <a:pt x="473" y="4"/>
                  </a:lnTo>
                  <a:lnTo>
                    <a:pt x="465" y="2"/>
                  </a:lnTo>
                  <a:lnTo>
                    <a:pt x="458" y="2"/>
                  </a:lnTo>
                  <a:lnTo>
                    <a:pt x="450" y="2"/>
                  </a:lnTo>
                  <a:lnTo>
                    <a:pt x="442" y="1"/>
                  </a:lnTo>
                  <a:lnTo>
                    <a:pt x="435" y="0"/>
                  </a:lnTo>
                  <a:lnTo>
                    <a:pt x="429" y="0"/>
                  </a:lnTo>
                  <a:lnTo>
                    <a:pt x="422" y="0"/>
                  </a:lnTo>
                  <a:lnTo>
                    <a:pt x="417" y="0"/>
                  </a:lnTo>
                  <a:lnTo>
                    <a:pt x="412" y="0"/>
                  </a:lnTo>
                  <a:lnTo>
                    <a:pt x="408" y="0"/>
                  </a:lnTo>
                  <a:lnTo>
                    <a:pt x="399" y="0"/>
                  </a:lnTo>
                  <a:lnTo>
                    <a:pt x="394" y="0"/>
                  </a:lnTo>
                  <a:lnTo>
                    <a:pt x="390" y="0"/>
                  </a:lnTo>
                  <a:lnTo>
                    <a:pt x="388" y="1"/>
                  </a:lnTo>
                  <a:lnTo>
                    <a:pt x="379" y="2"/>
                  </a:lnTo>
                  <a:lnTo>
                    <a:pt x="373" y="8"/>
                  </a:lnTo>
                  <a:lnTo>
                    <a:pt x="0" y="307"/>
                  </a:lnTo>
                  <a:lnTo>
                    <a:pt x="35" y="351"/>
                  </a:lnTo>
                  <a:lnTo>
                    <a:pt x="400" y="59"/>
                  </a:lnTo>
                  <a:lnTo>
                    <a:pt x="405" y="57"/>
                  </a:lnTo>
                  <a:lnTo>
                    <a:pt x="413" y="57"/>
                  </a:lnTo>
                  <a:lnTo>
                    <a:pt x="417" y="57"/>
                  </a:lnTo>
                  <a:lnTo>
                    <a:pt x="421" y="57"/>
                  </a:lnTo>
                  <a:lnTo>
                    <a:pt x="426" y="57"/>
                  </a:lnTo>
                  <a:lnTo>
                    <a:pt x="433" y="57"/>
                  </a:lnTo>
                  <a:lnTo>
                    <a:pt x="438" y="57"/>
                  </a:lnTo>
                  <a:lnTo>
                    <a:pt x="443" y="57"/>
                  </a:lnTo>
                  <a:lnTo>
                    <a:pt x="448" y="57"/>
                  </a:lnTo>
                  <a:lnTo>
                    <a:pt x="455" y="59"/>
                  </a:lnTo>
                  <a:lnTo>
                    <a:pt x="460" y="59"/>
                  </a:lnTo>
                  <a:lnTo>
                    <a:pt x="468" y="60"/>
                  </a:lnTo>
                  <a:lnTo>
                    <a:pt x="475" y="60"/>
                  </a:lnTo>
                  <a:lnTo>
                    <a:pt x="482" y="62"/>
                  </a:lnTo>
                  <a:lnTo>
                    <a:pt x="489" y="62"/>
                  </a:lnTo>
                  <a:lnTo>
                    <a:pt x="496" y="62"/>
                  </a:lnTo>
                  <a:lnTo>
                    <a:pt x="503" y="64"/>
                  </a:lnTo>
                  <a:lnTo>
                    <a:pt x="511" y="66"/>
                  </a:lnTo>
                  <a:lnTo>
                    <a:pt x="520" y="66"/>
                  </a:lnTo>
                  <a:lnTo>
                    <a:pt x="528" y="69"/>
                  </a:lnTo>
                  <a:lnTo>
                    <a:pt x="536" y="69"/>
                  </a:lnTo>
                  <a:lnTo>
                    <a:pt x="544" y="72"/>
                  </a:lnTo>
                  <a:lnTo>
                    <a:pt x="553" y="74"/>
                  </a:lnTo>
                  <a:lnTo>
                    <a:pt x="561" y="76"/>
                  </a:lnTo>
                  <a:lnTo>
                    <a:pt x="569" y="78"/>
                  </a:lnTo>
                  <a:lnTo>
                    <a:pt x="577" y="81"/>
                  </a:lnTo>
                  <a:lnTo>
                    <a:pt x="586" y="83"/>
                  </a:lnTo>
                  <a:lnTo>
                    <a:pt x="595" y="86"/>
                  </a:lnTo>
                  <a:lnTo>
                    <a:pt x="603" y="89"/>
                  </a:lnTo>
                  <a:lnTo>
                    <a:pt x="612" y="93"/>
                  </a:lnTo>
                  <a:lnTo>
                    <a:pt x="620" y="95"/>
                  </a:lnTo>
                  <a:lnTo>
                    <a:pt x="628" y="98"/>
                  </a:lnTo>
                  <a:lnTo>
                    <a:pt x="637" y="102"/>
                  </a:lnTo>
                  <a:lnTo>
                    <a:pt x="645" y="106"/>
                  </a:lnTo>
                  <a:lnTo>
                    <a:pt x="652" y="108"/>
                  </a:lnTo>
                  <a:lnTo>
                    <a:pt x="662" y="113"/>
                  </a:lnTo>
                  <a:lnTo>
                    <a:pt x="669" y="117"/>
                  </a:lnTo>
                  <a:lnTo>
                    <a:pt x="677" y="123"/>
                  </a:lnTo>
                  <a:lnTo>
                    <a:pt x="685" y="128"/>
                  </a:lnTo>
                  <a:lnTo>
                    <a:pt x="692" y="132"/>
                  </a:lnTo>
                  <a:lnTo>
                    <a:pt x="699" y="138"/>
                  </a:lnTo>
                  <a:lnTo>
                    <a:pt x="707" y="145"/>
                  </a:lnTo>
                  <a:lnTo>
                    <a:pt x="715" y="150"/>
                  </a:lnTo>
                  <a:lnTo>
                    <a:pt x="722" y="157"/>
                  </a:lnTo>
                  <a:lnTo>
                    <a:pt x="730" y="163"/>
                  </a:lnTo>
                  <a:lnTo>
                    <a:pt x="736" y="170"/>
                  </a:lnTo>
                  <a:lnTo>
                    <a:pt x="743" y="176"/>
                  </a:lnTo>
                  <a:lnTo>
                    <a:pt x="749" y="184"/>
                  </a:lnTo>
                  <a:lnTo>
                    <a:pt x="754" y="191"/>
                  </a:lnTo>
                  <a:lnTo>
                    <a:pt x="761" y="198"/>
                  </a:lnTo>
                  <a:lnTo>
                    <a:pt x="766" y="206"/>
                  </a:lnTo>
                  <a:lnTo>
                    <a:pt x="773" y="214"/>
                  </a:lnTo>
                  <a:lnTo>
                    <a:pt x="777" y="223"/>
                  </a:lnTo>
                  <a:lnTo>
                    <a:pt x="782" y="232"/>
                  </a:lnTo>
                  <a:lnTo>
                    <a:pt x="786" y="242"/>
                  </a:lnTo>
                  <a:lnTo>
                    <a:pt x="790" y="251"/>
                  </a:lnTo>
                  <a:lnTo>
                    <a:pt x="794" y="261"/>
                  </a:lnTo>
                  <a:lnTo>
                    <a:pt x="799" y="272"/>
                  </a:lnTo>
                  <a:lnTo>
                    <a:pt x="801" y="283"/>
                  </a:lnTo>
                  <a:lnTo>
                    <a:pt x="804" y="294"/>
                  </a:lnTo>
                  <a:lnTo>
                    <a:pt x="807" y="304"/>
                  </a:lnTo>
                  <a:lnTo>
                    <a:pt x="809" y="317"/>
                  </a:lnTo>
                  <a:lnTo>
                    <a:pt x="809" y="323"/>
                  </a:lnTo>
                  <a:lnTo>
                    <a:pt x="811" y="329"/>
                  </a:lnTo>
                  <a:lnTo>
                    <a:pt x="811" y="334"/>
                  </a:lnTo>
                  <a:lnTo>
                    <a:pt x="812" y="341"/>
                  </a:lnTo>
                  <a:lnTo>
                    <a:pt x="811" y="346"/>
                  </a:lnTo>
                  <a:lnTo>
                    <a:pt x="811" y="353"/>
                  </a:lnTo>
                  <a:lnTo>
                    <a:pt x="811" y="358"/>
                  </a:lnTo>
                  <a:lnTo>
                    <a:pt x="811" y="364"/>
                  </a:lnTo>
                  <a:lnTo>
                    <a:pt x="809" y="370"/>
                  </a:lnTo>
                  <a:lnTo>
                    <a:pt x="808" y="375"/>
                  </a:lnTo>
                  <a:lnTo>
                    <a:pt x="808" y="380"/>
                  </a:lnTo>
                  <a:lnTo>
                    <a:pt x="808" y="387"/>
                  </a:lnTo>
                  <a:lnTo>
                    <a:pt x="805" y="392"/>
                  </a:lnTo>
                  <a:lnTo>
                    <a:pt x="805" y="398"/>
                  </a:lnTo>
                  <a:lnTo>
                    <a:pt x="804" y="404"/>
                  </a:lnTo>
                  <a:lnTo>
                    <a:pt x="803" y="410"/>
                  </a:lnTo>
                  <a:lnTo>
                    <a:pt x="800" y="415"/>
                  </a:lnTo>
                  <a:lnTo>
                    <a:pt x="799" y="421"/>
                  </a:lnTo>
                  <a:lnTo>
                    <a:pt x="796" y="426"/>
                  </a:lnTo>
                  <a:lnTo>
                    <a:pt x="795" y="431"/>
                  </a:lnTo>
                  <a:lnTo>
                    <a:pt x="792" y="438"/>
                  </a:lnTo>
                  <a:lnTo>
                    <a:pt x="790" y="443"/>
                  </a:lnTo>
                  <a:lnTo>
                    <a:pt x="788" y="448"/>
                  </a:lnTo>
                  <a:lnTo>
                    <a:pt x="787" y="455"/>
                  </a:lnTo>
                  <a:lnTo>
                    <a:pt x="784" y="460"/>
                  </a:lnTo>
                  <a:lnTo>
                    <a:pt x="782" y="465"/>
                  </a:lnTo>
                  <a:lnTo>
                    <a:pt x="778" y="470"/>
                  </a:lnTo>
                  <a:lnTo>
                    <a:pt x="775" y="477"/>
                  </a:lnTo>
                  <a:lnTo>
                    <a:pt x="773" y="483"/>
                  </a:lnTo>
                  <a:lnTo>
                    <a:pt x="770" y="489"/>
                  </a:lnTo>
                  <a:lnTo>
                    <a:pt x="767" y="494"/>
                  </a:lnTo>
                  <a:lnTo>
                    <a:pt x="765" y="500"/>
                  </a:lnTo>
                  <a:lnTo>
                    <a:pt x="761" y="506"/>
                  </a:lnTo>
                  <a:lnTo>
                    <a:pt x="757" y="511"/>
                  </a:lnTo>
                  <a:lnTo>
                    <a:pt x="753" y="516"/>
                  </a:lnTo>
                  <a:lnTo>
                    <a:pt x="750" y="523"/>
                  </a:lnTo>
                  <a:lnTo>
                    <a:pt x="745" y="528"/>
                  </a:lnTo>
                  <a:lnTo>
                    <a:pt x="743" y="533"/>
                  </a:lnTo>
                  <a:lnTo>
                    <a:pt x="739" y="538"/>
                  </a:lnTo>
                  <a:lnTo>
                    <a:pt x="736" y="543"/>
                  </a:lnTo>
                  <a:lnTo>
                    <a:pt x="731" y="549"/>
                  </a:lnTo>
                  <a:lnTo>
                    <a:pt x="727" y="555"/>
                  </a:lnTo>
                  <a:lnTo>
                    <a:pt x="723" y="560"/>
                  </a:lnTo>
                  <a:lnTo>
                    <a:pt x="719" y="566"/>
                  </a:lnTo>
                  <a:lnTo>
                    <a:pt x="715" y="571"/>
                  </a:lnTo>
                  <a:lnTo>
                    <a:pt x="711" y="576"/>
                  </a:lnTo>
                  <a:lnTo>
                    <a:pt x="706" y="583"/>
                  </a:lnTo>
                  <a:lnTo>
                    <a:pt x="703" y="588"/>
                  </a:lnTo>
                  <a:lnTo>
                    <a:pt x="697" y="593"/>
                  </a:lnTo>
                  <a:lnTo>
                    <a:pt x="693" y="598"/>
                  </a:lnTo>
                  <a:lnTo>
                    <a:pt x="688" y="604"/>
                  </a:lnTo>
                  <a:lnTo>
                    <a:pt x="685" y="610"/>
                  </a:lnTo>
                  <a:lnTo>
                    <a:pt x="679" y="615"/>
                  </a:lnTo>
                  <a:lnTo>
                    <a:pt x="675" y="621"/>
                  </a:lnTo>
                  <a:lnTo>
                    <a:pt x="671" y="626"/>
                  </a:lnTo>
                  <a:lnTo>
                    <a:pt x="667" y="631"/>
                  </a:lnTo>
                  <a:lnTo>
                    <a:pt x="662" y="638"/>
                  </a:lnTo>
                  <a:lnTo>
                    <a:pt x="656" y="643"/>
                  </a:lnTo>
                  <a:lnTo>
                    <a:pt x="652" y="648"/>
                  </a:lnTo>
                  <a:lnTo>
                    <a:pt x="647" y="653"/>
                  </a:lnTo>
                  <a:lnTo>
                    <a:pt x="642" y="659"/>
                  </a:lnTo>
                  <a:lnTo>
                    <a:pt x="638" y="664"/>
                  </a:lnTo>
                  <a:lnTo>
                    <a:pt x="633" y="670"/>
                  </a:lnTo>
                  <a:lnTo>
                    <a:pt x="629" y="677"/>
                  </a:lnTo>
                  <a:lnTo>
                    <a:pt x="622" y="682"/>
                  </a:lnTo>
                  <a:lnTo>
                    <a:pt x="616" y="689"/>
                  </a:lnTo>
                  <a:lnTo>
                    <a:pt x="611" y="695"/>
                  </a:lnTo>
                  <a:lnTo>
                    <a:pt x="605" y="703"/>
                  </a:lnTo>
                  <a:lnTo>
                    <a:pt x="599" y="709"/>
                  </a:lnTo>
                  <a:lnTo>
                    <a:pt x="592" y="716"/>
                  </a:lnTo>
                  <a:lnTo>
                    <a:pt x="587" y="723"/>
                  </a:lnTo>
                  <a:lnTo>
                    <a:pt x="582" y="730"/>
                  </a:lnTo>
                  <a:lnTo>
                    <a:pt x="575" y="737"/>
                  </a:lnTo>
                  <a:lnTo>
                    <a:pt x="570" y="743"/>
                  </a:lnTo>
                  <a:lnTo>
                    <a:pt x="565" y="750"/>
                  </a:lnTo>
                  <a:lnTo>
                    <a:pt x="558" y="758"/>
                  </a:lnTo>
                  <a:lnTo>
                    <a:pt x="553" y="764"/>
                  </a:lnTo>
                  <a:lnTo>
                    <a:pt x="548" y="772"/>
                  </a:lnTo>
                  <a:lnTo>
                    <a:pt x="543" y="779"/>
                  </a:lnTo>
                  <a:lnTo>
                    <a:pt x="537" y="787"/>
                  </a:lnTo>
                  <a:lnTo>
                    <a:pt x="532" y="793"/>
                  </a:lnTo>
                  <a:lnTo>
                    <a:pt x="526" y="800"/>
                  </a:lnTo>
                  <a:lnTo>
                    <a:pt x="520" y="808"/>
                  </a:lnTo>
                  <a:lnTo>
                    <a:pt x="515" y="815"/>
                  </a:lnTo>
                  <a:lnTo>
                    <a:pt x="510" y="822"/>
                  </a:lnTo>
                  <a:lnTo>
                    <a:pt x="505" y="830"/>
                  </a:lnTo>
                  <a:lnTo>
                    <a:pt x="499" y="836"/>
                  </a:lnTo>
                  <a:lnTo>
                    <a:pt x="496" y="845"/>
                  </a:lnTo>
                  <a:lnTo>
                    <a:pt x="489" y="852"/>
                  </a:lnTo>
                  <a:lnTo>
                    <a:pt x="484" y="860"/>
                  </a:lnTo>
                  <a:lnTo>
                    <a:pt x="480" y="866"/>
                  </a:lnTo>
                  <a:lnTo>
                    <a:pt x="476" y="875"/>
                  </a:lnTo>
                  <a:lnTo>
                    <a:pt x="471" y="882"/>
                  </a:lnTo>
                  <a:lnTo>
                    <a:pt x="467" y="891"/>
                  </a:lnTo>
                  <a:lnTo>
                    <a:pt x="463" y="899"/>
                  </a:lnTo>
                  <a:lnTo>
                    <a:pt x="460" y="907"/>
                  </a:lnTo>
                  <a:lnTo>
                    <a:pt x="455" y="915"/>
                  </a:lnTo>
                  <a:lnTo>
                    <a:pt x="451" y="923"/>
                  </a:lnTo>
                  <a:lnTo>
                    <a:pt x="447" y="930"/>
                  </a:lnTo>
                  <a:lnTo>
                    <a:pt x="445" y="938"/>
                  </a:lnTo>
                  <a:lnTo>
                    <a:pt x="439" y="946"/>
                  </a:lnTo>
                  <a:lnTo>
                    <a:pt x="437" y="954"/>
                  </a:lnTo>
                  <a:lnTo>
                    <a:pt x="434" y="963"/>
                  </a:lnTo>
                  <a:lnTo>
                    <a:pt x="431" y="972"/>
                  </a:lnTo>
                  <a:lnTo>
                    <a:pt x="428" y="980"/>
                  </a:lnTo>
                  <a:lnTo>
                    <a:pt x="425" y="988"/>
                  </a:lnTo>
                  <a:lnTo>
                    <a:pt x="422" y="997"/>
                  </a:lnTo>
                  <a:lnTo>
                    <a:pt x="421" y="1006"/>
                  </a:lnTo>
                  <a:lnTo>
                    <a:pt x="417" y="1014"/>
                  </a:lnTo>
                  <a:lnTo>
                    <a:pt x="417" y="1023"/>
                  </a:lnTo>
                  <a:lnTo>
                    <a:pt x="414" y="1032"/>
                  </a:lnTo>
                  <a:lnTo>
                    <a:pt x="414" y="1041"/>
                  </a:lnTo>
                  <a:lnTo>
                    <a:pt x="412" y="1049"/>
                  </a:lnTo>
                  <a:lnTo>
                    <a:pt x="412" y="1057"/>
                  </a:lnTo>
                  <a:lnTo>
                    <a:pt x="409" y="1066"/>
                  </a:lnTo>
                  <a:lnTo>
                    <a:pt x="409" y="1075"/>
                  </a:lnTo>
                  <a:lnTo>
                    <a:pt x="409" y="1085"/>
                  </a:lnTo>
                  <a:lnTo>
                    <a:pt x="409" y="1094"/>
                  </a:lnTo>
                  <a:lnTo>
                    <a:pt x="409" y="1103"/>
                  </a:lnTo>
                  <a:lnTo>
                    <a:pt x="409" y="1113"/>
                  </a:lnTo>
                  <a:lnTo>
                    <a:pt x="409" y="1123"/>
                  </a:lnTo>
                  <a:lnTo>
                    <a:pt x="409" y="1133"/>
                  </a:lnTo>
                  <a:lnTo>
                    <a:pt x="411" y="1142"/>
                  </a:lnTo>
                  <a:lnTo>
                    <a:pt x="412" y="1151"/>
                  </a:lnTo>
                  <a:lnTo>
                    <a:pt x="414" y="1160"/>
                  </a:lnTo>
                  <a:lnTo>
                    <a:pt x="416" y="1171"/>
                  </a:lnTo>
                  <a:lnTo>
                    <a:pt x="418" y="1181"/>
                  </a:lnTo>
                  <a:lnTo>
                    <a:pt x="421" y="1192"/>
                  </a:lnTo>
                  <a:lnTo>
                    <a:pt x="422" y="1196"/>
                  </a:lnTo>
                  <a:lnTo>
                    <a:pt x="425" y="1200"/>
                  </a:lnTo>
                  <a:lnTo>
                    <a:pt x="514" y="1346"/>
                  </a:lnTo>
                  <a:lnTo>
                    <a:pt x="516" y="1354"/>
                  </a:lnTo>
                  <a:lnTo>
                    <a:pt x="516" y="1362"/>
                  </a:lnTo>
                  <a:lnTo>
                    <a:pt x="516" y="1371"/>
                  </a:lnTo>
                  <a:lnTo>
                    <a:pt x="516" y="1380"/>
                  </a:lnTo>
                  <a:lnTo>
                    <a:pt x="514" y="1389"/>
                  </a:lnTo>
                  <a:lnTo>
                    <a:pt x="511" y="1398"/>
                  </a:lnTo>
                  <a:lnTo>
                    <a:pt x="507" y="1406"/>
                  </a:lnTo>
                  <a:lnTo>
                    <a:pt x="502" y="1414"/>
                  </a:lnTo>
                  <a:lnTo>
                    <a:pt x="497" y="1419"/>
                  </a:lnTo>
                  <a:lnTo>
                    <a:pt x="492" y="1424"/>
                  </a:lnTo>
                  <a:lnTo>
                    <a:pt x="485" y="1428"/>
                  </a:lnTo>
                  <a:lnTo>
                    <a:pt x="480" y="1432"/>
                  </a:lnTo>
                  <a:lnTo>
                    <a:pt x="472" y="1436"/>
                  </a:lnTo>
                  <a:lnTo>
                    <a:pt x="465" y="1440"/>
                  </a:lnTo>
                  <a:lnTo>
                    <a:pt x="459" y="1443"/>
                  </a:lnTo>
                  <a:lnTo>
                    <a:pt x="451" y="1447"/>
                  </a:lnTo>
                  <a:lnTo>
                    <a:pt x="442" y="1447"/>
                  </a:lnTo>
                  <a:lnTo>
                    <a:pt x="434" y="1449"/>
                  </a:lnTo>
                  <a:lnTo>
                    <a:pt x="425" y="1449"/>
                  </a:lnTo>
                  <a:lnTo>
                    <a:pt x="417" y="1452"/>
                  </a:lnTo>
                  <a:lnTo>
                    <a:pt x="412" y="1452"/>
                  </a:lnTo>
                  <a:lnTo>
                    <a:pt x="407" y="1452"/>
                  </a:lnTo>
                  <a:lnTo>
                    <a:pt x="401" y="1452"/>
                  </a:lnTo>
                  <a:lnTo>
                    <a:pt x="396" y="1452"/>
                  </a:lnTo>
                  <a:lnTo>
                    <a:pt x="387" y="1452"/>
                  </a:lnTo>
                  <a:lnTo>
                    <a:pt x="378" y="1452"/>
                  </a:lnTo>
                  <a:lnTo>
                    <a:pt x="371" y="1509"/>
                  </a:lnTo>
                  <a:lnTo>
                    <a:pt x="378" y="1509"/>
                  </a:lnTo>
                  <a:lnTo>
                    <a:pt x="384" y="1509"/>
                  </a:lnTo>
                  <a:lnTo>
                    <a:pt x="391" y="1509"/>
                  </a:lnTo>
                  <a:lnTo>
                    <a:pt x="397" y="1511"/>
                  </a:lnTo>
                  <a:lnTo>
                    <a:pt x="404" y="1511"/>
                  </a:lnTo>
                  <a:lnTo>
                    <a:pt x="412" y="1511"/>
                  </a:lnTo>
                  <a:lnTo>
                    <a:pt x="417" y="1511"/>
                  </a:lnTo>
                  <a:lnTo>
                    <a:pt x="425" y="1511"/>
                  </a:lnTo>
                  <a:lnTo>
                    <a:pt x="430" y="1508"/>
                  </a:lnTo>
                  <a:lnTo>
                    <a:pt x="437" y="1507"/>
                  </a:lnTo>
                  <a:lnTo>
                    <a:pt x="442" y="1507"/>
                  </a:lnTo>
                  <a:lnTo>
                    <a:pt x="448" y="1505"/>
                  </a:lnTo>
                  <a:lnTo>
                    <a:pt x="454" y="1504"/>
                  </a:lnTo>
                  <a:lnTo>
                    <a:pt x="460" y="1503"/>
                  </a:lnTo>
                  <a:lnTo>
                    <a:pt x="467" y="1502"/>
                  </a:lnTo>
                  <a:lnTo>
                    <a:pt x="473" y="1500"/>
                  </a:lnTo>
                  <a:lnTo>
                    <a:pt x="479" y="1498"/>
                  </a:lnTo>
                  <a:lnTo>
                    <a:pt x="484" y="1495"/>
                  </a:lnTo>
                  <a:lnTo>
                    <a:pt x="489" y="1492"/>
                  </a:lnTo>
                  <a:lnTo>
                    <a:pt x="494" y="1491"/>
                  </a:lnTo>
                  <a:lnTo>
                    <a:pt x="499" y="1487"/>
                  </a:lnTo>
                  <a:lnTo>
                    <a:pt x="505" y="1485"/>
                  </a:lnTo>
                  <a:lnTo>
                    <a:pt x="509" y="1482"/>
                  </a:lnTo>
                  <a:lnTo>
                    <a:pt x="514" y="1479"/>
                  </a:lnTo>
                  <a:lnTo>
                    <a:pt x="518" y="1475"/>
                  </a:lnTo>
                  <a:lnTo>
                    <a:pt x="523" y="1471"/>
                  </a:lnTo>
                  <a:lnTo>
                    <a:pt x="527" y="1468"/>
                  </a:lnTo>
                  <a:lnTo>
                    <a:pt x="532" y="1465"/>
                  </a:lnTo>
                  <a:lnTo>
                    <a:pt x="535" y="1461"/>
                  </a:lnTo>
                  <a:lnTo>
                    <a:pt x="540" y="1457"/>
                  </a:lnTo>
                  <a:lnTo>
                    <a:pt x="544" y="1453"/>
                  </a:lnTo>
                  <a:lnTo>
                    <a:pt x="548" y="1449"/>
                  </a:lnTo>
                  <a:lnTo>
                    <a:pt x="552" y="1443"/>
                  </a:lnTo>
                  <a:lnTo>
                    <a:pt x="556" y="1435"/>
                  </a:lnTo>
                  <a:lnTo>
                    <a:pt x="560" y="1428"/>
                  </a:lnTo>
                  <a:lnTo>
                    <a:pt x="565" y="1421"/>
                  </a:lnTo>
                  <a:lnTo>
                    <a:pt x="567" y="1413"/>
                  </a:lnTo>
                  <a:lnTo>
                    <a:pt x="570" y="1405"/>
                  </a:lnTo>
                  <a:lnTo>
                    <a:pt x="571" y="1396"/>
                  </a:lnTo>
                  <a:lnTo>
                    <a:pt x="574" y="1389"/>
                  </a:lnTo>
                  <a:lnTo>
                    <a:pt x="574" y="1380"/>
                  </a:lnTo>
                  <a:lnTo>
                    <a:pt x="575" y="1372"/>
                  </a:lnTo>
                  <a:lnTo>
                    <a:pt x="575" y="1364"/>
                  </a:lnTo>
                  <a:lnTo>
                    <a:pt x="575" y="1356"/>
                  </a:lnTo>
                  <a:lnTo>
                    <a:pt x="574" y="1347"/>
                  </a:lnTo>
                  <a:lnTo>
                    <a:pt x="573" y="1339"/>
                  </a:lnTo>
                  <a:lnTo>
                    <a:pt x="571" y="1332"/>
                  </a:lnTo>
                  <a:lnTo>
                    <a:pt x="569" y="1324"/>
                  </a:lnTo>
                  <a:lnTo>
                    <a:pt x="567" y="1321"/>
                  </a:lnTo>
                  <a:lnTo>
                    <a:pt x="566" y="1319"/>
                  </a:lnTo>
                  <a:lnTo>
                    <a:pt x="477" y="1173"/>
                  </a:lnTo>
                  <a:lnTo>
                    <a:pt x="475" y="1164"/>
                  </a:lnTo>
                  <a:lnTo>
                    <a:pt x="472" y="1156"/>
                  </a:lnTo>
                  <a:lnTo>
                    <a:pt x="471" y="1147"/>
                  </a:lnTo>
                  <a:lnTo>
                    <a:pt x="469" y="1138"/>
                  </a:lnTo>
                  <a:lnTo>
                    <a:pt x="468" y="1130"/>
                  </a:lnTo>
                  <a:lnTo>
                    <a:pt x="468" y="1123"/>
                  </a:lnTo>
                  <a:lnTo>
                    <a:pt x="468" y="1115"/>
                  </a:lnTo>
                  <a:lnTo>
                    <a:pt x="468" y="1107"/>
                  </a:lnTo>
                  <a:lnTo>
                    <a:pt x="467" y="1099"/>
                  </a:lnTo>
                  <a:lnTo>
                    <a:pt x="467" y="1090"/>
                  </a:lnTo>
                  <a:lnTo>
                    <a:pt x="467" y="1082"/>
                  </a:lnTo>
                  <a:lnTo>
                    <a:pt x="468" y="1074"/>
                  </a:lnTo>
                  <a:lnTo>
                    <a:pt x="468" y="1066"/>
                  </a:lnTo>
                  <a:lnTo>
                    <a:pt x="469" y="1058"/>
                  </a:lnTo>
                  <a:lnTo>
                    <a:pt x="471" y="1051"/>
                  </a:lnTo>
                  <a:lnTo>
                    <a:pt x="472" y="1044"/>
                  </a:lnTo>
                  <a:lnTo>
                    <a:pt x="472" y="1036"/>
                  </a:lnTo>
                  <a:lnTo>
                    <a:pt x="475" y="1027"/>
                  </a:lnTo>
                  <a:lnTo>
                    <a:pt x="475" y="1021"/>
                  </a:lnTo>
                  <a:lnTo>
                    <a:pt x="479" y="1013"/>
                  </a:lnTo>
                  <a:lnTo>
                    <a:pt x="480" y="1005"/>
                  </a:lnTo>
                  <a:lnTo>
                    <a:pt x="482" y="997"/>
                  </a:lnTo>
                  <a:lnTo>
                    <a:pt x="485" y="990"/>
                  </a:lnTo>
                  <a:lnTo>
                    <a:pt x="488" y="984"/>
                  </a:lnTo>
                  <a:lnTo>
                    <a:pt x="490" y="976"/>
                  </a:lnTo>
                  <a:lnTo>
                    <a:pt x="493" y="970"/>
                  </a:lnTo>
                  <a:lnTo>
                    <a:pt x="496" y="960"/>
                  </a:lnTo>
                  <a:lnTo>
                    <a:pt x="499" y="954"/>
                  </a:lnTo>
                  <a:lnTo>
                    <a:pt x="502" y="947"/>
                  </a:lnTo>
                  <a:lnTo>
                    <a:pt x="506" y="941"/>
                  </a:lnTo>
                  <a:lnTo>
                    <a:pt x="510" y="933"/>
                  </a:lnTo>
                  <a:lnTo>
                    <a:pt x="514" y="928"/>
                  </a:lnTo>
                  <a:lnTo>
                    <a:pt x="516" y="919"/>
                  </a:lnTo>
                  <a:lnTo>
                    <a:pt x="520" y="912"/>
                  </a:lnTo>
                  <a:lnTo>
                    <a:pt x="524" y="906"/>
                  </a:lnTo>
                  <a:lnTo>
                    <a:pt x="530" y="899"/>
                  </a:lnTo>
                  <a:lnTo>
                    <a:pt x="532" y="891"/>
                  </a:lnTo>
                  <a:lnTo>
                    <a:pt x="537" y="885"/>
                  </a:lnTo>
                  <a:lnTo>
                    <a:pt x="541" y="878"/>
                  </a:lnTo>
                  <a:lnTo>
                    <a:pt x="547" y="872"/>
                  </a:lnTo>
                  <a:lnTo>
                    <a:pt x="550" y="864"/>
                  </a:lnTo>
                  <a:lnTo>
                    <a:pt x="554" y="857"/>
                  </a:lnTo>
                  <a:lnTo>
                    <a:pt x="558" y="851"/>
                  </a:lnTo>
                  <a:lnTo>
                    <a:pt x="565" y="844"/>
                  </a:lnTo>
                  <a:lnTo>
                    <a:pt x="569" y="836"/>
                  </a:lnTo>
                  <a:lnTo>
                    <a:pt x="574" y="831"/>
                  </a:lnTo>
                  <a:lnTo>
                    <a:pt x="580" y="823"/>
                  </a:lnTo>
                  <a:lnTo>
                    <a:pt x="586" y="818"/>
                  </a:lnTo>
                  <a:lnTo>
                    <a:pt x="590" y="810"/>
                  </a:lnTo>
                  <a:lnTo>
                    <a:pt x="595" y="804"/>
                  </a:lnTo>
                  <a:lnTo>
                    <a:pt x="600" y="797"/>
                  </a:lnTo>
                  <a:lnTo>
                    <a:pt x="605" y="791"/>
                  </a:lnTo>
                  <a:lnTo>
                    <a:pt x="611" y="784"/>
                  </a:lnTo>
                  <a:lnTo>
                    <a:pt x="616" y="779"/>
                  </a:lnTo>
                  <a:lnTo>
                    <a:pt x="622" y="771"/>
                  </a:lnTo>
                  <a:lnTo>
                    <a:pt x="628" y="766"/>
                  </a:lnTo>
                  <a:lnTo>
                    <a:pt x="633" y="758"/>
                  </a:lnTo>
                  <a:lnTo>
                    <a:pt x="638" y="751"/>
                  </a:lnTo>
                  <a:lnTo>
                    <a:pt x="643" y="746"/>
                  </a:lnTo>
                  <a:lnTo>
                    <a:pt x="650" y="740"/>
                  </a:lnTo>
                  <a:lnTo>
                    <a:pt x="655" y="733"/>
                  </a:lnTo>
                  <a:lnTo>
                    <a:pt x="662" y="726"/>
                  </a:lnTo>
                  <a:lnTo>
                    <a:pt x="667" y="720"/>
                  </a:lnTo>
                  <a:lnTo>
                    <a:pt x="673" y="715"/>
                  </a:lnTo>
                  <a:lnTo>
                    <a:pt x="673" y="715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9"/>
            <p:cNvSpPr>
              <a:spLocks/>
            </p:cNvSpPr>
            <p:nvPr/>
          </p:nvSpPr>
          <p:spPr bwMode="auto">
            <a:xfrm>
              <a:off x="6732588" y="816986"/>
              <a:ext cx="158750" cy="736657"/>
            </a:xfrm>
            <a:custGeom>
              <a:avLst/>
              <a:gdLst>
                <a:gd name="T0" fmla="*/ 4 w 398"/>
                <a:gd name="T1" fmla="*/ 399 h 2042"/>
                <a:gd name="T2" fmla="*/ 17 w 398"/>
                <a:gd name="T3" fmla="*/ 416 h 2042"/>
                <a:gd name="T4" fmla="*/ 36 w 398"/>
                <a:gd name="T5" fmla="*/ 440 h 2042"/>
                <a:gd name="T6" fmla="*/ 62 w 398"/>
                <a:gd name="T7" fmla="*/ 476 h 2042"/>
                <a:gd name="T8" fmla="*/ 89 w 398"/>
                <a:gd name="T9" fmla="*/ 518 h 2042"/>
                <a:gd name="T10" fmla="*/ 122 w 398"/>
                <a:gd name="T11" fmla="*/ 569 h 2042"/>
                <a:gd name="T12" fmla="*/ 156 w 398"/>
                <a:gd name="T13" fmla="*/ 625 h 2042"/>
                <a:gd name="T14" fmla="*/ 191 w 398"/>
                <a:gd name="T15" fmla="*/ 690 h 2042"/>
                <a:gd name="T16" fmla="*/ 225 w 398"/>
                <a:gd name="T17" fmla="*/ 758 h 2042"/>
                <a:gd name="T18" fmla="*/ 259 w 398"/>
                <a:gd name="T19" fmla="*/ 833 h 2042"/>
                <a:gd name="T20" fmla="*/ 291 w 398"/>
                <a:gd name="T21" fmla="*/ 911 h 2042"/>
                <a:gd name="T22" fmla="*/ 318 w 398"/>
                <a:gd name="T23" fmla="*/ 993 h 2042"/>
                <a:gd name="T24" fmla="*/ 340 w 398"/>
                <a:gd name="T25" fmla="*/ 1078 h 2042"/>
                <a:gd name="T26" fmla="*/ 357 w 398"/>
                <a:gd name="T27" fmla="*/ 1166 h 2042"/>
                <a:gd name="T28" fmla="*/ 366 w 398"/>
                <a:gd name="T29" fmla="*/ 1256 h 2042"/>
                <a:gd name="T30" fmla="*/ 369 w 398"/>
                <a:gd name="T31" fmla="*/ 1348 h 2042"/>
                <a:gd name="T32" fmla="*/ 361 w 398"/>
                <a:gd name="T33" fmla="*/ 1435 h 2042"/>
                <a:gd name="T34" fmla="*/ 348 w 398"/>
                <a:gd name="T35" fmla="*/ 1515 h 2042"/>
                <a:gd name="T36" fmla="*/ 330 w 398"/>
                <a:gd name="T37" fmla="*/ 1589 h 2042"/>
                <a:gd name="T38" fmla="*/ 309 w 398"/>
                <a:gd name="T39" fmla="*/ 1657 h 2042"/>
                <a:gd name="T40" fmla="*/ 283 w 398"/>
                <a:gd name="T41" fmla="*/ 1717 h 2042"/>
                <a:gd name="T42" fmla="*/ 255 w 398"/>
                <a:gd name="T43" fmla="*/ 1774 h 2042"/>
                <a:gd name="T44" fmla="*/ 225 w 398"/>
                <a:gd name="T45" fmla="*/ 1822 h 2042"/>
                <a:gd name="T46" fmla="*/ 197 w 398"/>
                <a:gd name="T47" fmla="*/ 1868 h 2042"/>
                <a:gd name="T48" fmla="*/ 165 w 398"/>
                <a:gd name="T49" fmla="*/ 1904 h 2042"/>
                <a:gd name="T50" fmla="*/ 136 w 398"/>
                <a:gd name="T51" fmla="*/ 1937 h 2042"/>
                <a:gd name="T52" fmla="*/ 109 w 398"/>
                <a:gd name="T53" fmla="*/ 1964 h 2042"/>
                <a:gd name="T54" fmla="*/ 85 w 398"/>
                <a:gd name="T55" fmla="*/ 1987 h 2042"/>
                <a:gd name="T56" fmla="*/ 65 w 398"/>
                <a:gd name="T57" fmla="*/ 2004 h 2042"/>
                <a:gd name="T58" fmla="*/ 49 w 398"/>
                <a:gd name="T59" fmla="*/ 2015 h 2042"/>
                <a:gd name="T60" fmla="*/ 34 w 398"/>
                <a:gd name="T61" fmla="*/ 2026 h 2042"/>
                <a:gd name="T62" fmla="*/ 78 w 398"/>
                <a:gd name="T63" fmla="*/ 2042 h 2042"/>
                <a:gd name="T64" fmla="*/ 92 w 398"/>
                <a:gd name="T65" fmla="*/ 2032 h 2042"/>
                <a:gd name="T66" fmla="*/ 115 w 398"/>
                <a:gd name="T67" fmla="*/ 2012 h 2042"/>
                <a:gd name="T68" fmla="*/ 138 w 398"/>
                <a:gd name="T69" fmla="*/ 1993 h 2042"/>
                <a:gd name="T70" fmla="*/ 161 w 398"/>
                <a:gd name="T71" fmla="*/ 1968 h 2042"/>
                <a:gd name="T72" fmla="*/ 189 w 398"/>
                <a:gd name="T73" fmla="*/ 1938 h 2042"/>
                <a:gd name="T74" fmla="*/ 217 w 398"/>
                <a:gd name="T75" fmla="*/ 1903 h 2042"/>
                <a:gd name="T76" fmla="*/ 245 w 398"/>
                <a:gd name="T77" fmla="*/ 1864 h 2042"/>
                <a:gd name="T78" fmla="*/ 274 w 398"/>
                <a:gd name="T79" fmla="*/ 1815 h 2042"/>
                <a:gd name="T80" fmla="*/ 301 w 398"/>
                <a:gd name="T81" fmla="*/ 1764 h 2042"/>
                <a:gd name="T82" fmla="*/ 327 w 398"/>
                <a:gd name="T83" fmla="*/ 1704 h 2042"/>
                <a:gd name="T84" fmla="*/ 351 w 398"/>
                <a:gd name="T85" fmla="*/ 1640 h 2042"/>
                <a:gd name="T86" fmla="*/ 369 w 398"/>
                <a:gd name="T87" fmla="*/ 1568 h 2042"/>
                <a:gd name="T88" fmla="*/ 385 w 398"/>
                <a:gd name="T89" fmla="*/ 1489 h 2042"/>
                <a:gd name="T90" fmla="*/ 394 w 398"/>
                <a:gd name="T91" fmla="*/ 1404 h 2042"/>
                <a:gd name="T92" fmla="*/ 398 w 398"/>
                <a:gd name="T93" fmla="*/ 1312 h 2042"/>
                <a:gd name="T94" fmla="*/ 391 w 398"/>
                <a:gd name="T95" fmla="*/ 1219 h 2042"/>
                <a:gd name="T96" fmla="*/ 378 w 398"/>
                <a:gd name="T97" fmla="*/ 1129 h 2042"/>
                <a:gd name="T98" fmla="*/ 357 w 398"/>
                <a:gd name="T99" fmla="*/ 1040 h 2042"/>
                <a:gd name="T100" fmla="*/ 331 w 398"/>
                <a:gd name="T101" fmla="*/ 954 h 2042"/>
                <a:gd name="T102" fmla="*/ 302 w 398"/>
                <a:gd name="T103" fmla="*/ 873 h 2042"/>
                <a:gd name="T104" fmla="*/ 270 w 398"/>
                <a:gd name="T105" fmla="*/ 796 h 2042"/>
                <a:gd name="T106" fmla="*/ 236 w 398"/>
                <a:gd name="T107" fmla="*/ 723 h 2042"/>
                <a:gd name="T108" fmla="*/ 200 w 398"/>
                <a:gd name="T109" fmla="*/ 655 h 2042"/>
                <a:gd name="T110" fmla="*/ 164 w 398"/>
                <a:gd name="T111" fmla="*/ 593 h 2042"/>
                <a:gd name="T112" fmla="*/ 131 w 398"/>
                <a:gd name="T113" fmla="*/ 537 h 2042"/>
                <a:gd name="T114" fmla="*/ 100 w 398"/>
                <a:gd name="T115" fmla="*/ 491 h 2042"/>
                <a:gd name="T116" fmla="*/ 72 w 398"/>
                <a:gd name="T117" fmla="*/ 452 h 2042"/>
                <a:gd name="T118" fmla="*/ 50 w 398"/>
                <a:gd name="T119" fmla="*/ 421 h 2042"/>
                <a:gd name="T120" fmla="*/ 33 w 398"/>
                <a:gd name="T121" fmla="*/ 399 h 2042"/>
                <a:gd name="T122" fmla="*/ 24 w 398"/>
                <a:gd name="T123" fmla="*/ 387 h 20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8" h="2042">
                  <a:moveTo>
                    <a:pt x="80" y="0"/>
                  </a:moveTo>
                  <a:lnTo>
                    <a:pt x="0" y="393"/>
                  </a:lnTo>
                  <a:lnTo>
                    <a:pt x="0" y="395"/>
                  </a:lnTo>
                  <a:lnTo>
                    <a:pt x="4" y="399"/>
                  </a:lnTo>
                  <a:lnTo>
                    <a:pt x="7" y="401"/>
                  </a:lnTo>
                  <a:lnTo>
                    <a:pt x="10" y="405"/>
                  </a:lnTo>
                  <a:lnTo>
                    <a:pt x="12" y="410"/>
                  </a:lnTo>
                  <a:lnTo>
                    <a:pt x="17" y="416"/>
                  </a:lnTo>
                  <a:lnTo>
                    <a:pt x="20" y="420"/>
                  </a:lnTo>
                  <a:lnTo>
                    <a:pt x="25" y="426"/>
                  </a:lnTo>
                  <a:lnTo>
                    <a:pt x="31" y="431"/>
                  </a:lnTo>
                  <a:lnTo>
                    <a:pt x="36" y="440"/>
                  </a:lnTo>
                  <a:lnTo>
                    <a:pt x="41" y="447"/>
                  </a:lnTo>
                  <a:lnTo>
                    <a:pt x="48" y="456"/>
                  </a:lnTo>
                  <a:lnTo>
                    <a:pt x="54" y="465"/>
                  </a:lnTo>
                  <a:lnTo>
                    <a:pt x="62" y="476"/>
                  </a:lnTo>
                  <a:lnTo>
                    <a:pt x="67" y="485"/>
                  </a:lnTo>
                  <a:lnTo>
                    <a:pt x="74" y="495"/>
                  </a:lnTo>
                  <a:lnTo>
                    <a:pt x="82" y="506"/>
                  </a:lnTo>
                  <a:lnTo>
                    <a:pt x="89" y="518"/>
                  </a:lnTo>
                  <a:lnTo>
                    <a:pt x="97" y="528"/>
                  </a:lnTo>
                  <a:lnTo>
                    <a:pt x="105" y="541"/>
                  </a:lnTo>
                  <a:lnTo>
                    <a:pt x="113" y="554"/>
                  </a:lnTo>
                  <a:lnTo>
                    <a:pt x="122" y="569"/>
                  </a:lnTo>
                  <a:lnTo>
                    <a:pt x="130" y="582"/>
                  </a:lnTo>
                  <a:lnTo>
                    <a:pt x="138" y="595"/>
                  </a:lnTo>
                  <a:lnTo>
                    <a:pt x="147" y="610"/>
                  </a:lnTo>
                  <a:lnTo>
                    <a:pt x="156" y="625"/>
                  </a:lnTo>
                  <a:lnTo>
                    <a:pt x="164" y="640"/>
                  </a:lnTo>
                  <a:lnTo>
                    <a:pt x="173" y="656"/>
                  </a:lnTo>
                  <a:lnTo>
                    <a:pt x="182" y="673"/>
                  </a:lnTo>
                  <a:lnTo>
                    <a:pt x="191" y="690"/>
                  </a:lnTo>
                  <a:lnTo>
                    <a:pt x="200" y="707"/>
                  </a:lnTo>
                  <a:lnTo>
                    <a:pt x="208" y="723"/>
                  </a:lnTo>
                  <a:lnTo>
                    <a:pt x="216" y="740"/>
                  </a:lnTo>
                  <a:lnTo>
                    <a:pt x="225" y="758"/>
                  </a:lnTo>
                  <a:lnTo>
                    <a:pt x="233" y="776"/>
                  </a:lnTo>
                  <a:lnTo>
                    <a:pt x="242" y="795"/>
                  </a:lnTo>
                  <a:lnTo>
                    <a:pt x="250" y="813"/>
                  </a:lnTo>
                  <a:lnTo>
                    <a:pt x="259" y="833"/>
                  </a:lnTo>
                  <a:lnTo>
                    <a:pt x="267" y="852"/>
                  </a:lnTo>
                  <a:lnTo>
                    <a:pt x="275" y="870"/>
                  </a:lnTo>
                  <a:lnTo>
                    <a:pt x="282" y="890"/>
                  </a:lnTo>
                  <a:lnTo>
                    <a:pt x="291" y="911"/>
                  </a:lnTo>
                  <a:lnTo>
                    <a:pt x="296" y="931"/>
                  </a:lnTo>
                  <a:lnTo>
                    <a:pt x="304" y="951"/>
                  </a:lnTo>
                  <a:lnTo>
                    <a:pt x="312" y="972"/>
                  </a:lnTo>
                  <a:lnTo>
                    <a:pt x="318" y="993"/>
                  </a:lnTo>
                  <a:lnTo>
                    <a:pt x="323" y="1014"/>
                  </a:lnTo>
                  <a:lnTo>
                    <a:pt x="330" y="1035"/>
                  </a:lnTo>
                  <a:lnTo>
                    <a:pt x="335" y="1057"/>
                  </a:lnTo>
                  <a:lnTo>
                    <a:pt x="340" y="1078"/>
                  </a:lnTo>
                  <a:lnTo>
                    <a:pt x="344" y="1099"/>
                  </a:lnTo>
                  <a:lnTo>
                    <a:pt x="348" y="1121"/>
                  </a:lnTo>
                  <a:lnTo>
                    <a:pt x="352" y="1144"/>
                  </a:lnTo>
                  <a:lnTo>
                    <a:pt x="357" y="1166"/>
                  </a:lnTo>
                  <a:lnTo>
                    <a:pt x="360" y="1188"/>
                  </a:lnTo>
                  <a:lnTo>
                    <a:pt x="363" y="1210"/>
                  </a:lnTo>
                  <a:lnTo>
                    <a:pt x="364" y="1233"/>
                  </a:lnTo>
                  <a:lnTo>
                    <a:pt x="366" y="1256"/>
                  </a:lnTo>
                  <a:lnTo>
                    <a:pt x="368" y="1278"/>
                  </a:lnTo>
                  <a:lnTo>
                    <a:pt x="369" y="1302"/>
                  </a:lnTo>
                  <a:lnTo>
                    <a:pt x="369" y="1324"/>
                  </a:lnTo>
                  <a:lnTo>
                    <a:pt x="369" y="1348"/>
                  </a:lnTo>
                  <a:lnTo>
                    <a:pt x="366" y="1370"/>
                  </a:lnTo>
                  <a:lnTo>
                    <a:pt x="365" y="1392"/>
                  </a:lnTo>
                  <a:lnTo>
                    <a:pt x="363" y="1413"/>
                  </a:lnTo>
                  <a:lnTo>
                    <a:pt x="361" y="1435"/>
                  </a:lnTo>
                  <a:lnTo>
                    <a:pt x="357" y="1455"/>
                  </a:lnTo>
                  <a:lnTo>
                    <a:pt x="355" y="1474"/>
                  </a:lnTo>
                  <a:lnTo>
                    <a:pt x="351" y="1495"/>
                  </a:lnTo>
                  <a:lnTo>
                    <a:pt x="348" y="1515"/>
                  </a:lnTo>
                  <a:lnTo>
                    <a:pt x="344" y="1533"/>
                  </a:lnTo>
                  <a:lnTo>
                    <a:pt x="339" y="1553"/>
                  </a:lnTo>
                  <a:lnTo>
                    <a:pt x="335" y="1571"/>
                  </a:lnTo>
                  <a:lnTo>
                    <a:pt x="330" y="1589"/>
                  </a:lnTo>
                  <a:lnTo>
                    <a:pt x="325" y="1606"/>
                  </a:lnTo>
                  <a:lnTo>
                    <a:pt x="319" y="1623"/>
                  </a:lnTo>
                  <a:lnTo>
                    <a:pt x="314" y="1640"/>
                  </a:lnTo>
                  <a:lnTo>
                    <a:pt x="309" y="1657"/>
                  </a:lnTo>
                  <a:lnTo>
                    <a:pt x="302" y="1672"/>
                  </a:lnTo>
                  <a:lnTo>
                    <a:pt x="296" y="1687"/>
                  </a:lnTo>
                  <a:lnTo>
                    <a:pt x="289" y="1702"/>
                  </a:lnTo>
                  <a:lnTo>
                    <a:pt x="283" y="1717"/>
                  </a:lnTo>
                  <a:lnTo>
                    <a:pt x="275" y="1732"/>
                  </a:lnTo>
                  <a:lnTo>
                    <a:pt x="270" y="1746"/>
                  </a:lnTo>
                  <a:lnTo>
                    <a:pt x="262" y="1759"/>
                  </a:lnTo>
                  <a:lnTo>
                    <a:pt x="255" y="1774"/>
                  </a:lnTo>
                  <a:lnTo>
                    <a:pt x="248" y="1785"/>
                  </a:lnTo>
                  <a:lnTo>
                    <a:pt x="240" y="1797"/>
                  </a:lnTo>
                  <a:lnTo>
                    <a:pt x="233" y="1810"/>
                  </a:lnTo>
                  <a:lnTo>
                    <a:pt x="225" y="1822"/>
                  </a:lnTo>
                  <a:lnTo>
                    <a:pt x="219" y="1834"/>
                  </a:lnTo>
                  <a:lnTo>
                    <a:pt x="211" y="1846"/>
                  </a:lnTo>
                  <a:lnTo>
                    <a:pt x="203" y="1856"/>
                  </a:lnTo>
                  <a:lnTo>
                    <a:pt x="197" y="1868"/>
                  </a:lnTo>
                  <a:lnTo>
                    <a:pt x="189" y="1877"/>
                  </a:lnTo>
                  <a:lnTo>
                    <a:pt x="180" y="1886"/>
                  </a:lnTo>
                  <a:lnTo>
                    <a:pt x="173" y="1895"/>
                  </a:lnTo>
                  <a:lnTo>
                    <a:pt x="165" y="1904"/>
                  </a:lnTo>
                  <a:lnTo>
                    <a:pt x="157" y="1912"/>
                  </a:lnTo>
                  <a:lnTo>
                    <a:pt x="149" y="1921"/>
                  </a:lnTo>
                  <a:lnTo>
                    <a:pt x="143" y="1929"/>
                  </a:lnTo>
                  <a:lnTo>
                    <a:pt x="136" y="1937"/>
                  </a:lnTo>
                  <a:lnTo>
                    <a:pt x="129" y="1944"/>
                  </a:lnTo>
                  <a:lnTo>
                    <a:pt x="122" y="1951"/>
                  </a:lnTo>
                  <a:lnTo>
                    <a:pt x="114" y="1958"/>
                  </a:lnTo>
                  <a:lnTo>
                    <a:pt x="109" y="1964"/>
                  </a:lnTo>
                  <a:lnTo>
                    <a:pt x="101" y="1970"/>
                  </a:lnTo>
                  <a:lnTo>
                    <a:pt x="96" y="1976"/>
                  </a:lnTo>
                  <a:lnTo>
                    <a:pt x="91" y="1981"/>
                  </a:lnTo>
                  <a:lnTo>
                    <a:pt x="85" y="1987"/>
                  </a:lnTo>
                  <a:lnTo>
                    <a:pt x="79" y="1991"/>
                  </a:lnTo>
                  <a:lnTo>
                    <a:pt x="74" y="1995"/>
                  </a:lnTo>
                  <a:lnTo>
                    <a:pt x="68" y="1998"/>
                  </a:lnTo>
                  <a:lnTo>
                    <a:pt x="65" y="2004"/>
                  </a:lnTo>
                  <a:lnTo>
                    <a:pt x="59" y="2006"/>
                  </a:lnTo>
                  <a:lnTo>
                    <a:pt x="55" y="2009"/>
                  </a:lnTo>
                  <a:lnTo>
                    <a:pt x="51" y="2012"/>
                  </a:lnTo>
                  <a:lnTo>
                    <a:pt x="49" y="2015"/>
                  </a:lnTo>
                  <a:lnTo>
                    <a:pt x="42" y="2019"/>
                  </a:lnTo>
                  <a:lnTo>
                    <a:pt x="38" y="2022"/>
                  </a:lnTo>
                  <a:lnTo>
                    <a:pt x="34" y="2025"/>
                  </a:lnTo>
                  <a:lnTo>
                    <a:pt x="34" y="2026"/>
                  </a:lnTo>
                  <a:lnTo>
                    <a:pt x="33" y="2027"/>
                  </a:lnTo>
                  <a:lnTo>
                    <a:pt x="33" y="2027"/>
                  </a:lnTo>
                  <a:lnTo>
                    <a:pt x="33" y="2027"/>
                  </a:lnTo>
                  <a:lnTo>
                    <a:pt x="78" y="2042"/>
                  </a:lnTo>
                  <a:lnTo>
                    <a:pt x="78" y="2040"/>
                  </a:lnTo>
                  <a:lnTo>
                    <a:pt x="82" y="2039"/>
                  </a:lnTo>
                  <a:lnTo>
                    <a:pt x="85" y="2035"/>
                  </a:lnTo>
                  <a:lnTo>
                    <a:pt x="92" y="2032"/>
                  </a:lnTo>
                  <a:lnTo>
                    <a:pt x="99" y="2026"/>
                  </a:lnTo>
                  <a:lnTo>
                    <a:pt x="106" y="2021"/>
                  </a:lnTo>
                  <a:lnTo>
                    <a:pt x="110" y="2015"/>
                  </a:lnTo>
                  <a:lnTo>
                    <a:pt x="115" y="2012"/>
                  </a:lnTo>
                  <a:lnTo>
                    <a:pt x="121" y="2008"/>
                  </a:lnTo>
                  <a:lnTo>
                    <a:pt x="126" y="2004"/>
                  </a:lnTo>
                  <a:lnTo>
                    <a:pt x="131" y="1998"/>
                  </a:lnTo>
                  <a:lnTo>
                    <a:pt x="138" y="1993"/>
                  </a:lnTo>
                  <a:lnTo>
                    <a:pt x="143" y="1988"/>
                  </a:lnTo>
                  <a:lnTo>
                    <a:pt x="149" y="1981"/>
                  </a:lnTo>
                  <a:lnTo>
                    <a:pt x="155" y="1975"/>
                  </a:lnTo>
                  <a:lnTo>
                    <a:pt x="161" y="1968"/>
                  </a:lnTo>
                  <a:lnTo>
                    <a:pt x="168" y="1961"/>
                  </a:lnTo>
                  <a:lnTo>
                    <a:pt x="176" y="1955"/>
                  </a:lnTo>
                  <a:lnTo>
                    <a:pt x="182" y="1946"/>
                  </a:lnTo>
                  <a:lnTo>
                    <a:pt x="189" y="1938"/>
                  </a:lnTo>
                  <a:lnTo>
                    <a:pt x="195" y="1930"/>
                  </a:lnTo>
                  <a:lnTo>
                    <a:pt x="203" y="1923"/>
                  </a:lnTo>
                  <a:lnTo>
                    <a:pt x="210" y="1912"/>
                  </a:lnTo>
                  <a:lnTo>
                    <a:pt x="217" y="1903"/>
                  </a:lnTo>
                  <a:lnTo>
                    <a:pt x="224" y="1894"/>
                  </a:lnTo>
                  <a:lnTo>
                    <a:pt x="232" y="1885"/>
                  </a:lnTo>
                  <a:lnTo>
                    <a:pt x="238" y="1874"/>
                  </a:lnTo>
                  <a:lnTo>
                    <a:pt x="245" y="1864"/>
                  </a:lnTo>
                  <a:lnTo>
                    <a:pt x="253" y="1852"/>
                  </a:lnTo>
                  <a:lnTo>
                    <a:pt x="261" y="1840"/>
                  </a:lnTo>
                  <a:lnTo>
                    <a:pt x="267" y="1829"/>
                  </a:lnTo>
                  <a:lnTo>
                    <a:pt x="274" y="1815"/>
                  </a:lnTo>
                  <a:lnTo>
                    <a:pt x="282" y="1804"/>
                  </a:lnTo>
                  <a:lnTo>
                    <a:pt x="288" y="1792"/>
                  </a:lnTo>
                  <a:lnTo>
                    <a:pt x="295" y="1778"/>
                  </a:lnTo>
                  <a:lnTo>
                    <a:pt x="301" y="1764"/>
                  </a:lnTo>
                  <a:lnTo>
                    <a:pt x="308" y="1750"/>
                  </a:lnTo>
                  <a:lnTo>
                    <a:pt x="314" y="1736"/>
                  </a:lnTo>
                  <a:lnTo>
                    <a:pt x="321" y="1720"/>
                  </a:lnTo>
                  <a:lnTo>
                    <a:pt x="327" y="1704"/>
                  </a:lnTo>
                  <a:lnTo>
                    <a:pt x="334" y="1689"/>
                  </a:lnTo>
                  <a:lnTo>
                    <a:pt x="340" y="1674"/>
                  </a:lnTo>
                  <a:lnTo>
                    <a:pt x="344" y="1656"/>
                  </a:lnTo>
                  <a:lnTo>
                    <a:pt x="351" y="1640"/>
                  </a:lnTo>
                  <a:lnTo>
                    <a:pt x="355" y="1622"/>
                  </a:lnTo>
                  <a:lnTo>
                    <a:pt x="360" y="1605"/>
                  </a:lnTo>
                  <a:lnTo>
                    <a:pt x="365" y="1585"/>
                  </a:lnTo>
                  <a:lnTo>
                    <a:pt x="369" y="1568"/>
                  </a:lnTo>
                  <a:lnTo>
                    <a:pt x="374" y="1549"/>
                  </a:lnTo>
                  <a:lnTo>
                    <a:pt x="378" y="1529"/>
                  </a:lnTo>
                  <a:lnTo>
                    <a:pt x="381" y="1508"/>
                  </a:lnTo>
                  <a:lnTo>
                    <a:pt x="385" y="1489"/>
                  </a:lnTo>
                  <a:lnTo>
                    <a:pt x="387" y="1468"/>
                  </a:lnTo>
                  <a:lnTo>
                    <a:pt x="390" y="1447"/>
                  </a:lnTo>
                  <a:lnTo>
                    <a:pt x="393" y="1426"/>
                  </a:lnTo>
                  <a:lnTo>
                    <a:pt x="394" y="1404"/>
                  </a:lnTo>
                  <a:lnTo>
                    <a:pt x="395" y="1380"/>
                  </a:lnTo>
                  <a:lnTo>
                    <a:pt x="398" y="1359"/>
                  </a:lnTo>
                  <a:lnTo>
                    <a:pt x="398" y="1336"/>
                  </a:lnTo>
                  <a:lnTo>
                    <a:pt x="398" y="1312"/>
                  </a:lnTo>
                  <a:lnTo>
                    <a:pt x="397" y="1289"/>
                  </a:lnTo>
                  <a:lnTo>
                    <a:pt x="395" y="1265"/>
                  </a:lnTo>
                  <a:lnTo>
                    <a:pt x="393" y="1242"/>
                  </a:lnTo>
                  <a:lnTo>
                    <a:pt x="391" y="1219"/>
                  </a:lnTo>
                  <a:lnTo>
                    <a:pt x="389" y="1196"/>
                  </a:lnTo>
                  <a:lnTo>
                    <a:pt x="386" y="1175"/>
                  </a:lnTo>
                  <a:lnTo>
                    <a:pt x="381" y="1151"/>
                  </a:lnTo>
                  <a:lnTo>
                    <a:pt x="378" y="1129"/>
                  </a:lnTo>
                  <a:lnTo>
                    <a:pt x="373" y="1107"/>
                  </a:lnTo>
                  <a:lnTo>
                    <a:pt x="369" y="1085"/>
                  </a:lnTo>
                  <a:lnTo>
                    <a:pt x="363" y="1063"/>
                  </a:lnTo>
                  <a:lnTo>
                    <a:pt x="357" y="1040"/>
                  </a:lnTo>
                  <a:lnTo>
                    <a:pt x="351" y="1019"/>
                  </a:lnTo>
                  <a:lnTo>
                    <a:pt x="346" y="999"/>
                  </a:lnTo>
                  <a:lnTo>
                    <a:pt x="339" y="976"/>
                  </a:lnTo>
                  <a:lnTo>
                    <a:pt x="331" y="954"/>
                  </a:lnTo>
                  <a:lnTo>
                    <a:pt x="323" y="933"/>
                  </a:lnTo>
                  <a:lnTo>
                    <a:pt x="317" y="914"/>
                  </a:lnTo>
                  <a:lnTo>
                    <a:pt x="309" y="893"/>
                  </a:lnTo>
                  <a:lnTo>
                    <a:pt x="302" y="873"/>
                  </a:lnTo>
                  <a:lnTo>
                    <a:pt x="293" y="853"/>
                  </a:lnTo>
                  <a:lnTo>
                    <a:pt x="287" y="834"/>
                  </a:lnTo>
                  <a:lnTo>
                    <a:pt x="278" y="816"/>
                  </a:lnTo>
                  <a:lnTo>
                    <a:pt x="270" y="796"/>
                  </a:lnTo>
                  <a:lnTo>
                    <a:pt x="261" y="776"/>
                  </a:lnTo>
                  <a:lnTo>
                    <a:pt x="253" y="758"/>
                  </a:lnTo>
                  <a:lnTo>
                    <a:pt x="244" y="740"/>
                  </a:lnTo>
                  <a:lnTo>
                    <a:pt x="236" y="723"/>
                  </a:lnTo>
                  <a:lnTo>
                    <a:pt x="227" y="706"/>
                  </a:lnTo>
                  <a:lnTo>
                    <a:pt x="219" y="689"/>
                  </a:lnTo>
                  <a:lnTo>
                    <a:pt x="208" y="672"/>
                  </a:lnTo>
                  <a:lnTo>
                    <a:pt x="200" y="655"/>
                  </a:lnTo>
                  <a:lnTo>
                    <a:pt x="190" y="639"/>
                  </a:lnTo>
                  <a:lnTo>
                    <a:pt x="182" y="623"/>
                  </a:lnTo>
                  <a:lnTo>
                    <a:pt x="173" y="608"/>
                  </a:lnTo>
                  <a:lnTo>
                    <a:pt x="164" y="593"/>
                  </a:lnTo>
                  <a:lnTo>
                    <a:pt x="156" y="579"/>
                  </a:lnTo>
                  <a:lnTo>
                    <a:pt x="148" y="565"/>
                  </a:lnTo>
                  <a:lnTo>
                    <a:pt x="139" y="552"/>
                  </a:lnTo>
                  <a:lnTo>
                    <a:pt x="131" y="537"/>
                  </a:lnTo>
                  <a:lnTo>
                    <a:pt x="122" y="525"/>
                  </a:lnTo>
                  <a:lnTo>
                    <a:pt x="115" y="514"/>
                  </a:lnTo>
                  <a:lnTo>
                    <a:pt x="108" y="502"/>
                  </a:lnTo>
                  <a:lnTo>
                    <a:pt x="100" y="491"/>
                  </a:lnTo>
                  <a:lnTo>
                    <a:pt x="92" y="480"/>
                  </a:lnTo>
                  <a:lnTo>
                    <a:pt x="85" y="472"/>
                  </a:lnTo>
                  <a:lnTo>
                    <a:pt x="79" y="460"/>
                  </a:lnTo>
                  <a:lnTo>
                    <a:pt x="72" y="452"/>
                  </a:lnTo>
                  <a:lnTo>
                    <a:pt x="66" y="443"/>
                  </a:lnTo>
                  <a:lnTo>
                    <a:pt x="61" y="435"/>
                  </a:lnTo>
                  <a:lnTo>
                    <a:pt x="55" y="427"/>
                  </a:lnTo>
                  <a:lnTo>
                    <a:pt x="50" y="421"/>
                  </a:lnTo>
                  <a:lnTo>
                    <a:pt x="45" y="414"/>
                  </a:lnTo>
                  <a:lnTo>
                    <a:pt x="41" y="409"/>
                  </a:lnTo>
                  <a:lnTo>
                    <a:pt x="37" y="404"/>
                  </a:lnTo>
                  <a:lnTo>
                    <a:pt x="33" y="399"/>
                  </a:lnTo>
                  <a:lnTo>
                    <a:pt x="31" y="396"/>
                  </a:lnTo>
                  <a:lnTo>
                    <a:pt x="29" y="392"/>
                  </a:lnTo>
                  <a:lnTo>
                    <a:pt x="25" y="388"/>
                  </a:lnTo>
                  <a:lnTo>
                    <a:pt x="24" y="387"/>
                  </a:lnTo>
                  <a:lnTo>
                    <a:pt x="117" y="9"/>
                  </a:lnTo>
                  <a:lnTo>
                    <a:pt x="80" y="0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20"/>
            <p:cNvSpPr>
              <a:spLocks/>
            </p:cNvSpPr>
            <p:nvPr/>
          </p:nvSpPr>
          <p:spPr bwMode="auto">
            <a:xfrm>
              <a:off x="6681788" y="929430"/>
              <a:ext cx="61913" cy="98029"/>
            </a:xfrm>
            <a:custGeom>
              <a:avLst/>
              <a:gdLst>
                <a:gd name="T0" fmla="*/ 50 w 155"/>
                <a:gd name="T1" fmla="*/ 10 h 272"/>
                <a:gd name="T2" fmla="*/ 34 w 155"/>
                <a:gd name="T3" fmla="*/ 25 h 272"/>
                <a:gd name="T4" fmla="*/ 25 w 155"/>
                <a:gd name="T5" fmla="*/ 38 h 272"/>
                <a:gd name="T6" fmla="*/ 17 w 155"/>
                <a:gd name="T7" fmla="*/ 53 h 272"/>
                <a:gd name="T8" fmla="*/ 10 w 155"/>
                <a:gd name="T9" fmla="*/ 68 h 272"/>
                <a:gd name="T10" fmla="*/ 4 w 155"/>
                <a:gd name="T11" fmla="*/ 85 h 272"/>
                <a:gd name="T12" fmla="*/ 3 w 155"/>
                <a:gd name="T13" fmla="*/ 105 h 272"/>
                <a:gd name="T14" fmla="*/ 0 w 155"/>
                <a:gd name="T15" fmla="*/ 126 h 272"/>
                <a:gd name="T16" fmla="*/ 0 w 155"/>
                <a:gd name="T17" fmla="*/ 149 h 272"/>
                <a:gd name="T18" fmla="*/ 4 w 155"/>
                <a:gd name="T19" fmla="*/ 174 h 272"/>
                <a:gd name="T20" fmla="*/ 10 w 155"/>
                <a:gd name="T21" fmla="*/ 199 h 272"/>
                <a:gd name="T22" fmla="*/ 19 w 155"/>
                <a:gd name="T23" fmla="*/ 221 h 272"/>
                <a:gd name="T24" fmla="*/ 28 w 155"/>
                <a:gd name="T25" fmla="*/ 240 h 272"/>
                <a:gd name="T26" fmla="*/ 41 w 155"/>
                <a:gd name="T27" fmla="*/ 254 h 272"/>
                <a:gd name="T28" fmla="*/ 58 w 155"/>
                <a:gd name="T29" fmla="*/ 266 h 272"/>
                <a:gd name="T30" fmla="*/ 76 w 155"/>
                <a:gd name="T31" fmla="*/ 271 h 272"/>
                <a:gd name="T32" fmla="*/ 96 w 155"/>
                <a:gd name="T33" fmla="*/ 270 h 272"/>
                <a:gd name="T34" fmla="*/ 113 w 155"/>
                <a:gd name="T35" fmla="*/ 262 h 272"/>
                <a:gd name="T36" fmla="*/ 130 w 155"/>
                <a:gd name="T37" fmla="*/ 247 h 272"/>
                <a:gd name="T38" fmla="*/ 142 w 155"/>
                <a:gd name="T39" fmla="*/ 224 h 272"/>
                <a:gd name="T40" fmla="*/ 151 w 155"/>
                <a:gd name="T41" fmla="*/ 199 h 272"/>
                <a:gd name="T42" fmla="*/ 155 w 155"/>
                <a:gd name="T43" fmla="*/ 176 h 272"/>
                <a:gd name="T44" fmla="*/ 155 w 155"/>
                <a:gd name="T45" fmla="*/ 160 h 272"/>
                <a:gd name="T46" fmla="*/ 136 w 155"/>
                <a:gd name="T47" fmla="*/ 144 h 272"/>
                <a:gd name="T48" fmla="*/ 135 w 155"/>
                <a:gd name="T49" fmla="*/ 169 h 272"/>
                <a:gd name="T50" fmla="*/ 132 w 155"/>
                <a:gd name="T51" fmla="*/ 193 h 272"/>
                <a:gd name="T52" fmla="*/ 125 w 155"/>
                <a:gd name="T53" fmla="*/ 215 h 272"/>
                <a:gd name="T54" fmla="*/ 115 w 155"/>
                <a:gd name="T55" fmla="*/ 233 h 272"/>
                <a:gd name="T56" fmla="*/ 102 w 155"/>
                <a:gd name="T57" fmla="*/ 246 h 272"/>
                <a:gd name="T58" fmla="*/ 83 w 155"/>
                <a:gd name="T59" fmla="*/ 254 h 272"/>
                <a:gd name="T60" fmla="*/ 60 w 155"/>
                <a:gd name="T61" fmla="*/ 245 h 272"/>
                <a:gd name="T62" fmla="*/ 50 w 155"/>
                <a:gd name="T63" fmla="*/ 236 h 272"/>
                <a:gd name="T64" fmla="*/ 40 w 155"/>
                <a:gd name="T65" fmla="*/ 221 h 272"/>
                <a:gd name="T66" fmla="*/ 32 w 155"/>
                <a:gd name="T67" fmla="*/ 206 h 272"/>
                <a:gd name="T68" fmla="*/ 25 w 155"/>
                <a:gd name="T69" fmla="*/ 185 h 272"/>
                <a:gd name="T70" fmla="*/ 23 w 155"/>
                <a:gd name="T71" fmla="*/ 164 h 272"/>
                <a:gd name="T72" fmla="*/ 20 w 155"/>
                <a:gd name="T73" fmla="*/ 142 h 272"/>
                <a:gd name="T74" fmla="*/ 19 w 155"/>
                <a:gd name="T75" fmla="*/ 121 h 272"/>
                <a:gd name="T76" fmla="*/ 21 w 155"/>
                <a:gd name="T77" fmla="*/ 102 h 272"/>
                <a:gd name="T78" fmla="*/ 25 w 155"/>
                <a:gd name="T79" fmla="*/ 87 h 272"/>
                <a:gd name="T80" fmla="*/ 29 w 155"/>
                <a:gd name="T81" fmla="*/ 71 h 272"/>
                <a:gd name="T82" fmla="*/ 40 w 155"/>
                <a:gd name="T83" fmla="*/ 50 h 272"/>
                <a:gd name="T84" fmla="*/ 55 w 155"/>
                <a:gd name="T85" fmla="*/ 29 h 272"/>
                <a:gd name="T86" fmla="*/ 74 w 155"/>
                <a:gd name="T87" fmla="*/ 17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55" h="272">
                  <a:moveTo>
                    <a:pt x="64" y="0"/>
                  </a:moveTo>
                  <a:lnTo>
                    <a:pt x="57" y="3"/>
                  </a:lnTo>
                  <a:lnTo>
                    <a:pt x="50" y="10"/>
                  </a:lnTo>
                  <a:lnTo>
                    <a:pt x="43" y="15"/>
                  </a:lnTo>
                  <a:lnTo>
                    <a:pt x="37" y="23"/>
                  </a:lnTo>
                  <a:lnTo>
                    <a:pt x="34" y="25"/>
                  </a:lnTo>
                  <a:lnTo>
                    <a:pt x="30" y="29"/>
                  </a:lnTo>
                  <a:lnTo>
                    <a:pt x="28" y="33"/>
                  </a:lnTo>
                  <a:lnTo>
                    <a:pt x="25" y="38"/>
                  </a:lnTo>
                  <a:lnTo>
                    <a:pt x="23" y="42"/>
                  </a:lnTo>
                  <a:lnTo>
                    <a:pt x="19" y="47"/>
                  </a:lnTo>
                  <a:lnTo>
                    <a:pt x="17" y="53"/>
                  </a:lnTo>
                  <a:lnTo>
                    <a:pt x="16" y="58"/>
                  </a:lnTo>
                  <a:lnTo>
                    <a:pt x="13" y="63"/>
                  </a:lnTo>
                  <a:lnTo>
                    <a:pt x="10" y="68"/>
                  </a:lnTo>
                  <a:lnTo>
                    <a:pt x="8" y="74"/>
                  </a:lnTo>
                  <a:lnTo>
                    <a:pt x="7" y="80"/>
                  </a:lnTo>
                  <a:lnTo>
                    <a:pt x="4" y="85"/>
                  </a:lnTo>
                  <a:lnTo>
                    <a:pt x="4" y="92"/>
                  </a:lnTo>
                  <a:lnTo>
                    <a:pt x="3" y="98"/>
                  </a:lnTo>
                  <a:lnTo>
                    <a:pt x="3" y="105"/>
                  </a:lnTo>
                  <a:lnTo>
                    <a:pt x="2" y="112"/>
                  </a:lnTo>
                  <a:lnTo>
                    <a:pt x="0" y="119"/>
                  </a:lnTo>
                  <a:lnTo>
                    <a:pt x="0" y="126"/>
                  </a:lnTo>
                  <a:lnTo>
                    <a:pt x="0" y="134"/>
                  </a:lnTo>
                  <a:lnTo>
                    <a:pt x="0" y="142"/>
                  </a:lnTo>
                  <a:lnTo>
                    <a:pt x="0" y="149"/>
                  </a:lnTo>
                  <a:lnTo>
                    <a:pt x="2" y="157"/>
                  </a:lnTo>
                  <a:lnTo>
                    <a:pt x="4" y="166"/>
                  </a:lnTo>
                  <a:lnTo>
                    <a:pt x="4" y="174"/>
                  </a:lnTo>
                  <a:lnTo>
                    <a:pt x="6" y="183"/>
                  </a:lnTo>
                  <a:lnTo>
                    <a:pt x="7" y="191"/>
                  </a:lnTo>
                  <a:lnTo>
                    <a:pt x="10" y="199"/>
                  </a:lnTo>
                  <a:lnTo>
                    <a:pt x="12" y="207"/>
                  </a:lnTo>
                  <a:lnTo>
                    <a:pt x="15" y="215"/>
                  </a:lnTo>
                  <a:lnTo>
                    <a:pt x="19" y="221"/>
                  </a:lnTo>
                  <a:lnTo>
                    <a:pt x="23" y="229"/>
                  </a:lnTo>
                  <a:lnTo>
                    <a:pt x="25" y="234"/>
                  </a:lnTo>
                  <a:lnTo>
                    <a:pt x="28" y="240"/>
                  </a:lnTo>
                  <a:lnTo>
                    <a:pt x="32" y="245"/>
                  </a:lnTo>
                  <a:lnTo>
                    <a:pt x="37" y="250"/>
                  </a:lnTo>
                  <a:lnTo>
                    <a:pt x="41" y="254"/>
                  </a:lnTo>
                  <a:lnTo>
                    <a:pt x="46" y="259"/>
                  </a:lnTo>
                  <a:lnTo>
                    <a:pt x="51" y="263"/>
                  </a:lnTo>
                  <a:lnTo>
                    <a:pt x="58" y="266"/>
                  </a:lnTo>
                  <a:lnTo>
                    <a:pt x="63" y="268"/>
                  </a:lnTo>
                  <a:lnTo>
                    <a:pt x="70" y="270"/>
                  </a:lnTo>
                  <a:lnTo>
                    <a:pt x="76" y="271"/>
                  </a:lnTo>
                  <a:lnTo>
                    <a:pt x="83" y="272"/>
                  </a:lnTo>
                  <a:lnTo>
                    <a:pt x="88" y="271"/>
                  </a:lnTo>
                  <a:lnTo>
                    <a:pt x="96" y="270"/>
                  </a:lnTo>
                  <a:lnTo>
                    <a:pt x="101" y="268"/>
                  </a:lnTo>
                  <a:lnTo>
                    <a:pt x="109" y="266"/>
                  </a:lnTo>
                  <a:lnTo>
                    <a:pt x="113" y="262"/>
                  </a:lnTo>
                  <a:lnTo>
                    <a:pt x="118" y="258"/>
                  </a:lnTo>
                  <a:lnTo>
                    <a:pt x="123" y="253"/>
                  </a:lnTo>
                  <a:lnTo>
                    <a:pt x="130" y="247"/>
                  </a:lnTo>
                  <a:lnTo>
                    <a:pt x="134" y="240"/>
                  </a:lnTo>
                  <a:lnTo>
                    <a:pt x="138" y="233"/>
                  </a:lnTo>
                  <a:lnTo>
                    <a:pt x="142" y="224"/>
                  </a:lnTo>
                  <a:lnTo>
                    <a:pt x="145" y="217"/>
                  </a:lnTo>
                  <a:lnTo>
                    <a:pt x="148" y="208"/>
                  </a:lnTo>
                  <a:lnTo>
                    <a:pt x="151" y="199"/>
                  </a:lnTo>
                  <a:lnTo>
                    <a:pt x="152" y="190"/>
                  </a:lnTo>
                  <a:lnTo>
                    <a:pt x="155" y="181"/>
                  </a:lnTo>
                  <a:lnTo>
                    <a:pt x="155" y="176"/>
                  </a:lnTo>
                  <a:lnTo>
                    <a:pt x="155" y="170"/>
                  </a:lnTo>
                  <a:lnTo>
                    <a:pt x="155" y="165"/>
                  </a:lnTo>
                  <a:lnTo>
                    <a:pt x="155" y="160"/>
                  </a:lnTo>
                  <a:lnTo>
                    <a:pt x="155" y="151"/>
                  </a:lnTo>
                  <a:lnTo>
                    <a:pt x="155" y="142"/>
                  </a:lnTo>
                  <a:lnTo>
                    <a:pt x="136" y="144"/>
                  </a:lnTo>
                  <a:lnTo>
                    <a:pt x="136" y="152"/>
                  </a:lnTo>
                  <a:lnTo>
                    <a:pt x="136" y="160"/>
                  </a:lnTo>
                  <a:lnTo>
                    <a:pt x="135" y="169"/>
                  </a:lnTo>
                  <a:lnTo>
                    <a:pt x="135" y="177"/>
                  </a:lnTo>
                  <a:lnTo>
                    <a:pt x="134" y="185"/>
                  </a:lnTo>
                  <a:lnTo>
                    <a:pt x="132" y="193"/>
                  </a:lnTo>
                  <a:lnTo>
                    <a:pt x="130" y="199"/>
                  </a:lnTo>
                  <a:lnTo>
                    <a:pt x="128" y="208"/>
                  </a:lnTo>
                  <a:lnTo>
                    <a:pt x="125" y="215"/>
                  </a:lnTo>
                  <a:lnTo>
                    <a:pt x="122" y="220"/>
                  </a:lnTo>
                  <a:lnTo>
                    <a:pt x="118" y="227"/>
                  </a:lnTo>
                  <a:lnTo>
                    <a:pt x="115" y="233"/>
                  </a:lnTo>
                  <a:lnTo>
                    <a:pt x="110" y="237"/>
                  </a:lnTo>
                  <a:lnTo>
                    <a:pt x="106" y="242"/>
                  </a:lnTo>
                  <a:lnTo>
                    <a:pt x="102" y="246"/>
                  </a:lnTo>
                  <a:lnTo>
                    <a:pt x="100" y="250"/>
                  </a:lnTo>
                  <a:lnTo>
                    <a:pt x="91" y="253"/>
                  </a:lnTo>
                  <a:lnTo>
                    <a:pt x="83" y="254"/>
                  </a:lnTo>
                  <a:lnTo>
                    <a:pt x="75" y="251"/>
                  </a:lnTo>
                  <a:lnTo>
                    <a:pt x="67" y="249"/>
                  </a:lnTo>
                  <a:lnTo>
                    <a:pt x="60" y="245"/>
                  </a:lnTo>
                  <a:lnTo>
                    <a:pt x="58" y="242"/>
                  </a:lnTo>
                  <a:lnTo>
                    <a:pt x="53" y="238"/>
                  </a:lnTo>
                  <a:lnTo>
                    <a:pt x="50" y="236"/>
                  </a:lnTo>
                  <a:lnTo>
                    <a:pt x="46" y="230"/>
                  </a:lnTo>
                  <a:lnTo>
                    <a:pt x="43" y="227"/>
                  </a:lnTo>
                  <a:lnTo>
                    <a:pt x="40" y="221"/>
                  </a:lnTo>
                  <a:lnTo>
                    <a:pt x="37" y="217"/>
                  </a:lnTo>
                  <a:lnTo>
                    <a:pt x="34" y="211"/>
                  </a:lnTo>
                  <a:lnTo>
                    <a:pt x="32" y="206"/>
                  </a:lnTo>
                  <a:lnTo>
                    <a:pt x="29" y="199"/>
                  </a:lnTo>
                  <a:lnTo>
                    <a:pt x="28" y="193"/>
                  </a:lnTo>
                  <a:lnTo>
                    <a:pt x="25" y="185"/>
                  </a:lnTo>
                  <a:lnTo>
                    <a:pt x="25" y="178"/>
                  </a:lnTo>
                  <a:lnTo>
                    <a:pt x="23" y="170"/>
                  </a:lnTo>
                  <a:lnTo>
                    <a:pt x="23" y="164"/>
                  </a:lnTo>
                  <a:lnTo>
                    <a:pt x="21" y="155"/>
                  </a:lnTo>
                  <a:lnTo>
                    <a:pt x="20" y="148"/>
                  </a:lnTo>
                  <a:lnTo>
                    <a:pt x="20" y="142"/>
                  </a:lnTo>
                  <a:lnTo>
                    <a:pt x="20" y="135"/>
                  </a:lnTo>
                  <a:lnTo>
                    <a:pt x="19" y="127"/>
                  </a:lnTo>
                  <a:lnTo>
                    <a:pt x="19" y="121"/>
                  </a:lnTo>
                  <a:lnTo>
                    <a:pt x="20" y="115"/>
                  </a:lnTo>
                  <a:lnTo>
                    <a:pt x="21" y="109"/>
                  </a:lnTo>
                  <a:lnTo>
                    <a:pt x="21" y="102"/>
                  </a:lnTo>
                  <a:lnTo>
                    <a:pt x="23" y="97"/>
                  </a:lnTo>
                  <a:lnTo>
                    <a:pt x="23" y="92"/>
                  </a:lnTo>
                  <a:lnTo>
                    <a:pt x="25" y="87"/>
                  </a:lnTo>
                  <a:lnTo>
                    <a:pt x="25" y="81"/>
                  </a:lnTo>
                  <a:lnTo>
                    <a:pt x="28" y="75"/>
                  </a:lnTo>
                  <a:lnTo>
                    <a:pt x="29" y="71"/>
                  </a:lnTo>
                  <a:lnTo>
                    <a:pt x="32" y="67"/>
                  </a:lnTo>
                  <a:lnTo>
                    <a:pt x="34" y="58"/>
                  </a:lnTo>
                  <a:lnTo>
                    <a:pt x="40" y="50"/>
                  </a:lnTo>
                  <a:lnTo>
                    <a:pt x="45" y="42"/>
                  </a:lnTo>
                  <a:lnTo>
                    <a:pt x="50" y="36"/>
                  </a:lnTo>
                  <a:lnTo>
                    <a:pt x="55" y="29"/>
                  </a:lnTo>
                  <a:lnTo>
                    <a:pt x="60" y="24"/>
                  </a:lnTo>
                  <a:lnTo>
                    <a:pt x="67" y="20"/>
                  </a:lnTo>
                  <a:lnTo>
                    <a:pt x="74" y="17"/>
                  </a:lnTo>
                  <a:lnTo>
                    <a:pt x="64" y="0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21"/>
            <p:cNvSpPr>
              <a:spLocks/>
            </p:cNvSpPr>
            <p:nvPr/>
          </p:nvSpPr>
          <p:spPr bwMode="auto">
            <a:xfrm>
              <a:off x="6354763" y="812661"/>
              <a:ext cx="165100" cy="683317"/>
            </a:xfrm>
            <a:custGeom>
              <a:avLst/>
              <a:gdLst>
                <a:gd name="T0" fmla="*/ 218 w 417"/>
                <a:gd name="T1" fmla="*/ 780 h 1896"/>
                <a:gd name="T2" fmla="*/ 202 w 417"/>
                <a:gd name="T3" fmla="*/ 797 h 1896"/>
                <a:gd name="T4" fmla="*/ 188 w 417"/>
                <a:gd name="T5" fmla="*/ 817 h 1896"/>
                <a:gd name="T6" fmla="*/ 169 w 417"/>
                <a:gd name="T7" fmla="*/ 842 h 1896"/>
                <a:gd name="T8" fmla="*/ 149 w 417"/>
                <a:gd name="T9" fmla="*/ 872 h 1896"/>
                <a:gd name="T10" fmla="*/ 126 w 417"/>
                <a:gd name="T11" fmla="*/ 907 h 1896"/>
                <a:gd name="T12" fmla="*/ 104 w 417"/>
                <a:gd name="T13" fmla="*/ 946 h 1896"/>
                <a:gd name="T14" fmla="*/ 82 w 417"/>
                <a:gd name="T15" fmla="*/ 992 h 1896"/>
                <a:gd name="T16" fmla="*/ 60 w 417"/>
                <a:gd name="T17" fmla="*/ 1039 h 1896"/>
                <a:gd name="T18" fmla="*/ 40 w 417"/>
                <a:gd name="T19" fmla="*/ 1091 h 1896"/>
                <a:gd name="T20" fmla="*/ 24 w 417"/>
                <a:gd name="T21" fmla="*/ 1146 h 1896"/>
                <a:gd name="T22" fmla="*/ 11 w 417"/>
                <a:gd name="T23" fmla="*/ 1204 h 1896"/>
                <a:gd name="T24" fmla="*/ 2 w 417"/>
                <a:gd name="T25" fmla="*/ 1264 h 1896"/>
                <a:gd name="T26" fmla="*/ 0 w 417"/>
                <a:gd name="T27" fmla="*/ 1325 h 1896"/>
                <a:gd name="T28" fmla="*/ 3 w 417"/>
                <a:gd name="T29" fmla="*/ 1389 h 1896"/>
                <a:gd name="T30" fmla="*/ 14 w 417"/>
                <a:gd name="T31" fmla="*/ 1453 h 1896"/>
                <a:gd name="T32" fmla="*/ 28 w 417"/>
                <a:gd name="T33" fmla="*/ 1512 h 1896"/>
                <a:gd name="T34" fmla="*/ 49 w 417"/>
                <a:gd name="T35" fmla="*/ 1567 h 1896"/>
                <a:gd name="T36" fmla="*/ 73 w 417"/>
                <a:gd name="T37" fmla="*/ 1618 h 1896"/>
                <a:gd name="T38" fmla="*/ 99 w 417"/>
                <a:gd name="T39" fmla="*/ 1662 h 1896"/>
                <a:gd name="T40" fmla="*/ 128 w 417"/>
                <a:gd name="T41" fmla="*/ 1703 h 1896"/>
                <a:gd name="T42" fmla="*/ 158 w 417"/>
                <a:gd name="T43" fmla="*/ 1741 h 1896"/>
                <a:gd name="T44" fmla="*/ 189 w 417"/>
                <a:gd name="T45" fmla="*/ 1772 h 1896"/>
                <a:gd name="T46" fmla="*/ 219 w 417"/>
                <a:gd name="T47" fmla="*/ 1801 h 1896"/>
                <a:gd name="T48" fmla="*/ 248 w 417"/>
                <a:gd name="T49" fmla="*/ 1825 h 1896"/>
                <a:gd name="T50" fmla="*/ 275 w 417"/>
                <a:gd name="T51" fmla="*/ 1845 h 1896"/>
                <a:gd name="T52" fmla="*/ 300 w 417"/>
                <a:gd name="T53" fmla="*/ 1862 h 1896"/>
                <a:gd name="T54" fmla="*/ 322 w 417"/>
                <a:gd name="T55" fmla="*/ 1875 h 1896"/>
                <a:gd name="T56" fmla="*/ 339 w 417"/>
                <a:gd name="T57" fmla="*/ 1886 h 1896"/>
                <a:gd name="T58" fmla="*/ 356 w 417"/>
                <a:gd name="T59" fmla="*/ 1895 h 1896"/>
                <a:gd name="T60" fmla="*/ 415 w 417"/>
                <a:gd name="T61" fmla="*/ 1895 h 1896"/>
                <a:gd name="T62" fmla="*/ 396 w 417"/>
                <a:gd name="T63" fmla="*/ 1886 h 1896"/>
                <a:gd name="T64" fmla="*/ 377 w 417"/>
                <a:gd name="T65" fmla="*/ 1875 h 1896"/>
                <a:gd name="T66" fmla="*/ 354 w 417"/>
                <a:gd name="T67" fmla="*/ 1862 h 1896"/>
                <a:gd name="T68" fmla="*/ 325 w 417"/>
                <a:gd name="T69" fmla="*/ 1844 h 1896"/>
                <a:gd name="T70" fmla="*/ 294 w 417"/>
                <a:gd name="T71" fmla="*/ 1822 h 1896"/>
                <a:gd name="T72" fmla="*/ 261 w 417"/>
                <a:gd name="T73" fmla="*/ 1796 h 1896"/>
                <a:gd name="T74" fmla="*/ 227 w 417"/>
                <a:gd name="T75" fmla="*/ 1766 h 1896"/>
                <a:gd name="T76" fmla="*/ 192 w 417"/>
                <a:gd name="T77" fmla="*/ 1732 h 1896"/>
                <a:gd name="T78" fmla="*/ 159 w 417"/>
                <a:gd name="T79" fmla="*/ 1695 h 1896"/>
                <a:gd name="T80" fmla="*/ 128 w 417"/>
                <a:gd name="T81" fmla="*/ 1652 h 1896"/>
                <a:gd name="T82" fmla="*/ 100 w 417"/>
                <a:gd name="T83" fmla="*/ 1606 h 1896"/>
                <a:gd name="T84" fmla="*/ 77 w 417"/>
                <a:gd name="T85" fmla="*/ 1555 h 1896"/>
                <a:gd name="T86" fmla="*/ 57 w 417"/>
                <a:gd name="T87" fmla="*/ 1502 h 1896"/>
                <a:gd name="T88" fmla="*/ 44 w 417"/>
                <a:gd name="T89" fmla="*/ 1443 h 1896"/>
                <a:gd name="T90" fmla="*/ 39 w 417"/>
                <a:gd name="T91" fmla="*/ 1381 h 1896"/>
                <a:gd name="T92" fmla="*/ 37 w 417"/>
                <a:gd name="T93" fmla="*/ 1321 h 1896"/>
                <a:gd name="T94" fmla="*/ 37 w 417"/>
                <a:gd name="T95" fmla="*/ 1266 h 1896"/>
                <a:gd name="T96" fmla="*/ 41 w 417"/>
                <a:gd name="T97" fmla="*/ 1218 h 1896"/>
                <a:gd name="T98" fmla="*/ 49 w 417"/>
                <a:gd name="T99" fmla="*/ 1174 h 1896"/>
                <a:gd name="T100" fmla="*/ 58 w 417"/>
                <a:gd name="T101" fmla="*/ 1130 h 1896"/>
                <a:gd name="T102" fmla="*/ 69 w 417"/>
                <a:gd name="T103" fmla="*/ 1094 h 1896"/>
                <a:gd name="T104" fmla="*/ 82 w 417"/>
                <a:gd name="T105" fmla="*/ 1059 h 1896"/>
                <a:gd name="T106" fmla="*/ 96 w 417"/>
                <a:gd name="T107" fmla="*/ 1027 h 1896"/>
                <a:gd name="T108" fmla="*/ 112 w 417"/>
                <a:gd name="T109" fmla="*/ 995 h 1896"/>
                <a:gd name="T110" fmla="*/ 130 w 417"/>
                <a:gd name="T111" fmla="*/ 963 h 1896"/>
                <a:gd name="T112" fmla="*/ 149 w 417"/>
                <a:gd name="T113" fmla="*/ 933 h 1896"/>
                <a:gd name="T114" fmla="*/ 169 w 417"/>
                <a:gd name="T115" fmla="*/ 903 h 1896"/>
                <a:gd name="T116" fmla="*/ 189 w 417"/>
                <a:gd name="T117" fmla="*/ 870 h 1896"/>
                <a:gd name="T118" fmla="*/ 211 w 417"/>
                <a:gd name="T119" fmla="*/ 838 h 1896"/>
                <a:gd name="T120" fmla="*/ 233 w 417"/>
                <a:gd name="T121" fmla="*/ 804 h 1896"/>
                <a:gd name="T122" fmla="*/ 142 w 417"/>
                <a:gd name="T123" fmla="*/ 6 h 1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17" h="1896">
                  <a:moveTo>
                    <a:pt x="61" y="0"/>
                  </a:moveTo>
                  <a:lnTo>
                    <a:pt x="220" y="778"/>
                  </a:lnTo>
                  <a:lnTo>
                    <a:pt x="219" y="778"/>
                  </a:lnTo>
                  <a:lnTo>
                    <a:pt x="218" y="780"/>
                  </a:lnTo>
                  <a:lnTo>
                    <a:pt x="214" y="783"/>
                  </a:lnTo>
                  <a:lnTo>
                    <a:pt x="209" y="789"/>
                  </a:lnTo>
                  <a:lnTo>
                    <a:pt x="206" y="792"/>
                  </a:lnTo>
                  <a:lnTo>
                    <a:pt x="202" y="797"/>
                  </a:lnTo>
                  <a:lnTo>
                    <a:pt x="200" y="801"/>
                  </a:lnTo>
                  <a:lnTo>
                    <a:pt x="196" y="806"/>
                  </a:lnTo>
                  <a:lnTo>
                    <a:pt x="190" y="810"/>
                  </a:lnTo>
                  <a:lnTo>
                    <a:pt x="188" y="817"/>
                  </a:lnTo>
                  <a:lnTo>
                    <a:pt x="183" y="822"/>
                  </a:lnTo>
                  <a:lnTo>
                    <a:pt x="179" y="829"/>
                  </a:lnTo>
                  <a:lnTo>
                    <a:pt x="173" y="835"/>
                  </a:lnTo>
                  <a:lnTo>
                    <a:pt x="169" y="842"/>
                  </a:lnTo>
                  <a:lnTo>
                    <a:pt x="164" y="848"/>
                  </a:lnTo>
                  <a:lnTo>
                    <a:pt x="159" y="856"/>
                  </a:lnTo>
                  <a:lnTo>
                    <a:pt x="154" y="864"/>
                  </a:lnTo>
                  <a:lnTo>
                    <a:pt x="149" y="872"/>
                  </a:lnTo>
                  <a:lnTo>
                    <a:pt x="143" y="880"/>
                  </a:lnTo>
                  <a:lnTo>
                    <a:pt x="138" y="889"/>
                  </a:lnTo>
                  <a:lnTo>
                    <a:pt x="132" y="898"/>
                  </a:lnTo>
                  <a:lnTo>
                    <a:pt x="126" y="907"/>
                  </a:lnTo>
                  <a:lnTo>
                    <a:pt x="121" y="916"/>
                  </a:lnTo>
                  <a:lnTo>
                    <a:pt x="116" y="927"/>
                  </a:lnTo>
                  <a:lnTo>
                    <a:pt x="109" y="937"/>
                  </a:lnTo>
                  <a:lnTo>
                    <a:pt x="104" y="946"/>
                  </a:lnTo>
                  <a:lnTo>
                    <a:pt x="99" y="958"/>
                  </a:lnTo>
                  <a:lnTo>
                    <a:pt x="94" y="970"/>
                  </a:lnTo>
                  <a:lnTo>
                    <a:pt x="87" y="980"/>
                  </a:lnTo>
                  <a:lnTo>
                    <a:pt x="82" y="992"/>
                  </a:lnTo>
                  <a:lnTo>
                    <a:pt x="77" y="1002"/>
                  </a:lnTo>
                  <a:lnTo>
                    <a:pt x="70" y="1015"/>
                  </a:lnTo>
                  <a:lnTo>
                    <a:pt x="65" y="1026"/>
                  </a:lnTo>
                  <a:lnTo>
                    <a:pt x="60" y="1039"/>
                  </a:lnTo>
                  <a:lnTo>
                    <a:pt x="56" y="1052"/>
                  </a:lnTo>
                  <a:lnTo>
                    <a:pt x="50" y="1065"/>
                  </a:lnTo>
                  <a:lnTo>
                    <a:pt x="45" y="1078"/>
                  </a:lnTo>
                  <a:lnTo>
                    <a:pt x="40" y="1091"/>
                  </a:lnTo>
                  <a:lnTo>
                    <a:pt x="36" y="1104"/>
                  </a:lnTo>
                  <a:lnTo>
                    <a:pt x="32" y="1119"/>
                  </a:lnTo>
                  <a:lnTo>
                    <a:pt x="28" y="1132"/>
                  </a:lnTo>
                  <a:lnTo>
                    <a:pt x="24" y="1146"/>
                  </a:lnTo>
                  <a:lnTo>
                    <a:pt x="20" y="1161"/>
                  </a:lnTo>
                  <a:lnTo>
                    <a:pt x="18" y="1175"/>
                  </a:lnTo>
                  <a:lnTo>
                    <a:pt x="14" y="1188"/>
                  </a:lnTo>
                  <a:lnTo>
                    <a:pt x="11" y="1204"/>
                  </a:lnTo>
                  <a:lnTo>
                    <a:pt x="9" y="1218"/>
                  </a:lnTo>
                  <a:lnTo>
                    <a:pt x="6" y="1234"/>
                  </a:lnTo>
                  <a:lnTo>
                    <a:pt x="3" y="1248"/>
                  </a:lnTo>
                  <a:lnTo>
                    <a:pt x="2" y="1264"/>
                  </a:lnTo>
                  <a:lnTo>
                    <a:pt x="1" y="1278"/>
                  </a:lnTo>
                  <a:lnTo>
                    <a:pt x="1" y="1294"/>
                  </a:lnTo>
                  <a:lnTo>
                    <a:pt x="0" y="1310"/>
                  </a:lnTo>
                  <a:lnTo>
                    <a:pt x="0" y="1325"/>
                  </a:lnTo>
                  <a:lnTo>
                    <a:pt x="0" y="1341"/>
                  </a:lnTo>
                  <a:lnTo>
                    <a:pt x="1" y="1357"/>
                  </a:lnTo>
                  <a:lnTo>
                    <a:pt x="2" y="1372"/>
                  </a:lnTo>
                  <a:lnTo>
                    <a:pt x="3" y="1389"/>
                  </a:lnTo>
                  <a:lnTo>
                    <a:pt x="6" y="1405"/>
                  </a:lnTo>
                  <a:lnTo>
                    <a:pt x="9" y="1422"/>
                  </a:lnTo>
                  <a:lnTo>
                    <a:pt x="10" y="1438"/>
                  </a:lnTo>
                  <a:lnTo>
                    <a:pt x="14" y="1453"/>
                  </a:lnTo>
                  <a:lnTo>
                    <a:pt x="16" y="1468"/>
                  </a:lnTo>
                  <a:lnTo>
                    <a:pt x="20" y="1483"/>
                  </a:lnTo>
                  <a:lnTo>
                    <a:pt x="24" y="1498"/>
                  </a:lnTo>
                  <a:lnTo>
                    <a:pt x="28" y="1512"/>
                  </a:lnTo>
                  <a:lnTo>
                    <a:pt x="33" y="1527"/>
                  </a:lnTo>
                  <a:lnTo>
                    <a:pt x="39" y="1541"/>
                  </a:lnTo>
                  <a:lnTo>
                    <a:pt x="44" y="1554"/>
                  </a:lnTo>
                  <a:lnTo>
                    <a:pt x="49" y="1567"/>
                  </a:lnTo>
                  <a:lnTo>
                    <a:pt x="54" y="1580"/>
                  </a:lnTo>
                  <a:lnTo>
                    <a:pt x="61" y="1593"/>
                  </a:lnTo>
                  <a:lnTo>
                    <a:pt x="66" y="1605"/>
                  </a:lnTo>
                  <a:lnTo>
                    <a:pt x="73" y="1618"/>
                  </a:lnTo>
                  <a:lnTo>
                    <a:pt x="79" y="1630"/>
                  </a:lnTo>
                  <a:lnTo>
                    <a:pt x="86" y="1642"/>
                  </a:lnTo>
                  <a:lnTo>
                    <a:pt x="91" y="1651"/>
                  </a:lnTo>
                  <a:lnTo>
                    <a:pt x="99" y="1662"/>
                  </a:lnTo>
                  <a:lnTo>
                    <a:pt x="105" y="1673"/>
                  </a:lnTo>
                  <a:lnTo>
                    <a:pt x="113" y="1683"/>
                  </a:lnTo>
                  <a:lnTo>
                    <a:pt x="121" y="1693"/>
                  </a:lnTo>
                  <a:lnTo>
                    <a:pt x="128" y="1703"/>
                  </a:lnTo>
                  <a:lnTo>
                    <a:pt x="135" y="1713"/>
                  </a:lnTo>
                  <a:lnTo>
                    <a:pt x="143" y="1723"/>
                  </a:lnTo>
                  <a:lnTo>
                    <a:pt x="151" y="1732"/>
                  </a:lnTo>
                  <a:lnTo>
                    <a:pt x="158" y="1741"/>
                  </a:lnTo>
                  <a:lnTo>
                    <a:pt x="166" y="1749"/>
                  </a:lnTo>
                  <a:lnTo>
                    <a:pt x="173" y="1757"/>
                  </a:lnTo>
                  <a:lnTo>
                    <a:pt x="181" y="1764"/>
                  </a:lnTo>
                  <a:lnTo>
                    <a:pt x="189" y="1772"/>
                  </a:lnTo>
                  <a:lnTo>
                    <a:pt x="197" y="1780"/>
                  </a:lnTo>
                  <a:lnTo>
                    <a:pt x="205" y="1788"/>
                  </a:lnTo>
                  <a:lnTo>
                    <a:pt x="211" y="1794"/>
                  </a:lnTo>
                  <a:lnTo>
                    <a:pt x="219" y="1801"/>
                  </a:lnTo>
                  <a:lnTo>
                    <a:pt x="226" y="1808"/>
                  </a:lnTo>
                  <a:lnTo>
                    <a:pt x="233" y="1814"/>
                  </a:lnTo>
                  <a:lnTo>
                    <a:pt x="240" y="1819"/>
                  </a:lnTo>
                  <a:lnTo>
                    <a:pt x="248" y="1825"/>
                  </a:lnTo>
                  <a:lnTo>
                    <a:pt x="254" y="1830"/>
                  </a:lnTo>
                  <a:lnTo>
                    <a:pt x="262" y="1836"/>
                  </a:lnTo>
                  <a:lnTo>
                    <a:pt x="269" y="1842"/>
                  </a:lnTo>
                  <a:lnTo>
                    <a:pt x="275" y="1845"/>
                  </a:lnTo>
                  <a:lnTo>
                    <a:pt x="281" y="1849"/>
                  </a:lnTo>
                  <a:lnTo>
                    <a:pt x="288" y="1855"/>
                  </a:lnTo>
                  <a:lnTo>
                    <a:pt x="294" y="1859"/>
                  </a:lnTo>
                  <a:lnTo>
                    <a:pt x="300" y="1862"/>
                  </a:lnTo>
                  <a:lnTo>
                    <a:pt x="305" y="1865"/>
                  </a:lnTo>
                  <a:lnTo>
                    <a:pt x="312" y="1870"/>
                  </a:lnTo>
                  <a:lnTo>
                    <a:pt x="317" y="1873"/>
                  </a:lnTo>
                  <a:lnTo>
                    <a:pt x="322" y="1875"/>
                  </a:lnTo>
                  <a:lnTo>
                    <a:pt x="326" y="1878"/>
                  </a:lnTo>
                  <a:lnTo>
                    <a:pt x="332" y="1881"/>
                  </a:lnTo>
                  <a:lnTo>
                    <a:pt x="335" y="1883"/>
                  </a:lnTo>
                  <a:lnTo>
                    <a:pt x="339" y="1886"/>
                  </a:lnTo>
                  <a:lnTo>
                    <a:pt x="343" y="1887"/>
                  </a:lnTo>
                  <a:lnTo>
                    <a:pt x="347" y="1890"/>
                  </a:lnTo>
                  <a:lnTo>
                    <a:pt x="351" y="1892"/>
                  </a:lnTo>
                  <a:lnTo>
                    <a:pt x="356" y="1895"/>
                  </a:lnTo>
                  <a:lnTo>
                    <a:pt x="359" y="1895"/>
                  </a:lnTo>
                  <a:lnTo>
                    <a:pt x="360" y="1896"/>
                  </a:lnTo>
                  <a:lnTo>
                    <a:pt x="417" y="1896"/>
                  </a:lnTo>
                  <a:lnTo>
                    <a:pt x="415" y="1895"/>
                  </a:lnTo>
                  <a:lnTo>
                    <a:pt x="413" y="1894"/>
                  </a:lnTo>
                  <a:lnTo>
                    <a:pt x="407" y="1891"/>
                  </a:lnTo>
                  <a:lnTo>
                    <a:pt x="401" y="1889"/>
                  </a:lnTo>
                  <a:lnTo>
                    <a:pt x="396" y="1886"/>
                  </a:lnTo>
                  <a:lnTo>
                    <a:pt x="392" y="1883"/>
                  </a:lnTo>
                  <a:lnTo>
                    <a:pt x="388" y="1881"/>
                  </a:lnTo>
                  <a:lnTo>
                    <a:pt x="383" y="1879"/>
                  </a:lnTo>
                  <a:lnTo>
                    <a:pt x="377" y="1875"/>
                  </a:lnTo>
                  <a:lnTo>
                    <a:pt x="371" y="1873"/>
                  </a:lnTo>
                  <a:lnTo>
                    <a:pt x="366" y="1869"/>
                  </a:lnTo>
                  <a:lnTo>
                    <a:pt x="360" y="1866"/>
                  </a:lnTo>
                  <a:lnTo>
                    <a:pt x="354" y="1862"/>
                  </a:lnTo>
                  <a:lnTo>
                    <a:pt x="346" y="1857"/>
                  </a:lnTo>
                  <a:lnTo>
                    <a:pt x="338" y="1853"/>
                  </a:lnTo>
                  <a:lnTo>
                    <a:pt x="332" y="1849"/>
                  </a:lnTo>
                  <a:lnTo>
                    <a:pt x="325" y="1844"/>
                  </a:lnTo>
                  <a:lnTo>
                    <a:pt x="317" y="1838"/>
                  </a:lnTo>
                  <a:lnTo>
                    <a:pt x="309" y="1832"/>
                  </a:lnTo>
                  <a:lnTo>
                    <a:pt x="301" y="1828"/>
                  </a:lnTo>
                  <a:lnTo>
                    <a:pt x="294" y="1822"/>
                  </a:lnTo>
                  <a:lnTo>
                    <a:pt x="286" y="1817"/>
                  </a:lnTo>
                  <a:lnTo>
                    <a:pt x="278" y="1810"/>
                  </a:lnTo>
                  <a:lnTo>
                    <a:pt x="269" y="1804"/>
                  </a:lnTo>
                  <a:lnTo>
                    <a:pt x="261" y="1796"/>
                  </a:lnTo>
                  <a:lnTo>
                    <a:pt x="253" y="1789"/>
                  </a:lnTo>
                  <a:lnTo>
                    <a:pt x="245" y="1781"/>
                  </a:lnTo>
                  <a:lnTo>
                    <a:pt x="236" y="1775"/>
                  </a:lnTo>
                  <a:lnTo>
                    <a:pt x="227" y="1766"/>
                  </a:lnTo>
                  <a:lnTo>
                    <a:pt x="218" y="1758"/>
                  </a:lnTo>
                  <a:lnTo>
                    <a:pt x="209" y="1750"/>
                  </a:lnTo>
                  <a:lnTo>
                    <a:pt x="201" y="1741"/>
                  </a:lnTo>
                  <a:lnTo>
                    <a:pt x="192" y="1732"/>
                  </a:lnTo>
                  <a:lnTo>
                    <a:pt x="184" y="1723"/>
                  </a:lnTo>
                  <a:lnTo>
                    <a:pt x="176" y="1715"/>
                  </a:lnTo>
                  <a:lnTo>
                    <a:pt x="167" y="1704"/>
                  </a:lnTo>
                  <a:lnTo>
                    <a:pt x="159" y="1695"/>
                  </a:lnTo>
                  <a:lnTo>
                    <a:pt x="151" y="1685"/>
                  </a:lnTo>
                  <a:lnTo>
                    <a:pt x="143" y="1674"/>
                  </a:lnTo>
                  <a:lnTo>
                    <a:pt x="135" y="1664"/>
                  </a:lnTo>
                  <a:lnTo>
                    <a:pt x="128" y="1652"/>
                  </a:lnTo>
                  <a:lnTo>
                    <a:pt x="121" y="1642"/>
                  </a:lnTo>
                  <a:lnTo>
                    <a:pt x="113" y="1630"/>
                  </a:lnTo>
                  <a:lnTo>
                    <a:pt x="107" y="1619"/>
                  </a:lnTo>
                  <a:lnTo>
                    <a:pt x="100" y="1606"/>
                  </a:lnTo>
                  <a:lnTo>
                    <a:pt x="94" y="1593"/>
                  </a:lnTo>
                  <a:lnTo>
                    <a:pt x="87" y="1581"/>
                  </a:lnTo>
                  <a:lnTo>
                    <a:pt x="82" y="1570"/>
                  </a:lnTo>
                  <a:lnTo>
                    <a:pt x="77" y="1555"/>
                  </a:lnTo>
                  <a:lnTo>
                    <a:pt x="70" y="1542"/>
                  </a:lnTo>
                  <a:lnTo>
                    <a:pt x="65" y="1529"/>
                  </a:lnTo>
                  <a:lnTo>
                    <a:pt x="61" y="1516"/>
                  </a:lnTo>
                  <a:lnTo>
                    <a:pt x="57" y="1502"/>
                  </a:lnTo>
                  <a:lnTo>
                    <a:pt x="53" y="1487"/>
                  </a:lnTo>
                  <a:lnTo>
                    <a:pt x="49" y="1473"/>
                  </a:lnTo>
                  <a:lnTo>
                    <a:pt x="47" y="1459"/>
                  </a:lnTo>
                  <a:lnTo>
                    <a:pt x="44" y="1443"/>
                  </a:lnTo>
                  <a:lnTo>
                    <a:pt x="43" y="1427"/>
                  </a:lnTo>
                  <a:lnTo>
                    <a:pt x="40" y="1412"/>
                  </a:lnTo>
                  <a:lnTo>
                    <a:pt x="40" y="1397"/>
                  </a:lnTo>
                  <a:lnTo>
                    <a:pt x="39" y="1381"/>
                  </a:lnTo>
                  <a:lnTo>
                    <a:pt x="37" y="1366"/>
                  </a:lnTo>
                  <a:lnTo>
                    <a:pt x="37" y="1350"/>
                  </a:lnTo>
                  <a:lnTo>
                    <a:pt x="37" y="1336"/>
                  </a:lnTo>
                  <a:lnTo>
                    <a:pt x="37" y="1321"/>
                  </a:lnTo>
                  <a:lnTo>
                    <a:pt x="37" y="1307"/>
                  </a:lnTo>
                  <a:lnTo>
                    <a:pt x="37" y="1294"/>
                  </a:lnTo>
                  <a:lnTo>
                    <a:pt x="37" y="1281"/>
                  </a:lnTo>
                  <a:lnTo>
                    <a:pt x="37" y="1266"/>
                  </a:lnTo>
                  <a:lnTo>
                    <a:pt x="39" y="1255"/>
                  </a:lnTo>
                  <a:lnTo>
                    <a:pt x="40" y="1242"/>
                  </a:lnTo>
                  <a:lnTo>
                    <a:pt x="41" y="1230"/>
                  </a:lnTo>
                  <a:lnTo>
                    <a:pt x="41" y="1218"/>
                  </a:lnTo>
                  <a:lnTo>
                    <a:pt x="44" y="1206"/>
                  </a:lnTo>
                  <a:lnTo>
                    <a:pt x="45" y="1196"/>
                  </a:lnTo>
                  <a:lnTo>
                    <a:pt x="48" y="1185"/>
                  </a:lnTo>
                  <a:lnTo>
                    <a:pt x="49" y="1174"/>
                  </a:lnTo>
                  <a:lnTo>
                    <a:pt x="50" y="1163"/>
                  </a:lnTo>
                  <a:lnTo>
                    <a:pt x="53" y="1151"/>
                  </a:lnTo>
                  <a:lnTo>
                    <a:pt x="56" y="1142"/>
                  </a:lnTo>
                  <a:lnTo>
                    <a:pt x="58" y="1130"/>
                  </a:lnTo>
                  <a:lnTo>
                    <a:pt x="61" y="1121"/>
                  </a:lnTo>
                  <a:lnTo>
                    <a:pt x="64" y="1112"/>
                  </a:lnTo>
                  <a:lnTo>
                    <a:pt x="66" y="1103"/>
                  </a:lnTo>
                  <a:lnTo>
                    <a:pt x="69" y="1094"/>
                  </a:lnTo>
                  <a:lnTo>
                    <a:pt x="71" y="1085"/>
                  </a:lnTo>
                  <a:lnTo>
                    <a:pt x="75" y="1077"/>
                  </a:lnTo>
                  <a:lnTo>
                    <a:pt x="79" y="1068"/>
                  </a:lnTo>
                  <a:lnTo>
                    <a:pt x="82" y="1059"/>
                  </a:lnTo>
                  <a:lnTo>
                    <a:pt x="86" y="1051"/>
                  </a:lnTo>
                  <a:lnTo>
                    <a:pt x="88" y="1043"/>
                  </a:lnTo>
                  <a:lnTo>
                    <a:pt x="94" y="1035"/>
                  </a:lnTo>
                  <a:lnTo>
                    <a:pt x="96" y="1027"/>
                  </a:lnTo>
                  <a:lnTo>
                    <a:pt x="100" y="1019"/>
                  </a:lnTo>
                  <a:lnTo>
                    <a:pt x="104" y="1010"/>
                  </a:lnTo>
                  <a:lnTo>
                    <a:pt x="109" y="1002"/>
                  </a:lnTo>
                  <a:lnTo>
                    <a:pt x="112" y="995"/>
                  </a:lnTo>
                  <a:lnTo>
                    <a:pt x="117" y="987"/>
                  </a:lnTo>
                  <a:lnTo>
                    <a:pt x="121" y="979"/>
                  </a:lnTo>
                  <a:lnTo>
                    <a:pt x="126" y="971"/>
                  </a:lnTo>
                  <a:lnTo>
                    <a:pt x="130" y="963"/>
                  </a:lnTo>
                  <a:lnTo>
                    <a:pt x="134" y="955"/>
                  </a:lnTo>
                  <a:lnTo>
                    <a:pt x="139" y="949"/>
                  </a:lnTo>
                  <a:lnTo>
                    <a:pt x="145" y="941"/>
                  </a:lnTo>
                  <a:lnTo>
                    <a:pt x="149" y="933"/>
                  </a:lnTo>
                  <a:lnTo>
                    <a:pt x="154" y="925"/>
                  </a:lnTo>
                  <a:lnTo>
                    <a:pt x="159" y="919"/>
                  </a:lnTo>
                  <a:lnTo>
                    <a:pt x="164" y="911"/>
                  </a:lnTo>
                  <a:lnTo>
                    <a:pt x="169" y="903"/>
                  </a:lnTo>
                  <a:lnTo>
                    <a:pt x="175" y="895"/>
                  </a:lnTo>
                  <a:lnTo>
                    <a:pt x="179" y="886"/>
                  </a:lnTo>
                  <a:lnTo>
                    <a:pt x="185" y="880"/>
                  </a:lnTo>
                  <a:lnTo>
                    <a:pt x="189" y="870"/>
                  </a:lnTo>
                  <a:lnTo>
                    <a:pt x="194" y="863"/>
                  </a:lnTo>
                  <a:lnTo>
                    <a:pt x="200" y="855"/>
                  </a:lnTo>
                  <a:lnTo>
                    <a:pt x="206" y="847"/>
                  </a:lnTo>
                  <a:lnTo>
                    <a:pt x="211" y="838"/>
                  </a:lnTo>
                  <a:lnTo>
                    <a:pt x="217" y="830"/>
                  </a:lnTo>
                  <a:lnTo>
                    <a:pt x="222" y="821"/>
                  </a:lnTo>
                  <a:lnTo>
                    <a:pt x="227" y="813"/>
                  </a:lnTo>
                  <a:lnTo>
                    <a:pt x="233" y="804"/>
                  </a:lnTo>
                  <a:lnTo>
                    <a:pt x="239" y="795"/>
                  </a:lnTo>
                  <a:lnTo>
                    <a:pt x="244" y="785"/>
                  </a:lnTo>
                  <a:lnTo>
                    <a:pt x="249" y="778"/>
                  </a:lnTo>
                  <a:lnTo>
                    <a:pt x="142" y="6"/>
                  </a:lnTo>
                  <a:lnTo>
                    <a:pt x="61" y="0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22"/>
            <p:cNvSpPr>
              <a:spLocks/>
            </p:cNvSpPr>
            <p:nvPr/>
          </p:nvSpPr>
          <p:spPr bwMode="auto">
            <a:xfrm>
              <a:off x="6405563" y="1442639"/>
              <a:ext cx="336550" cy="87938"/>
            </a:xfrm>
            <a:custGeom>
              <a:avLst/>
              <a:gdLst>
                <a:gd name="T0" fmla="*/ 822 w 847"/>
                <a:gd name="T1" fmla="*/ 241 h 244"/>
                <a:gd name="T2" fmla="*/ 827 w 847"/>
                <a:gd name="T3" fmla="*/ 232 h 244"/>
                <a:gd name="T4" fmla="*/ 833 w 847"/>
                <a:gd name="T5" fmla="*/ 224 h 244"/>
                <a:gd name="T6" fmla="*/ 837 w 847"/>
                <a:gd name="T7" fmla="*/ 212 h 244"/>
                <a:gd name="T8" fmla="*/ 842 w 847"/>
                <a:gd name="T9" fmla="*/ 199 h 244"/>
                <a:gd name="T10" fmla="*/ 846 w 847"/>
                <a:gd name="T11" fmla="*/ 185 h 244"/>
                <a:gd name="T12" fmla="*/ 846 w 847"/>
                <a:gd name="T13" fmla="*/ 168 h 244"/>
                <a:gd name="T14" fmla="*/ 844 w 847"/>
                <a:gd name="T15" fmla="*/ 151 h 244"/>
                <a:gd name="T16" fmla="*/ 839 w 847"/>
                <a:gd name="T17" fmla="*/ 134 h 244"/>
                <a:gd name="T18" fmla="*/ 831 w 847"/>
                <a:gd name="T19" fmla="*/ 119 h 244"/>
                <a:gd name="T20" fmla="*/ 826 w 847"/>
                <a:gd name="T21" fmla="*/ 110 h 244"/>
                <a:gd name="T22" fmla="*/ 818 w 847"/>
                <a:gd name="T23" fmla="*/ 102 h 244"/>
                <a:gd name="T24" fmla="*/ 810 w 847"/>
                <a:gd name="T25" fmla="*/ 95 h 244"/>
                <a:gd name="T26" fmla="*/ 800 w 847"/>
                <a:gd name="T27" fmla="*/ 85 h 244"/>
                <a:gd name="T28" fmla="*/ 788 w 847"/>
                <a:gd name="T29" fmla="*/ 76 h 244"/>
                <a:gd name="T30" fmla="*/ 774 w 847"/>
                <a:gd name="T31" fmla="*/ 68 h 244"/>
                <a:gd name="T32" fmla="*/ 759 w 847"/>
                <a:gd name="T33" fmla="*/ 61 h 244"/>
                <a:gd name="T34" fmla="*/ 741 w 847"/>
                <a:gd name="T35" fmla="*/ 53 h 244"/>
                <a:gd name="T36" fmla="*/ 723 w 847"/>
                <a:gd name="T37" fmla="*/ 46 h 244"/>
                <a:gd name="T38" fmla="*/ 702 w 847"/>
                <a:gd name="T39" fmla="*/ 40 h 244"/>
                <a:gd name="T40" fmla="*/ 678 w 847"/>
                <a:gd name="T41" fmla="*/ 33 h 244"/>
                <a:gd name="T42" fmla="*/ 654 w 847"/>
                <a:gd name="T43" fmla="*/ 28 h 244"/>
                <a:gd name="T44" fmla="*/ 626 w 847"/>
                <a:gd name="T45" fmla="*/ 21 h 244"/>
                <a:gd name="T46" fmla="*/ 600 w 847"/>
                <a:gd name="T47" fmla="*/ 16 h 244"/>
                <a:gd name="T48" fmla="*/ 572 w 847"/>
                <a:gd name="T49" fmla="*/ 12 h 244"/>
                <a:gd name="T50" fmla="*/ 546 w 847"/>
                <a:gd name="T51" fmla="*/ 8 h 244"/>
                <a:gd name="T52" fmla="*/ 519 w 847"/>
                <a:gd name="T53" fmla="*/ 6 h 244"/>
                <a:gd name="T54" fmla="*/ 493 w 847"/>
                <a:gd name="T55" fmla="*/ 3 h 244"/>
                <a:gd name="T56" fmla="*/ 465 w 847"/>
                <a:gd name="T57" fmla="*/ 2 h 244"/>
                <a:gd name="T58" fmla="*/ 439 w 847"/>
                <a:gd name="T59" fmla="*/ 0 h 244"/>
                <a:gd name="T60" fmla="*/ 412 w 847"/>
                <a:gd name="T61" fmla="*/ 0 h 244"/>
                <a:gd name="T62" fmla="*/ 386 w 847"/>
                <a:gd name="T63" fmla="*/ 0 h 244"/>
                <a:gd name="T64" fmla="*/ 359 w 847"/>
                <a:gd name="T65" fmla="*/ 2 h 244"/>
                <a:gd name="T66" fmla="*/ 333 w 847"/>
                <a:gd name="T67" fmla="*/ 3 h 244"/>
                <a:gd name="T68" fmla="*/ 308 w 847"/>
                <a:gd name="T69" fmla="*/ 6 h 244"/>
                <a:gd name="T70" fmla="*/ 284 w 847"/>
                <a:gd name="T71" fmla="*/ 8 h 244"/>
                <a:gd name="T72" fmla="*/ 260 w 847"/>
                <a:gd name="T73" fmla="*/ 12 h 244"/>
                <a:gd name="T74" fmla="*/ 237 w 847"/>
                <a:gd name="T75" fmla="*/ 17 h 244"/>
                <a:gd name="T76" fmla="*/ 213 w 847"/>
                <a:gd name="T77" fmla="*/ 21 h 244"/>
                <a:gd name="T78" fmla="*/ 191 w 847"/>
                <a:gd name="T79" fmla="*/ 28 h 244"/>
                <a:gd name="T80" fmla="*/ 170 w 847"/>
                <a:gd name="T81" fmla="*/ 34 h 244"/>
                <a:gd name="T82" fmla="*/ 149 w 847"/>
                <a:gd name="T83" fmla="*/ 42 h 244"/>
                <a:gd name="T84" fmla="*/ 128 w 847"/>
                <a:gd name="T85" fmla="*/ 50 h 244"/>
                <a:gd name="T86" fmla="*/ 110 w 847"/>
                <a:gd name="T87" fmla="*/ 59 h 244"/>
                <a:gd name="T88" fmla="*/ 94 w 847"/>
                <a:gd name="T89" fmla="*/ 70 h 244"/>
                <a:gd name="T90" fmla="*/ 77 w 847"/>
                <a:gd name="T91" fmla="*/ 81 h 244"/>
                <a:gd name="T92" fmla="*/ 61 w 847"/>
                <a:gd name="T93" fmla="*/ 92 h 244"/>
                <a:gd name="T94" fmla="*/ 48 w 847"/>
                <a:gd name="T95" fmla="*/ 104 h 244"/>
                <a:gd name="T96" fmla="*/ 37 w 847"/>
                <a:gd name="T97" fmla="*/ 118 h 244"/>
                <a:gd name="T98" fmla="*/ 26 w 847"/>
                <a:gd name="T99" fmla="*/ 132 h 244"/>
                <a:gd name="T100" fmla="*/ 16 w 847"/>
                <a:gd name="T101" fmla="*/ 148 h 244"/>
                <a:gd name="T102" fmla="*/ 8 w 847"/>
                <a:gd name="T103" fmla="*/ 164 h 244"/>
                <a:gd name="T104" fmla="*/ 1 w 847"/>
                <a:gd name="T105" fmla="*/ 182 h 244"/>
                <a:gd name="T106" fmla="*/ 119 w 847"/>
                <a:gd name="T107" fmla="*/ 229 h 244"/>
                <a:gd name="T108" fmla="*/ 822 w 847"/>
                <a:gd name="T109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847" h="244">
                  <a:moveTo>
                    <a:pt x="822" y="244"/>
                  </a:moveTo>
                  <a:lnTo>
                    <a:pt x="822" y="241"/>
                  </a:lnTo>
                  <a:lnTo>
                    <a:pt x="825" y="236"/>
                  </a:lnTo>
                  <a:lnTo>
                    <a:pt x="827" y="232"/>
                  </a:lnTo>
                  <a:lnTo>
                    <a:pt x="830" y="228"/>
                  </a:lnTo>
                  <a:lnTo>
                    <a:pt x="833" y="224"/>
                  </a:lnTo>
                  <a:lnTo>
                    <a:pt x="835" y="219"/>
                  </a:lnTo>
                  <a:lnTo>
                    <a:pt x="837" y="212"/>
                  </a:lnTo>
                  <a:lnTo>
                    <a:pt x="840" y="206"/>
                  </a:lnTo>
                  <a:lnTo>
                    <a:pt x="842" y="199"/>
                  </a:lnTo>
                  <a:lnTo>
                    <a:pt x="844" y="193"/>
                  </a:lnTo>
                  <a:lnTo>
                    <a:pt x="846" y="185"/>
                  </a:lnTo>
                  <a:lnTo>
                    <a:pt x="846" y="176"/>
                  </a:lnTo>
                  <a:lnTo>
                    <a:pt x="846" y="168"/>
                  </a:lnTo>
                  <a:lnTo>
                    <a:pt x="847" y="160"/>
                  </a:lnTo>
                  <a:lnTo>
                    <a:pt x="844" y="151"/>
                  </a:lnTo>
                  <a:lnTo>
                    <a:pt x="843" y="143"/>
                  </a:lnTo>
                  <a:lnTo>
                    <a:pt x="839" y="134"/>
                  </a:lnTo>
                  <a:lnTo>
                    <a:pt x="835" y="125"/>
                  </a:lnTo>
                  <a:lnTo>
                    <a:pt x="831" y="119"/>
                  </a:lnTo>
                  <a:lnTo>
                    <a:pt x="829" y="115"/>
                  </a:lnTo>
                  <a:lnTo>
                    <a:pt x="826" y="110"/>
                  </a:lnTo>
                  <a:lnTo>
                    <a:pt x="823" y="106"/>
                  </a:lnTo>
                  <a:lnTo>
                    <a:pt x="818" y="102"/>
                  </a:lnTo>
                  <a:lnTo>
                    <a:pt x="814" y="98"/>
                  </a:lnTo>
                  <a:lnTo>
                    <a:pt x="810" y="95"/>
                  </a:lnTo>
                  <a:lnTo>
                    <a:pt x="806" y="91"/>
                  </a:lnTo>
                  <a:lnTo>
                    <a:pt x="800" y="85"/>
                  </a:lnTo>
                  <a:lnTo>
                    <a:pt x="795" y="81"/>
                  </a:lnTo>
                  <a:lnTo>
                    <a:pt x="788" y="76"/>
                  </a:lnTo>
                  <a:lnTo>
                    <a:pt x="782" y="72"/>
                  </a:lnTo>
                  <a:lnTo>
                    <a:pt x="774" y="68"/>
                  </a:lnTo>
                  <a:lnTo>
                    <a:pt x="767" y="64"/>
                  </a:lnTo>
                  <a:lnTo>
                    <a:pt x="759" y="61"/>
                  </a:lnTo>
                  <a:lnTo>
                    <a:pt x="752" y="58"/>
                  </a:lnTo>
                  <a:lnTo>
                    <a:pt x="741" y="53"/>
                  </a:lnTo>
                  <a:lnTo>
                    <a:pt x="732" y="49"/>
                  </a:lnTo>
                  <a:lnTo>
                    <a:pt x="723" y="46"/>
                  </a:lnTo>
                  <a:lnTo>
                    <a:pt x="714" y="42"/>
                  </a:lnTo>
                  <a:lnTo>
                    <a:pt x="702" y="40"/>
                  </a:lnTo>
                  <a:lnTo>
                    <a:pt x="690" y="37"/>
                  </a:lnTo>
                  <a:lnTo>
                    <a:pt x="678" y="33"/>
                  </a:lnTo>
                  <a:lnTo>
                    <a:pt x="667" y="30"/>
                  </a:lnTo>
                  <a:lnTo>
                    <a:pt x="654" y="28"/>
                  </a:lnTo>
                  <a:lnTo>
                    <a:pt x="640" y="24"/>
                  </a:lnTo>
                  <a:lnTo>
                    <a:pt x="626" y="21"/>
                  </a:lnTo>
                  <a:lnTo>
                    <a:pt x="614" y="19"/>
                  </a:lnTo>
                  <a:lnTo>
                    <a:pt x="600" y="16"/>
                  </a:lnTo>
                  <a:lnTo>
                    <a:pt x="587" y="13"/>
                  </a:lnTo>
                  <a:lnTo>
                    <a:pt x="572" y="12"/>
                  </a:lnTo>
                  <a:lnTo>
                    <a:pt x="561" y="11"/>
                  </a:lnTo>
                  <a:lnTo>
                    <a:pt x="546" y="8"/>
                  </a:lnTo>
                  <a:lnTo>
                    <a:pt x="533" y="7"/>
                  </a:lnTo>
                  <a:lnTo>
                    <a:pt x="519" y="6"/>
                  </a:lnTo>
                  <a:lnTo>
                    <a:pt x="507" y="4"/>
                  </a:lnTo>
                  <a:lnTo>
                    <a:pt x="493" y="3"/>
                  </a:lnTo>
                  <a:lnTo>
                    <a:pt x="480" y="2"/>
                  </a:lnTo>
                  <a:lnTo>
                    <a:pt x="465" y="2"/>
                  </a:lnTo>
                  <a:lnTo>
                    <a:pt x="452" y="2"/>
                  </a:lnTo>
                  <a:lnTo>
                    <a:pt x="439" y="0"/>
                  </a:lnTo>
                  <a:lnTo>
                    <a:pt x="425" y="0"/>
                  </a:lnTo>
                  <a:lnTo>
                    <a:pt x="412" y="0"/>
                  </a:lnTo>
                  <a:lnTo>
                    <a:pt x="399" y="0"/>
                  </a:lnTo>
                  <a:lnTo>
                    <a:pt x="386" y="0"/>
                  </a:lnTo>
                  <a:lnTo>
                    <a:pt x="372" y="0"/>
                  </a:lnTo>
                  <a:lnTo>
                    <a:pt x="359" y="2"/>
                  </a:lnTo>
                  <a:lnTo>
                    <a:pt x="348" y="3"/>
                  </a:lnTo>
                  <a:lnTo>
                    <a:pt x="333" y="3"/>
                  </a:lnTo>
                  <a:lnTo>
                    <a:pt x="321" y="4"/>
                  </a:lnTo>
                  <a:lnTo>
                    <a:pt x="308" y="6"/>
                  </a:lnTo>
                  <a:lnTo>
                    <a:pt x="297" y="7"/>
                  </a:lnTo>
                  <a:lnTo>
                    <a:pt x="284" y="8"/>
                  </a:lnTo>
                  <a:lnTo>
                    <a:pt x="272" y="10"/>
                  </a:lnTo>
                  <a:lnTo>
                    <a:pt x="260" y="12"/>
                  </a:lnTo>
                  <a:lnTo>
                    <a:pt x="248" y="16"/>
                  </a:lnTo>
                  <a:lnTo>
                    <a:pt x="237" y="17"/>
                  </a:lnTo>
                  <a:lnTo>
                    <a:pt x="225" y="19"/>
                  </a:lnTo>
                  <a:lnTo>
                    <a:pt x="213" y="21"/>
                  </a:lnTo>
                  <a:lnTo>
                    <a:pt x="203" y="25"/>
                  </a:lnTo>
                  <a:lnTo>
                    <a:pt x="191" y="28"/>
                  </a:lnTo>
                  <a:lnTo>
                    <a:pt x="179" y="30"/>
                  </a:lnTo>
                  <a:lnTo>
                    <a:pt x="170" y="34"/>
                  </a:lnTo>
                  <a:lnTo>
                    <a:pt x="159" y="40"/>
                  </a:lnTo>
                  <a:lnTo>
                    <a:pt x="149" y="42"/>
                  </a:lnTo>
                  <a:lnTo>
                    <a:pt x="138" y="46"/>
                  </a:lnTo>
                  <a:lnTo>
                    <a:pt x="128" y="50"/>
                  </a:lnTo>
                  <a:lnTo>
                    <a:pt x="120" y="55"/>
                  </a:lnTo>
                  <a:lnTo>
                    <a:pt x="110" y="59"/>
                  </a:lnTo>
                  <a:lnTo>
                    <a:pt x="102" y="64"/>
                  </a:lnTo>
                  <a:lnTo>
                    <a:pt x="94" y="70"/>
                  </a:lnTo>
                  <a:lnTo>
                    <a:pt x="86" y="76"/>
                  </a:lnTo>
                  <a:lnTo>
                    <a:pt x="77" y="81"/>
                  </a:lnTo>
                  <a:lnTo>
                    <a:pt x="69" y="87"/>
                  </a:lnTo>
                  <a:lnTo>
                    <a:pt x="61" y="92"/>
                  </a:lnTo>
                  <a:lnTo>
                    <a:pt x="56" y="98"/>
                  </a:lnTo>
                  <a:lnTo>
                    <a:pt x="48" y="104"/>
                  </a:lnTo>
                  <a:lnTo>
                    <a:pt x="42" y="112"/>
                  </a:lnTo>
                  <a:lnTo>
                    <a:pt x="37" y="118"/>
                  </a:lnTo>
                  <a:lnTo>
                    <a:pt x="31" y="126"/>
                  </a:lnTo>
                  <a:lnTo>
                    <a:pt x="26" y="132"/>
                  </a:lnTo>
                  <a:lnTo>
                    <a:pt x="20" y="139"/>
                  </a:lnTo>
                  <a:lnTo>
                    <a:pt x="16" y="148"/>
                  </a:lnTo>
                  <a:lnTo>
                    <a:pt x="12" y="156"/>
                  </a:lnTo>
                  <a:lnTo>
                    <a:pt x="8" y="164"/>
                  </a:lnTo>
                  <a:lnTo>
                    <a:pt x="5" y="173"/>
                  </a:lnTo>
                  <a:lnTo>
                    <a:pt x="1" y="182"/>
                  </a:lnTo>
                  <a:lnTo>
                    <a:pt x="0" y="191"/>
                  </a:lnTo>
                  <a:lnTo>
                    <a:pt x="119" y="229"/>
                  </a:lnTo>
                  <a:lnTo>
                    <a:pt x="822" y="244"/>
                  </a:lnTo>
                  <a:lnTo>
                    <a:pt x="822" y="244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23"/>
            <p:cNvSpPr>
              <a:spLocks/>
            </p:cNvSpPr>
            <p:nvPr/>
          </p:nvSpPr>
          <p:spPr bwMode="auto">
            <a:xfrm>
              <a:off x="6235700" y="792478"/>
              <a:ext cx="574675" cy="752514"/>
            </a:xfrm>
            <a:custGeom>
              <a:avLst/>
              <a:gdLst>
                <a:gd name="T0" fmla="*/ 405 w 1447"/>
                <a:gd name="T1" fmla="*/ 1999 h 2089"/>
                <a:gd name="T2" fmla="*/ 324 w 1447"/>
                <a:gd name="T3" fmla="*/ 1945 h 2089"/>
                <a:gd name="T4" fmla="*/ 250 w 1447"/>
                <a:gd name="T5" fmla="*/ 1878 h 2089"/>
                <a:gd name="T6" fmla="*/ 183 w 1447"/>
                <a:gd name="T7" fmla="*/ 1802 h 2089"/>
                <a:gd name="T8" fmla="*/ 126 w 1447"/>
                <a:gd name="T9" fmla="*/ 1721 h 2089"/>
                <a:gd name="T10" fmla="*/ 83 w 1447"/>
                <a:gd name="T11" fmla="*/ 1643 h 2089"/>
                <a:gd name="T12" fmla="*/ 55 w 1447"/>
                <a:gd name="T13" fmla="*/ 1571 h 2089"/>
                <a:gd name="T14" fmla="*/ 46 w 1447"/>
                <a:gd name="T15" fmla="*/ 1510 h 2089"/>
                <a:gd name="T16" fmla="*/ 52 w 1447"/>
                <a:gd name="T17" fmla="*/ 1434 h 2089"/>
                <a:gd name="T18" fmla="*/ 64 w 1447"/>
                <a:gd name="T19" fmla="*/ 1362 h 2089"/>
                <a:gd name="T20" fmla="*/ 81 w 1447"/>
                <a:gd name="T21" fmla="*/ 1294 h 2089"/>
                <a:gd name="T22" fmla="*/ 102 w 1447"/>
                <a:gd name="T23" fmla="*/ 1229 h 2089"/>
                <a:gd name="T24" fmla="*/ 126 w 1447"/>
                <a:gd name="T25" fmla="*/ 1166 h 2089"/>
                <a:gd name="T26" fmla="*/ 153 w 1447"/>
                <a:gd name="T27" fmla="*/ 1106 h 2089"/>
                <a:gd name="T28" fmla="*/ 181 w 1447"/>
                <a:gd name="T29" fmla="*/ 1047 h 2089"/>
                <a:gd name="T30" fmla="*/ 208 w 1447"/>
                <a:gd name="T31" fmla="*/ 991 h 2089"/>
                <a:gd name="T32" fmla="*/ 243 w 1447"/>
                <a:gd name="T33" fmla="*/ 919 h 2089"/>
                <a:gd name="T34" fmla="*/ 279 w 1447"/>
                <a:gd name="T35" fmla="*/ 847 h 2089"/>
                <a:gd name="T36" fmla="*/ 310 w 1447"/>
                <a:gd name="T37" fmla="*/ 773 h 2089"/>
                <a:gd name="T38" fmla="*/ 337 w 1447"/>
                <a:gd name="T39" fmla="*/ 698 h 2089"/>
                <a:gd name="T40" fmla="*/ 357 w 1447"/>
                <a:gd name="T41" fmla="*/ 618 h 2089"/>
                <a:gd name="T42" fmla="*/ 370 w 1447"/>
                <a:gd name="T43" fmla="*/ 535 h 2089"/>
                <a:gd name="T44" fmla="*/ 374 w 1447"/>
                <a:gd name="T45" fmla="*/ 446 h 2089"/>
                <a:gd name="T46" fmla="*/ 366 w 1447"/>
                <a:gd name="T47" fmla="*/ 350 h 2089"/>
                <a:gd name="T48" fmla="*/ 345 w 1447"/>
                <a:gd name="T49" fmla="*/ 271 h 2089"/>
                <a:gd name="T50" fmla="*/ 311 w 1447"/>
                <a:gd name="T51" fmla="*/ 204 h 2089"/>
                <a:gd name="T52" fmla="*/ 266 w 1447"/>
                <a:gd name="T53" fmla="*/ 144 h 2089"/>
                <a:gd name="T54" fmla="*/ 217 w 1447"/>
                <a:gd name="T55" fmla="*/ 95 h 2089"/>
                <a:gd name="T56" fmla="*/ 169 w 1447"/>
                <a:gd name="T57" fmla="*/ 56 h 2089"/>
                <a:gd name="T58" fmla="*/ 124 w 1447"/>
                <a:gd name="T59" fmla="*/ 29 h 2089"/>
                <a:gd name="T60" fmla="*/ 85 w 1447"/>
                <a:gd name="T61" fmla="*/ 4 h 2089"/>
                <a:gd name="T62" fmla="*/ 51 w 1447"/>
                <a:gd name="T63" fmla="*/ 33 h 2089"/>
                <a:gd name="T64" fmla="*/ 88 w 1447"/>
                <a:gd name="T65" fmla="*/ 56 h 2089"/>
                <a:gd name="T66" fmla="*/ 133 w 1447"/>
                <a:gd name="T67" fmla="*/ 88 h 2089"/>
                <a:gd name="T68" fmla="*/ 183 w 1447"/>
                <a:gd name="T69" fmla="*/ 129 h 2089"/>
                <a:gd name="T70" fmla="*/ 233 w 1447"/>
                <a:gd name="T71" fmla="*/ 179 h 2089"/>
                <a:gd name="T72" fmla="*/ 276 w 1447"/>
                <a:gd name="T73" fmla="*/ 237 h 2089"/>
                <a:gd name="T74" fmla="*/ 309 w 1447"/>
                <a:gd name="T75" fmla="*/ 301 h 2089"/>
                <a:gd name="T76" fmla="*/ 326 w 1447"/>
                <a:gd name="T77" fmla="*/ 377 h 2089"/>
                <a:gd name="T78" fmla="*/ 331 w 1447"/>
                <a:gd name="T79" fmla="*/ 464 h 2089"/>
                <a:gd name="T80" fmla="*/ 324 w 1447"/>
                <a:gd name="T81" fmla="*/ 546 h 2089"/>
                <a:gd name="T82" fmla="*/ 307 w 1447"/>
                <a:gd name="T83" fmla="*/ 625 h 2089"/>
                <a:gd name="T84" fmla="*/ 284 w 1447"/>
                <a:gd name="T85" fmla="*/ 698 h 2089"/>
                <a:gd name="T86" fmla="*/ 254 w 1447"/>
                <a:gd name="T87" fmla="*/ 769 h 2089"/>
                <a:gd name="T88" fmla="*/ 221 w 1447"/>
                <a:gd name="T89" fmla="*/ 837 h 2089"/>
                <a:gd name="T90" fmla="*/ 187 w 1447"/>
                <a:gd name="T91" fmla="*/ 906 h 2089"/>
                <a:gd name="T92" fmla="*/ 154 w 1447"/>
                <a:gd name="T93" fmla="*/ 973 h 2089"/>
                <a:gd name="T94" fmla="*/ 124 w 1447"/>
                <a:gd name="T95" fmla="*/ 1030 h 2089"/>
                <a:gd name="T96" fmla="*/ 97 w 1447"/>
                <a:gd name="T97" fmla="*/ 1090 h 2089"/>
                <a:gd name="T98" fmla="*/ 72 w 1447"/>
                <a:gd name="T99" fmla="*/ 1150 h 2089"/>
                <a:gd name="T100" fmla="*/ 50 w 1447"/>
                <a:gd name="T101" fmla="*/ 1214 h 2089"/>
                <a:gd name="T102" fmla="*/ 30 w 1447"/>
                <a:gd name="T103" fmla="*/ 1280 h 2089"/>
                <a:gd name="T104" fmla="*/ 16 w 1447"/>
                <a:gd name="T105" fmla="*/ 1350 h 2089"/>
                <a:gd name="T106" fmla="*/ 4 w 1447"/>
                <a:gd name="T107" fmla="*/ 1426 h 2089"/>
                <a:gd name="T108" fmla="*/ 0 w 1447"/>
                <a:gd name="T109" fmla="*/ 1504 h 2089"/>
                <a:gd name="T110" fmla="*/ 11 w 1447"/>
                <a:gd name="T111" fmla="*/ 1576 h 2089"/>
                <a:gd name="T112" fmla="*/ 41 w 1447"/>
                <a:gd name="T113" fmla="*/ 1661 h 2089"/>
                <a:gd name="T114" fmla="*/ 88 w 1447"/>
                <a:gd name="T115" fmla="*/ 1752 h 2089"/>
                <a:gd name="T116" fmla="*/ 148 w 1447"/>
                <a:gd name="T117" fmla="*/ 1843 h 2089"/>
                <a:gd name="T118" fmla="*/ 221 w 1447"/>
                <a:gd name="T119" fmla="*/ 1927 h 2089"/>
                <a:gd name="T120" fmla="*/ 305 w 1447"/>
                <a:gd name="T121" fmla="*/ 2001 h 2089"/>
                <a:gd name="T122" fmla="*/ 395 w 1447"/>
                <a:gd name="T123" fmla="*/ 2059 h 2089"/>
                <a:gd name="T124" fmla="*/ 1437 w 1447"/>
                <a:gd name="T125" fmla="*/ 2035 h 20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47" h="2089">
                  <a:moveTo>
                    <a:pt x="480" y="2031"/>
                  </a:moveTo>
                  <a:lnTo>
                    <a:pt x="469" y="2027"/>
                  </a:lnTo>
                  <a:lnTo>
                    <a:pt x="458" y="2023"/>
                  </a:lnTo>
                  <a:lnTo>
                    <a:pt x="447" y="2018"/>
                  </a:lnTo>
                  <a:lnTo>
                    <a:pt x="437" y="2014"/>
                  </a:lnTo>
                  <a:lnTo>
                    <a:pt x="426" y="2009"/>
                  </a:lnTo>
                  <a:lnTo>
                    <a:pt x="416" y="2004"/>
                  </a:lnTo>
                  <a:lnTo>
                    <a:pt x="405" y="1999"/>
                  </a:lnTo>
                  <a:lnTo>
                    <a:pt x="395" y="1993"/>
                  </a:lnTo>
                  <a:lnTo>
                    <a:pt x="384" y="1987"/>
                  </a:lnTo>
                  <a:lnTo>
                    <a:pt x="374" y="1980"/>
                  </a:lnTo>
                  <a:lnTo>
                    <a:pt x="365" y="1974"/>
                  </a:lnTo>
                  <a:lnTo>
                    <a:pt x="354" y="1967"/>
                  </a:lnTo>
                  <a:lnTo>
                    <a:pt x="344" y="1961"/>
                  </a:lnTo>
                  <a:lnTo>
                    <a:pt x="335" y="1953"/>
                  </a:lnTo>
                  <a:lnTo>
                    <a:pt x="324" y="1945"/>
                  </a:lnTo>
                  <a:lnTo>
                    <a:pt x="315" y="1938"/>
                  </a:lnTo>
                  <a:lnTo>
                    <a:pt x="305" y="1929"/>
                  </a:lnTo>
                  <a:lnTo>
                    <a:pt x="296" y="1921"/>
                  </a:lnTo>
                  <a:lnTo>
                    <a:pt x="286" y="1912"/>
                  </a:lnTo>
                  <a:lnTo>
                    <a:pt x="277" y="1904"/>
                  </a:lnTo>
                  <a:lnTo>
                    <a:pt x="267" y="1895"/>
                  </a:lnTo>
                  <a:lnTo>
                    <a:pt x="258" y="1887"/>
                  </a:lnTo>
                  <a:lnTo>
                    <a:pt x="250" y="1878"/>
                  </a:lnTo>
                  <a:lnTo>
                    <a:pt x="242" y="1869"/>
                  </a:lnTo>
                  <a:lnTo>
                    <a:pt x="233" y="1860"/>
                  </a:lnTo>
                  <a:lnTo>
                    <a:pt x="224" y="1851"/>
                  </a:lnTo>
                  <a:lnTo>
                    <a:pt x="215" y="1840"/>
                  </a:lnTo>
                  <a:lnTo>
                    <a:pt x="207" y="1831"/>
                  </a:lnTo>
                  <a:lnTo>
                    <a:pt x="199" y="1822"/>
                  </a:lnTo>
                  <a:lnTo>
                    <a:pt x="191" y="1812"/>
                  </a:lnTo>
                  <a:lnTo>
                    <a:pt x="183" y="1802"/>
                  </a:lnTo>
                  <a:lnTo>
                    <a:pt x="175" y="1793"/>
                  </a:lnTo>
                  <a:lnTo>
                    <a:pt x="167" y="1782"/>
                  </a:lnTo>
                  <a:lnTo>
                    <a:pt x="160" y="1772"/>
                  </a:lnTo>
                  <a:lnTo>
                    <a:pt x="152" y="1762"/>
                  </a:lnTo>
                  <a:lnTo>
                    <a:pt x="145" y="1753"/>
                  </a:lnTo>
                  <a:lnTo>
                    <a:pt x="139" y="1742"/>
                  </a:lnTo>
                  <a:lnTo>
                    <a:pt x="132" y="1732"/>
                  </a:lnTo>
                  <a:lnTo>
                    <a:pt x="126" y="1721"/>
                  </a:lnTo>
                  <a:lnTo>
                    <a:pt x="120" y="1712"/>
                  </a:lnTo>
                  <a:lnTo>
                    <a:pt x="114" y="1702"/>
                  </a:lnTo>
                  <a:lnTo>
                    <a:pt x="107" y="1693"/>
                  </a:lnTo>
                  <a:lnTo>
                    <a:pt x="102" y="1682"/>
                  </a:lnTo>
                  <a:lnTo>
                    <a:pt x="97" y="1673"/>
                  </a:lnTo>
                  <a:lnTo>
                    <a:pt x="92" y="1663"/>
                  </a:lnTo>
                  <a:lnTo>
                    <a:pt x="88" y="1653"/>
                  </a:lnTo>
                  <a:lnTo>
                    <a:pt x="83" y="1643"/>
                  </a:lnTo>
                  <a:lnTo>
                    <a:pt x="79" y="1634"/>
                  </a:lnTo>
                  <a:lnTo>
                    <a:pt x="75" y="1625"/>
                  </a:lnTo>
                  <a:lnTo>
                    <a:pt x="71" y="1616"/>
                  </a:lnTo>
                  <a:lnTo>
                    <a:pt x="67" y="1605"/>
                  </a:lnTo>
                  <a:lnTo>
                    <a:pt x="64" y="1597"/>
                  </a:lnTo>
                  <a:lnTo>
                    <a:pt x="60" y="1588"/>
                  </a:lnTo>
                  <a:lnTo>
                    <a:pt x="58" y="1579"/>
                  </a:lnTo>
                  <a:lnTo>
                    <a:pt x="55" y="1571"/>
                  </a:lnTo>
                  <a:lnTo>
                    <a:pt x="54" y="1563"/>
                  </a:lnTo>
                  <a:lnTo>
                    <a:pt x="51" y="1555"/>
                  </a:lnTo>
                  <a:lnTo>
                    <a:pt x="50" y="1546"/>
                  </a:lnTo>
                  <a:lnTo>
                    <a:pt x="49" y="1538"/>
                  </a:lnTo>
                  <a:lnTo>
                    <a:pt x="47" y="1531"/>
                  </a:lnTo>
                  <a:lnTo>
                    <a:pt x="46" y="1523"/>
                  </a:lnTo>
                  <a:lnTo>
                    <a:pt x="46" y="1516"/>
                  </a:lnTo>
                  <a:lnTo>
                    <a:pt x="46" y="1510"/>
                  </a:lnTo>
                  <a:lnTo>
                    <a:pt x="47" y="1504"/>
                  </a:lnTo>
                  <a:lnTo>
                    <a:pt x="47" y="1493"/>
                  </a:lnTo>
                  <a:lnTo>
                    <a:pt x="47" y="1484"/>
                  </a:lnTo>
                  <a:lnTo>
                    <a:pt x="49" y="1473"/>
                  </a:lnTo>
                  <a:lnTo>
                    <a:pt x="50" y="1464"/>
                  </a:lnTo>
                  <a:lnTo>
                    <a:pt x="50" y="1454"/>
                  </a:lnTo>
                  <a:lnTo>
                    <a:pt x="51" y="1444"/>
                  </a:lnTo>
                  <a:lnTo>
                    <a:pt x="52" y="1434"/>
                  </a:lnTo>
                  <a:lnTo>
                    <a:pt x="54" y="1426"/>
                  </a:lnTo>
                  <a:lnTo>
                    <a:pt x="55" y="1416"/>
                  </a:lnTo>
                  <a:lnTo>
                    <a:pt x="56" y="1408"/>
                  </a:lnTo>
                  <a:lnTo>
                    <a:pt x="58" y="1399"/>
                  </a:lnTo>
                  <a:lnTo>
                    <a:pt x="59" y="1389"/>
                  </a:lnTo>
                  <a:lnTo>
                    <a:pt x="60" y="1380"/>
                  </a:lnTo>
                  <a:lnTo>
                    <a:pt x="62" y="1371"/>
                  </a:lnTo>
                  <a:lnTo>
                    <a:pt x="64" y="1362"/>
                  </a:lnTo>
                  <a:lnTo>
                    <a:pt x="67" y="1354"/>
                  </a:lnTo>
                  <a:lnTo>
                    <a:pt x="68" y="1345"/>
                  </a:lnTo>
                  <a:lnTo>
                    <a:pt x="71" y="1336"/>
                  </a:lnTo>
                  <a:lnTo>
                    <a:pt x="72" y="1327"/>
                  </a:lnTo>
                  <a:lnTo>
                    <a:pt x="75" y="1319"/>
                  </a:lnTo>
                  <a:lnTo>
                    <a:pt x="76" y="1311"/>
                  </a:lnTo>
                  <a:lnTo>
                    <a:pt x="79" y="1302"/>
                  </a:lnTo>
                  <a:lnTo>
                    <a:pt x="81" y="1294"/>
                  </a:lnTo>
                  <a:lnTo>
                    <a:pt x="84" y="1286"/>
                  </a:lnTo>
                  <a:lnTo>
                    <a:pt x="85" y="1277"/>
                  </a:lnTo>
                  <a:lnTo>
                    <a:pt x="88" y="1268"/>
                  </a:lnTo>
                  <a:lnTo>
                    <a:pt x="92" y="1260"/>
                  </a:lnTo>
                  <a:lnTo>
                    <a:pt x="94" y="1252"/>
                  </a:lnTo>
                  <a:lnTo>
                    <a:pt x="97" y="1244"/>
                  </a:lnTo>
                  <a:lnTo>
                    <a:pt x="99" y="1237"/>
                  </a:lnTo>
                  <a:lnTo>
                    <a:pt x="102" y="1229"/>
                  </a:lnTo>
                  <a:lnTo>
                    <a:pt x="106" y="1221"/>
                  </a:lnTo>
                  <a:lnTo>
                    <a:pt x="109" y="1213"/>
                  </a:lnTo>
                  <a:lnTo>
                    <a:pt x="111" y="1205"/>
                  </a:lnTo>
                  <a:lnTo>
                    <a:pt x="114" y="1196"/>
                  </a:lnTo>
                  <a:lnTo>
                    <a:pt x="116" y="1189"/>
                  </a:lnTo>
                  <a:lnTo>
                    <a:pt x="119" y="1180"/>
                  </a:lnTo>
                  <a:lnTo>
                    <a:pt x="123" y="1174"/>
                  </a:lnTo>
                  <a:lnTo>
                    <a:pt x="126" y="1166"/>
                  </a:lnTo>
                  <a:lnTo>
                    <a:pt x="130" y="1158"/>
                  </a:lnTo>
                  <a:lnTo>
                    <a:pt x="132" y="1150"/>
                  </a:lnTo>
                  <a:lnTo>
                    <a:pt x="136" y="1142"/>
                  </a:lnTo>
                  <a:lnTo>
                    <a:pt x="139" y="1136"/>
                  </a:lnTo>
                  <a:lnTo>
                    <a:pt x="143" y="1128"/>
                  </a:lnTo>
                  <a:lnTo>
                    <a:pt x="145" y="1120"/>
                  </a:lnTo>
                  <a:lnTo>
                    <a:pt x="149" y="1112"/>
                  </a:lnTo>
                  <a:lnTo>
                    <a:pt x="153" y="1106"/>
                  </a:lnTo>
                  <a:lnTo>
                    <a:pt x="157" y="1099"/>
                  </a:lnTo>
                  <a:lnTo>
                    <a:pt x="160" y="1090"/>
                  </a:lnTo>
                  <a:lnTo>
                    <a:pt x="164" y="1084"/>
                  </a:lnTo>
                  <a:lnTo>
                    <a:pt x="166" y="1076"/>
                  </a:lnTo>
                  <a:lnTo>
                    <a:pt x="170" y="1069"/>
                  </a:lnTo>
                  <a:lnTo>
                    <a:pt x="173" y="1061"/>
                  </a:lnTo>
                  <a:lnTo>
                    <a:pt x="177" y="1054"/>
                  </a:lnTo>
                  <a:lnTo>
                    <a:pt x="181" y="1047"/>
                  </a:lnTo>
                  <a:lnTo>
                    <a:pt x="184" y="1040"/>
                  </a:lnTo>
                  <a:lnTo>
                    <a:pt x="187" y="1033"/>
                  </a:lnTo>
                  <a:lnTo>
                    <a:pt x="191" y="1026"/>
                  </a:lnTo>
                  <a:lnTo>
                    <a:pt x="194" y="1017"/>
                  </a:lnTo>
                  <a:lnTo>
                    <a:pt x="199" y="1012"/>
                  </a:lnTo>
                  <a:lnTo>
                    <a:pt x="201" y="1004"/>
                  </a:lnTo>
                  <a:lnTo>
                    <a:pt x="205" y="997"/>
                  </a:lnTo>
                  <a:lnTo>
                    <a:pt x="208" y="991"/>
                  </a:lnTo>
                  <a:lnTo>
                    <a:pt x="213" y="984"/>
                  </a:lnTo>
                  <a:lnTo>
                    <a:pt x="217" y="974"/>
                  </a:lnTo>
                  <a:lnTo>
                    <a:pt x="221" y="965"/>
                  </a:lnTo>
                  <a:lnTo>
                    <a:pt x="226" y="956"/>
                  </a:lnTo>
                  <a:lnTo>
                    <a:pt x="230" y="948"/>
                  </a:lnTo>
                  <a:lnTo>
                    <a:pt x="234" y="937"/>
                  </a:lnTo>
                  <a:lnTo>
                    <a:pt x="239" y="928"/>
                  </a:lnTo>
                  <a:lnTo>
                    <a:pt x="243" y="919"/>
                  </a:lnTo>
                  <a:lnTo>
                    <a:pt x="249" y="911"/>
                  </a:lnTo>
                  <a:lnTo>
                    <a:pt x="252" y="902"/>
                  </a:lnTo>
                  <a:lnTo>
                    <a:pt x="256" y="893"/>
                  </a:lnTo>
                  <a:lnTo>
                    <a:pt x="262" y="884"/>
                  </a:lnTo>
                  <a:lnTo>
                    <a:pt x="266" y="874"/>
                  </a:lnTo>
                  <a:lnTo>
                    <a:pt x="269" y="865"/>
                  </a:lnTo>
                  <a:lnTo>
                    <a:pt x="275" y="856"/>
                  </a:lnTo>
                  <a:lnTo>
                    <a:pt x="279" y="847"/>
                  </a:lnTo>
                  <a:lnTo>
                    <a:pt x="284" y="839"/>
                  </a:lnTo>
                  <a:lnTo>
                    <a:pt x="286" y="829"/>
                  </a:lnTo>
                  <a:lnTo>
                    <a:pt x="290" y="820"/>
                  </a:lnTo>
                  <a:lnTo>
                    <a:pt x="294" y="810"/>
                  </a:lnTo>
                  <a:lnTo>
                    <a:pt x="298" y="801"/>
                  </a:lnTo>
                  <a:lnTo>
                    <a:pt x="302" y="791"/>
                  </a:lnTo>
                  <a:lnTo>
                    <a:pt x="306" y="783"/>
                  </a:lnTo>
                  <a:lnTo>
                    <a:pt x="310" y="773"/>
                  </a:lnTo>
                  <a:lnTo>
                    <a:pt x="314" y="765"/>
                  </a:lnTo>
                  <a:lnTo>
                    <a:pt x="316" y="754"/>
                  </a:lnTo>
                  <a:lnTo>
                    <a:pt x="320" y="745"/>
                  </a:lnTo>
                  <a:lnTo>
                    <a:pt x="323" y="736"/>
                  </a:lnTo>
                  <a:lnTo>
                    <a:pt x="327" y="727"/>
                  </a:lnTo>
                  <a:lnTo>
                    <a:pt x="330" y="716"/>
                  </a:lnTo>
                  <a:lnTo>
                    <a:pt x="333" y="707"/>
                  </a:lnTo>
                  <a:lnTo>
                    <a:pt x="337" y="698"/>
                  </a:lnTo>
                  <a:lnTo>
                    <a:pt x="340" y="689"/>
                  </a:lnTo>
                  <a:lnTo>
                    <a:pt x="343" y="678"/>
                  </a:lnTo>
                  <a:lnTo>
                    <a:pt x="345" y="669"/>
                  </a:lnTo>
                  <a:lnTo>
                    <a:pt x="348" y="658"/>
                  </a:lnTo>
                  <a:lnTo>
                    <a:pt x="350" y="648"/>
                  </a:lnTo>
                  <a:lnTo>
                    <a:pt x="353" y="638"/>
                  </a:lnTo>
                  <a:lnTo>
                    <a:pt x="356" y="629"/>
                  </a:lnTo>
                  <a:lnTo>
                    <a:pt x="357" y="618"/>
                  </a:lnTo>
                  <a:lnTo>
                    <a:pt x="360" y="609"/>
                  </a:lnTo>
                  <a:lnTo>
                    <a:pt x="361" y="597"/>
                  </a:lnTo>
                  <a:lnTo>
                    <a:pt x="362" y="588"/>
                  </a:lnTo>
                  <a:lnTo>
                    <a:pt x="365" y="576"/>
                  </a:lnTo>
                  <a:lnTo>
                    <a:pt x="366" y="567"/>
                  </a:lnTo>
                  <a:lnTo>
                    <a:pt x="367" y="556"/>
                  </a:lnTo>
                  <a:lnTo>
                    <a:pt x="369" y="546"/>
                  </a:lnTo>
                  <a:lnTo>
                    <a:pt x="370" y="535"/>
                  </a:lnTo>
                  <a:lnTo>
                    <a:pt x="371" y="526"/>
                  </a:lnTo>
                  <a:lnTo>
                    <a:pt x="371" y="512"/>
                  </a:lnTo>
                  <a:lnTo>
                    <a:pt x="373" y="502"/>
                  </a:lnTo>
                  <a:lnTo>
                    <a:pt x="373" y="492"/>
                  </a:lnTo>
                  <a:lnTo>
                    <a:pt x="374" y="480"/>
                  </a:lnTo>
                  <a:lnTo>
                    <a:pt x="374" y="468"/>
                  </a:lnTo>
                  <a:lnTo>
                    <a:pt x="374" y="458"/>
                  </a:lnTo>
                  <a:lnTo>
                    <a:pt x="374" y="446"/>
                  </a:lnTo>
                  <a:lnTo>
                    <a:pt x="374" y="434"/>
                  </a:lnTo>
                  <a:lnTo>
                    <a:pt x="373" y="422"/>
                  </a:lnTo>
                  <a:lnTo>
                    <a:pt x="371" y="410"/>
                  </a:lnTo>
                  <a:lnTo>
                    <a:pt x="370" y="399"/>
                  </a:lnTo>
                  <a:lnTo>
                    <a:pt x="370" y="387"/>
                  </a:lnTo>
                  <a:lnTo>
                    <a:pt x="369" y="374"/>
                  </a:lnTo>
                  <a:lnTo>
                    <a:pt x="367" y="362"/>
                  </a:lnTo>
                  <a:lnTo>
                    <a:pt x="366" y="350"/>
                  </a:lnTo>
                  <a:lnTo>
                    <a:pt x="365" y="339"/>
                  </a:lnTo>
                  <a:lnTo>
                    <a:pt x="362" y="328"/>
                  </a:lnTo>
                  <a:lnTo>
                    <a:pt x="361" y="318"/>
                  </a:lnTo>
                  <a:lnTo>
                    <a:pt x="358" y="307"/>
                  </a:lnTo>
                  <a:lnTo>
                    <a:pt x="356" y="298"/>
                  </a:lnTo>
                  <a:lnTo>
                    <a:pt x="352" y="289"/>
                  </a:lnTo>
                  <a:lnTo>
                    <a:pt x="349" y="280"/>
                  </a:lnTo>
                  <a:lnTo>
                    <a:pt x="345" y="271"/>
                  </a:lnTo>
                  <a:lnTo>
                    <a:pt x="343" y="261"/>
                  </a:lnTo>
                  <a:lnTo>
                    <a:pt x="337" y="252"/>
                  </a:lnTo>
                  <a:lnTo>
                    <a:pt x="335" y="244"/>
                  </a:lnTo>
                  <a:lnTo>
                    <a:pt x="330" y="235"/>
                  </a:lnTo>
                  <a:lnTo>
                    <a:pt x="326" y="228"/>
                  </a:lnTo>
                  <a:lnTo>
                    <a:pt x="320" y="220"/>
                  </a:lnTo>
                  <a:lnTo>
                    <a:pt x="316" y="211"/>
                  </a:lnTo>
                  <a:lnTo>
                    <a:pt x="311" y="204"/>
                  </a:lnTo>
                  <a:lnTo>
                    <a:pt x="307" y="196"/>
                  </a:lnTo>
                  <a:lnTo>
                    <a:pt x="301" y="188"/>
                  </a:lnTo>
                  <a:lnTo>
                    <a:pt x="296" y="180"/>
                  </a:lnTo>
                  <a:lnTo>
                    <a:pt x="289" y="173"/>
                  </a:lnTo>
                  <a:lnTo>
                    <a:pt x="284" y="166"/>
                  </a:lnTo>
                  <a:lnTo>
                    <a:pt x="277" y="158"/>
                  </a:lnTo>
                  <a:lnTo>
                    <a:pt x="272" y="152"/>
                  </a:lnTo>
                  <a:lnTo>
                    <a:pt x="266" y="144"/>
                  </a:lnTo>
                  <a:lnTo>
                    <a:pt x="260" y="139"/>
                  </a:lnTo>
                  <a:lnTo>
                    <a:pt x="254" y="132"/>
                  </a:lnTo>
                  <a:lnTo>
                    <a:pt x="247" y="126"/>
                  </a:lnTo>
                  <a:lnTo>
                    <a:pt x="242" y="119"/>
                  </a:lnTo>
                  <a:lnTo>
                    <a:pt x="235" y="114"/>
                  </a:lnTo>
                  <a:lnTo>
                    <a:pt x="229" y="107"/>
                  </a:lnTo>
                  <a:lnTo>
                    <a:pt x="224" y="102"/>
                  </a:lnTo>
                  <a:lnTo>
                    <a:pt x="217" y="95"/>
                  </a:lnTo>
                  <a:lnTo>
                    <a:pt x="212" y="92"/>
                  </a:lnTo>
                  <a:lnTo>
                    <a:pt x="205" y="86"/>
                  </a:lnTo>
                  <a:lnTo>
                    <a:pt x="199" y="81"/>
                  </a:lnTo>
                  <a:lnTo>
                    <a:pt x="192" y="75"/>
                  </a:lnTo>
                  <a:lnTo>
                    <a:pt x="187" y="71"/>
                  </a:lnTo>
                  <a:lnTo>
                    <a:pt x="181" y="65"/>
                  </a:lnTo>
                  <a:lnTo>
                    <a:pt x="174" y="62"/>
                  </a:lnTo>
                  <a:lnTo>
                    <a:pt x="169" y="56"/>
                  </a:lnTo>
                  <a:lnTo>
                    <a:pt x="164" y="54"/>
                  </a:lnTo>
                  <a:lnTo>
                    <a:pt x="157" y="48"/>
                  </a:lnTo>
                  <a:lnTo>
                    <a:pt x="152" y="45"/>
                  </a:lnTo>
                  <a:lnTo>
                    <a:pt x="145" y="41"/>
                  </a:lnTo>
                  <a:lnTo>
                    <a:pt x="140" y="38"/>
                  </a:lnTo>
                  <a:lnTo>
                    <a:pt x="135" y="34"/>
                  </a:lnTo>
                  <a:lnTo>
                    <a:pt x="130" y="31"/>
                  </a:lnTo>
                  <a:lnTo>
                    <a:pt x="124" y="29"/>
                  </a:lnTo>
                  <a:lnTo>
                    <a:pt x="122" y="26"/>
                  </a:lnTo>
                  <a:lnTo>
                    <a:pt x="115" y="22"/>
                  </a:lnTo>
                  <a:lnTo>
                    <a:pt x="111" y="20"/>
                  </a:lnTo>
                  <a:lnTo>
                    <a:pt x="106" y="17"/>
                  </a:lnTo>
                  <a:lnTo>
                    <a:pt x="103" y="14"/>
                  </a:lnTo>
                  <a:lnTo>
                    <a:pt x="96" y="11"/>
                  </a:lnTo>
                  <a:lnTo>
                    <a:pt x="90" y="8"/>
                  </a:lnTo>
                  <a:lnTo>
                    <a:pt x="85" y="4"/>
                  </a:lnTo>
                  <a:lnTo>
                    <a:pt x="80" y="3"/>
                  </a:lnTo>
                  <a:lnTo>
                    <a:pt x="77" y="0"/>
                  </a:lnTo>
                  <a:lnTo>
                    <a:pt x="76" y="0"/>
                  </a:lnTo>
                  <a:lnTo>
                    <a:pt x="39" y="26"/>
                  </a:lnTo>
                  <a:lnTo>
                    <a:pt x="39" y="26"/>
                  </a:lnTo>
                  <a:lnTo>
                    <a:pt x="43" y="26"/>
                  </a:lnTo>
                  <a:lnTo>
                    <a:pt x="46" y="29"/>
                  </a:lnTo>
                  <a:lnTo>
                    <a:pt x="51" y="33"/>
                  </a:lnTo>
                  <a:lnTo>
                    <a:pt x="56" y="35"/>
                  </a:lnTo>
                  <a:lnTo>
                    <a:pt x="64" y="39"/>
                  </a:lnTo>
                  <a:lnTo>
                    <a:pt x="67" y="42"/>
                  </a:lnTo>
                  <a:lnTo>
                    <a:pt x="71" y="45"/>
                  </a:lnTo>
                  <a:lnTo>
                    <a:pt x="75" y="47"/>
                  </a:lnTo>
                  <a:lnTo>
                    <a:pt x="80" y="51"/>
                  </a:lnTo>
                  <a:lnTo>
                    <a:pt x="84" y="54"/>
                  </a:lnTo>
                  <a:lnTo>
                    <a:pt x="88" y="56"/>
                  </a:lnTo>
                  <a:lnTo>
                    <a:pt x="94" y="59"/>
                  </a:lnTo>
                  <a:lnTo>
                    <a:pt x="99" y="63"/>
                  </a:lnTo>
                  <a:lnTo>
                    <a:pt x="105" y="67"/>
                  </a:lnTo>
                  <a:lnTo>
                    <a:pt x="110" y="72"/>
                  </a:lnTo>
                  <a:lnTo>
                    <a:pt x="115" y="75"/>
                  </a:lnTo>
                  <a:lnTo>
                    <a:pt x="122" y="80"/>
                  </a:lnTo>
                  <a:lnTo>
                    <a:pt x="127" y="84"/>
                  </a:lnTo>
                  <a:lnTo>
                    <a:pt x="133" y="88"/>
                  </a:lnTo>
                  <a:lnTo>
                    <a:pt x="139" y="93"/>
                  </a:lnTo>
                  <a:lnTo>
                    <a:pt x="145" y="98"/>
                  </a:lnTo>
                  <a:lnTo>
                    <a:pt x="152" y="103"/>
                  </a:lnTo>
                  <a:lnTo>
                    <a:pt x="157" y="109"/>
                  </a:lnTo>
                  <a:lnTo>
                    <a:pt x="164" y="114"/>
                  </a:lnTo>
                  <a:lnTo>
                    <a:pt x="171" y="120"/>
                  </a:lnTo>
                  <a:lnTo>
                    <a:pt x="177" y="124"/>
                  </a:lnTo>
                  <a:lnTo>
                    <a:pt x="183" y="129"/>
                  </a:lnTo>
                  <a:lnTo>
                    <a:pt x="190" y="135"/>
                  </a:lnTo>
                  <a:lnTo>
                    <a:pt x="196" y="141"/>
                  </a:lnTo>
                  <a:lnTo>
                    <a:pt x="201" y="148"/>
                  </a:lnTo>
                  <a:lnTo>
                    <a:pt x="208" y="153"/>
                  </a:lnTo>
                  <a:lnTo>
                    <a:pt x="215" y="160"/>
                  </a:lnTo>
                  <a:lnTo>
                    <a:pt x="220" y="166"/>
                  </a:lnTo>
                  <a:lnTo>
                    <a:pt x="226" y="171"/>
                  </a:lnTo>
                  <a:lnTo>
                    <a:pt x="233" y="179"/>
                  </a:lnTo>
                  <a:lnTo>
                    <a:pt x="238" y="186"/>
                  </a:lnTo>
                  <a:lnTo>
                    <a:pt x="245" y="192"/>
                  </a:lnTo>
                  <a:lnTo>
                    <a:pt x="250" y="200"/>
                  </a:lnTo>
                  <a:lnTo>
                    <a:pt x="255" y="208"/>
                  </a:lnTo>
                  <a:lnTo>
                    <a:pt x="260" y="214"/>
                  </a:lnTo>
                  <a:lnTo>
                    <a:pt x="267" y="222"/>
                  </a:lnTo>
                  <a:lnTo>
                    <a:pt x="271" y="229"/>
                  </a:lnTo>
                  <a:lnTo>
                    <a:pt x="276" y="237"/>
                  </a:lnTo>
                  <a:lnTo>
                    <a:pt x="281" y="244"/>
                  </a:lnTo>
                  <a:lnTo>
                    <a:pt x="286" y="252"/>
                  </a:lnTo>
                  <a:lnTo>
                    <a:pt x="289" y="260"/>
                  </a:lnTo>
                  <a:lnTo>
                    <a:pt x="294" y="268"/>
                  </a:lnTo>
                  <a:lnTo>
                    <a:pt x="298" y="277"/>
                  </a:lnTo>
                  <a:lnTo>
                    <a:pt x="302" y="285"/>
                  </a:lnTo>
                  <a:lnTo>
                    <a:pt x="305" y="293"/>
                  </a:lnTo>
                  <a:lnTo>
                    <a:pt x="309" y="301"/>
                  </a:lnTo>
                  <a:lnTo>
                    <a:pt x="311" y="310"/>
                  </a:lnTo>
                  <a:lnTo>
                    <a:pt x="315" y="319"/>
                  </a:lnTo>
                  <a:lnTo>
                    <a:pt x="316" y="327"/>
                  </a:lnTo>
                  <a:lnTo>
                    <a:pt x="319" y="336"/>
                  </a:lnTo>
                  <a:lnTo>
                    <a:pt x="322" y="345"/>
                  </a:lnTo>
                  <a:lnTo>
                    <a:pt x="324" y="354"/>
                  </a:lnTo>
                  <a:lnTo>
                    <a:pt x="326" y="365"/>
                  </a:lnTo>
                  <a:lnTo>
                    <a:pt x="326" y="377"/>
                  </a:lnTo>
                  <a:lnTo>
                    <a:pt x="327" y="387"/>
                  </a:lnTo>
                  <a:lnTo>
                    <a:pt x="328" y="399"/>
                  </a:lnTo>
                  <a:lnTo>
                    <a:pt x="328" y="410"/>
                  </a:lnTo>
                  <a:lnTo>
                    <a:pt x="330" y="421"/>
                  </a:lnTo>
                  <a:lnTo>
                    <a:pt x="331" y="431"/>
                  </a:lnTo>
                  <a:lnTo>
                    <a:pt x="332" y="443"/>
                  </a:lnTo>
                  <a:lnTo>
                    <a:pt x="331" y="454"/>
                  </a:lnTo>
                  <a:lnTo>
                    <a:pt x="331" y="464"/>
                  </a:lnTo>
                  <a:lnTo>
                    <a:pt x="331" y="475"/>
                  </a:lnTo>
                  <a:lnTo>
                    <a:pt x="331" y="485"/>
                  </a:lnTo>
                  <a:lnTo>
                    <a:pt x="330" y="495"/>
                  </a:lnTo>
                  <a:lnTo>
                    <a:pt x="328" y="507"/>
                  </a:lnTo>
                  <a:lnTo>
                    <a:pt x="328" y="516"/>
                  </a:lnTo>
                  <a:lnTo>
                    <a:pt x="328" y="528"/>
                  </a:lnTo>
                  <a:lnTo>
                    <a:pt x="326" y="537"/>
                  </a:lnTo>
                  <a:lnTo>
                    <a:pt x="324" y="546"/>
                  </a:lnTo>
                  <a:lnTo>
                    <a:pt x="323" y="557"/>
                  </a:lnTo>
                  <a:lnTo>
                    <a:pt x="322" y="567"/>
                  </a:lnTo>
                  <a:lnTo>
                    <a:pt x="319" y="576"/>
                  </a:lnTo>
                  <a:lnTo>
                    <a:pt x="316" y="586"/>
                  </a:lnTo>
                  <a:lnTo>
                    <a:pt x="315" y="596"/>
                  </a:lnTo>
                  <a:lnTo>
                    <a:pt x="314" y="607"/>
                  </a:lnTo>
                  <a:lnTo>
                    <a:pt x="310" y="616"/>
                  </a:lnTo>
                  <a:lnTo>
                    <a:pt x="307" y="625"/>
                  </a:lnTo>
                  <a:lnTo>
                    <a:pt x="305" y="634"/>
                  </a:lnTo>
                  <a:lnTo>
                    <a:pt x="302" y="643"/>
                  </a:lnTo>
                  <a:lnTo>
                    <a:pt x="300" y="652"/>
                  </a:lnTo>
                  <a:lnTo>
                    <a:pt x="297" y="661"/>
                  </a:lnTo>
                  <a:lnTo>
                    <a:pt x="294" y="671"/>
                  </a:lnTo>
                  <a:lnTo>
                    <a:pt x="292" y="681"/>
                  </a:lnTo>
                  <a:lnTo>
                    <a:pt x="288" y="689"/>
                  </a:lnTo>
                  <a:lnTo>
                    <a:pt x="284" y="698"/>
                  </a:lnTo>
                  <a:lnTo>
                    <a:pt x="281" y="706"/>
                  </a:lnTo>
                  <a:lnTo>
                    <a:pt x="277" y="715"/>
                  </a:lnTo>
                  <a:lnTo>
                    <a:pt x="273" y="724"/>
                  </a:lnTo>
                  <a:lnTo>
                    <a:pt x="269" y="733"/>
                  </a:lnTo>
                  <a:lnTo>
                    <a:pt x="266" y="742"/>
                  </a:lnTo>
                  <a:lnTo>
                    <a:pt x="263" y="752"/>
                  </a:lnTo>
                  <a:lnTo>
                    <a:pt x="258" y="759"/>
                  </a:lnTo>
                  <a:lnTo>
                    <a:pt x="254" y="769"/>
                  </a:lnTo>
                  <a:lnTo>
                    <a:pt x="250" y="776"/>
                  </a:lnTo>
                  <a:lnTo>
                    <a:pt x="246" y="786"/>
                  </a:lnTo>
                  <a:lnTo>
                    <a:pt x="242" y="793"/>
                  </a:lnTo>
                  <a:lnTo>
                    <a:pt x="238" y="803"/>
                  </a:lnTo>
                  <a:lnTo>
                    <a:pt x="234" y="812"/>
                  </a:lnTo>
                  <a:lnTo>
                    <a:pt x="230" y="821"/>
                  </a:lnTo>
                  <a:lnTo>
                    <a:pt x="226" y="829"/>
                  </a:lnTo>
                  <a:lnTo>
                    <a:pt x="221" y="837"/>
                  </a:lnTo>
                  <a:lnTo>
                    <a:pt x="217" y="846"/>
                  </a:lnTo>
                  <a:lnTo>
                    <a:pt x="213" y="855"/>
                  </a:lnTo>
                  <a:lnTo>
                    <a:pt x="208" y="863"/>
                  </a:lnTo>
                  <a:lnTo>
                    <a:pt x="204" y="872"/>
                  </a:lnTo>
                  <a:lnTo>
                    <a:pt x="199" y="880"/>
                  </a:lnTo>
                  <a:lnTo>
                    <a:pt x="196" y="889"/>
                  </a:lnTo>
                  <a:lnTo>
                    <a:pt x="191" y="897"/>
                  </a:lnTo>
                  <a:lnTo>
                    <a:pt x="187" y="906"/>
                  </a:lnTo>
                  <a:lnTo>
                    <a:pt x="182" y="914"/>
                  </a:lnTo>
                  <a:lnTo>
                    <a:pt x="178" y="923"/>
                  </a:lnTo>
                  <a:lnTo>
                    <a:pt x="174" y="931"/>
                  </a:lnTo>
                  <a:lnTo>
                    <a:pt x="170" y="940"/>
                  </a:lnTo>
                  <a:lnTo>
                    <a:pt x="166" y="949"/>
                  </a:lnTo>
                  <a:lnTo>
                    <a:pt x="162" y="958"/>
                  </a:lnTo>
                  <a:lnTo>
                    <a:pt x="157" y="965"/>
                  </a:lnTo>
                  <a:lnTo>
                    <a:pt x="154" y="973"/>
                  </a:lnTo>
                  <a:lnTo>
                    <a:pt x="150" y="979"/>
                  </a:lnTo>
                  <a:lnTo>
                    <a:pt x="147" y="987"/>
                  </a:lnTo>
                  <a:lnTo>
                    <a:pt x="143" y="993"/>
                  </a:lnTo>
                  <a:lnTo>
                    <a:pt x="139" y="1001"/>
                  </a:lnTo>
                  <a:lnTo>
                    <a:pt x="135" y="1009"/>
                  </a:lnTo>
                  <a:lnTo>
                    <a:pt x="132" y="1017"/>
                  </a:lnTo>
                  <a:lnTo>
                    <a:pt x="127" y="1023"/>
                  </a:lnTo>
                  <a:lnTo>
                    <a:pt x="124" y="1030"/>
                  </a:lnTo>
                  <a:lnTo>
                    <a:pt x="120" y="1038"/>
                  </a:lnTo>
                  <a:lnTo>
                    <a:pt x="118" y="1044"/>
                  </a:lnTo>
                  <a:lnTo>
                    <a:pt x="114" y="1052"/>
                  </a:lnTo>
                  <a:lnTo>
                    <a:pt x="110" y="1060"/>
                  </a:lnTo>
                  <a:lnTo>
                    <a:pt x="107" y="1067"/>
                  </a:lnTo>
                  <a:lnTo>
                    <a:pt x="105" y="1074"/>
                  </a:lnTo>
                  <a:lnTo>
                    <a:pt x="101" y="1082"/>
                  </a:lnTo>
                  <a:lnTo>
                    <a:pt x="97" y="1090"/>
                  </a:lnTo>
                  <a:lnTo>
                    <a:pt x="94" y="1097"/>
                  </a:lnTo>
                  <a:lnTo>
                    <a:pt x="92" y="1106"/>
                  </a:lnTo>
                  <a:lnTo>
                    <a:pt x="88" y="1112"/>
                  </a:lnTo>
                  <a:lnTo>
                    <a:pt x="84" y="1120"/>
                  </a:lnTo>
                  <a:lnTo>
                    <a:pt x="81" y="1127"/>
                  </a:lnTo>
                  <a:lnTo>
                    <a:pt x="79" y="1136"/>
                  </a:lnTo>
                  <a:lnTo>
                    <a:pt x="75" y="1142"/>
                  </a:lnTo>
                  <a:lnTo>
                    <a:pt x="72" y="1150"/>
                  </a:lnTo>
                  <a:lnTo>
                    <a:pt x="69" y="1157"/>
                  </a:lnTo>
                  <a:lnTo>
                    <a:pt x="67" y="1166"/>
                  </a:lnTo>
                  <a:lnTo>
                    <a:pt x="64" y="1174"/>
                  </a:lnTo>
                  <a:lnTo>
                    <a:pt x="60" y="1182"/>
                  </a:lnTo>
                  <a:lnTo>
                    <a:pt x="58" y="1189"/>
                  </a:lnTo>
                  <a:lnTo>
                    <a:pt x="55" y="1199"/>
                  </a:lnTo>
                  <a:lnTo>
                    <a:pt x="52" y="1205"/>
                  </a:lnTo>
                  <a:lnTo>
                    <a:pt x="50" y="1214"/>
                  </a:lnTo>
                  <a:lnTo>
                    <a:pt x="47" y="1221"/>
                  </a:lnTo>
                  <a:lnTo>
                    <a:pt x="45" y="1229"/>
                  </a:lnTo>
                  <a:lnTo>
                    <a:pt x="42" y="1238"/>
                  </a:lnTo>
                  <a:lnTo>
                    <a:pt x="39" y="1246"/>
                  </a:lnTo>
                  <a:lnTo>
                    <a:pt x="37" y="1254"/>
                  </a:lnTo>
                  <a:lnTo>
                    <a:pt x="35" y="1263"/>
                  </a:lnTo>
                  <a:lnTo>
                    <a:pt x="33" y="1272"/>
                  </a:lnTo>
                  <a:lnTo>
                    <a:pt x="30" y="1280"/>
                  </a:lnTo>
                  <a:lnTo>
                    <a:pt x="28" y="1288"/>
                  </a:lnTo>
                  <a:lnTo>
                    <a:pt x="26" y="1297"/>
                  </a:lnTo>
                  <a:lnTo>
                    <a:pt x="24" y="1305"/>
                  </a:lnTo>
                  <a:lnTo>
                    <a:pt x="22" y="1314"/>
                  </a:lnTo>
                  <a:lnTo>
                    <a:pt x="20" y="1323"/>
                  </a:lnTo>
                  <a:lnTo>
                    <a:pt x="18" y="1333"/>
                  </a:lnTo>
                  <a:lnTo>
                    <a:pt x="16" y="1341"/>
                  </a:lnTo>
                  <a:lnTo>
                    <a:pt x="16" y="1350"/>
                  </a:lnTo>
                  <a:lnTo>
                    <a:pt x="13" y="1359"/>
                  </a:lnTo>
                  <a:lnTo>
                    <a:pt x="12" y="1369"/>
                  </a:lnTo>
                  <a:lnTo>
                    <a:pt x="11" y="1378"/>
                  </a:lnTo>
                  <a:lnTo>
                    <a:pt x="9" y="1388"/>
                  </a:lnTo>
                  <a:lnTo>
                    <a:pt x="7" y="1397"/>
                  </a:lnTo>
                  <a:lnTo>
                    <a:pt x="7" y="1408"/>
                  </a:lnTo>
                  <a:lnTo>
                    <a:pt x="5" y="1416"/>
                  </a:lnTo>
                  <a:lnTo>
                    <a:pt x="4" y="1426"/>
                  </a:lnTo>
                  <a:lnTo>
                    <a:pt x="4" y="1437"/>
                  </a:lnTo>
                  <a:lnTo>
                    <a:pt x="3" y="1447"/>
                  </a:lnTo>
                  <a:lnTo>
                    <a:pt x="1" y="1456"/>
                  </a:lnTo>
                  <a:lnTo>
                    <a:pt x="1" y="1467"/>
                  </a:lnTo>
                  <a:lnTo>
                    <a:pt x="1" y="1477"/>
                  </a:lnTo>
                  <a:lnTo>
                    <a:pt x="1" y="1489"/>
                  </a:lnTo>
                  <a:lnTo>
                    <a:pt x="0" y="1495"/>
                  </a:lnTo>
                  <a:lnTo>
                    <a:pt x="0" y="1504"/>
                  </a:lnTo>
                  <a:lnTo>
                    <a:pt x="0" y="1512"/>
                  </a:lnTo>
                  <a:lnTo>
                    <a:pt x="1" y="1520"/>
                  </a:lnTo>
                  <a:lnTo>
                    <a:pt x="1" y="1528"/>
                  </a:lnTo>
                  <a:lnTo>
                    <a:pt x="3" y="1538"/>
                  </a:lnTo>
                  <a:lnTo>
                    <a:pt x="4" y="1548"/>
                  </a:lnTo>
                  <a:lnTo>
                    <a:pt x="7" y="1558"/>
                  </a:lnTo>
                  <a:lnTo>
                    <a:pt x="9" y="1567"/>
                  </a:lnTo>
                  <a:lnTo>
                    <a:pt x="11" y="1576"/>
                  </a:lnTo>
                  <a:lnTo>
                    <a:pt x="13" y="1587"/>
                  </a:lnTo>
                  <a:lnTo>
                    <a:pt x="17" y="1597"/>
                  </a:lnTo>
                  <a:lnTo>
                    <a:pt x="20" y="1608"/>
                  </a:lnTo>
                  <a:lnTo>
                    <a:pt x="24" y="1618"/>
                  </a:lnTo>
                  <a:lnTo>
                    <a:pt x="28" y="1630"/>
                  </a:lnTo>
                  <a:lnTo>
                    <a:pt x="33" y="1640"/>
                  </a:lnTo>
                  <a:lnTo>
                    <a:pt x="37" y="1651"/>
                  </a:lnTo>
                  <a:lnTo>
                    <a:pt x="41" y="1661"/>
                  </a:lnTo>
                  <a:lnTo>
                    <a:pt x="46" y="1673"/>
                  </a:lnTo>
                  <a:lnTo>
                    <a:pt x="52" y="1684"/>
                  </a:lnTo>
                  <a:lnTo>
                    <a:pt x="58" y="1694"/>
                  </a:lnTo>
                  <a:lnTo>
                    <a:pt x="63" y="1707"/>
                  </a:lnTo>
                  <a:lnTo>
                    <a:pt x="68" y="1718"/>
                  </a:lnTo>
                  <a:lnTo>
                    <a:pt x="76" y="1729"/>
                  </a:lnTo>
                  <a:lnTo>
                    <a:pt x="81" y="1740"/>
                  </a:lnTo>
                  <a:lnTo>
                    <a:pt x="88" y="1752"/>
                  </a:lnTo>
                  <a:lnTo>
                    <a:pt x="94" y="1763"/>
                  </a:lnTo>
                  <a:lnTo>
                    <a:pt x="102" y="1775"/>
                  </a:lnTo>
                  <a:lnTo>
                    <a:pt x="109" y="1785"/>
                  </a:lnTo>
                  <a:lnTo>
                    <a:pt x="116" y="1797"/>
                  </a:lnTo>
                  <a:lnTo>
                    <a:pt x="124" y="1809"/>
                  </a:lnTo>
                  <a:lnTo>
                    <a:pt x="133" y="1822"/>
                  </a:lnTo>
                  <a:lnTo>
                    <a:pt x="140" y="1831"/>
                  </a:lnTo>
                  <a:lnTo>
                    <a:pt x="148" y="1843"/>
                  </a:lnTo>
                  <a:lnTo>
                    <a:pt x="157" y="1853"/>
                  </a:lnTo>
                  <a:lnTo>
                    <a:pt x="166" y="1864"/>
                  </a:lnTo>
                  <a:lnTo>
                    <a:pt x="174" y="1874"/>
                  </a:lnTo>
                  <a:lnTo>
                    <a:pt x="183" y="1885"/>
                  </a:lnTo>
                  <a:lnTo>
                    <a:pt x="192" y="1897"/>
                  </a:lnTo>
                  <a:lnTo>
                    <a:pt x="203" y="1907"/>
                  </a:lnTo>
                  <a:lnTo>
                    <a:pt x="212" y="1918"/>
                  </a:lnTo>
                  <a:lnTo>
                    <a:pt x="221" y="1927"/>
                  </a:lnTo>
                  <a:lnTo>
                    <a:pt x="230" y="1937"/>
                  </a:lnTo>
                  <a:lnTo>
                    <a:pt x="242" y="1948"/>
                  </a:lnTo>
                  <a:lnTo>
                    <a:pt x="251" y="1957"/>
                  </a:lnTo>
                  <a:lnTo>
                    <a:pt x="262" y="1966"/>
                  </a:lnTo>
                  <a:lnTo>
                    <a:pt x="272" y="1975"/>
                  </a:lnTo>
                  <a:lnTo>
                    <a:pt x="284" y="1984"/>
                  </a:lnTo>
                  <a:lnTo>
                    <a:pt x="293" y="1993"/>
                  </a:lnTo>
                  <a:lnTo>
                    <a:pt x="305" y="2001"/>
                  </a:lnTo>
                  <a:lnTo>
                    <a:pt x="315" y="2009"/>
                  </a:lnTo>
                  <a:lnTo>
                    <a:pt x="326" y="2018"/>
                  </a:lnTo>
                  <a:lnTo>
                    <a:pt x="337" y="2025"/>
                  </a:lnTo>
                  <a:lnTo>
                    <a:pt x="348" y="2033"/>
                  </a:lnTo>
                  <a:lnTo>
                    <a:pt x="360" y="2039"/>
                  </a:lnTo>
                  <a:lnTo>
                    <a:pt x="371" y="2047"/>
                  </a:lnTo>
                  <a:lnTo>
                    <a:pt x="383" y="2052"/>
                  </a:lnTo>
                  <a:lnTo>
                    <a:pt x="395" y="2059"/>
                  </a:lnTo>
                  <a:lnTo>
                    <a:pt x="407" y="2064"/>
                  </a:lnTo>
                  <a:lnTo>
                    <a:pt x="418" y="2070"/>
                  </a:lnTo>
                  <a:lnTo>
                    <a:pt x="430" y="2076"/>
                  </a:lnTo>
                  <a:lnTo>
                    <a:pt x="443" y="2080"/>
                  </a:lnTo>
                  <a:lnTo>
                    <a:pt x="455" y="2084"/>
                  </a:lnTo>
                  <a:lnTo>
                    <a:pt x="467" y="2089"/>
                  </a:lnTo>
                  <a:lnTo>
                    <a:pt x="1447" y="2087"/>
                  </a:lnTo>
                  <a:lnTo>
                    <a:pt x="1437" y="2035"/>
                  </a:lnTo>
                  <a:lnTo>
                    <a:pt x="480" y="2031"/>
                  </a:lnTo>
                  <a:lnTo>
                    <a:pt x="480" y="20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24"/>
            <p:cNvSpPr>
              <a:spLocks/>
            </p:cNvSpPr>
            <p:nvPr/>
          </p:nvSpPr>
          <p:spPr bwMode="auto">
            <a:xfrm>
              <a:off x="6232525" y="695892"/>
              <a:ext cx="590550" cy="183083"/>
            </a:xfrm>
            <a:custGeom>
              <a:avLst/>
              <a:gdLst>
                <a:gd name="T0" fmla="*/ 1376 w 1488"/>
                <a:gd name="T1" fmla="*/ 49 h 510"/>
                <a:gd name="T2" fmla="*/ 1272 w 1488"/>
                <a:gd name="T3" fmla="*/ 15 h 510"/>
                <a:gd name="T4" fmla="*/ 1144 w 1488"/>
                <a:gd name="T5" fmla="*/ 1 h 510"/>
                <a:gd name="T6" fmla="*/ 1001 w 1488"/>
                <a:gd name="T7" fmla="*/ 4 h 510"/>
                <a:gd name="T8" fmla="*/ 854 w 1488"/>
                <a:gd name="T9" fmla="*/ 20 h 510"/>
                <a:gd name="T10" fmla="*/ 707 w 1488"/>
                <a:gd name="T11" fmla="*/ 43 h 510"/>
                <a:gd name="T12" fmla="*/ 571 w 1488"/>
                <a:gd name="T13" fmla="*/ 73 h 510"/>
                <a:gd name="T14" fmla="*/ 452 w 1488"/>
                <a:gd name="T15" fmla="*/ 107 h 510"/>
                <a:gd name="T16" fmla="*/ 332 w 1488"/>
                <a:gd name="T17" fmla="*/ 149 h 510"/>
                <a:gd name="T18" fmla="*/ 230 w 1488"/>
                <a:gd name="T19" fmla="*/ 186 h 510"/>
                <a:gd name="T20" fmla="*/ 150 w 1488"/>
                <a:gd name="T21" fmla="*/ 216 h 510"/>
                <a:gd name="T22" fmla="*/ 90 w 1488"/>
                <a:gd name="T23" fmla="*/ 242 h 510"/>
                <a:gd name="T24" fmla="*/ 46 w 1488"/>
                <a:gd name="T25" fmla="*/ 262 h 510"/>
                <a:gd name="T26" fmla="*/ 1 w 1488"/>
                <a:gd name="T27" fmla="*/ 288 h 510"/>
                <a:gd name="T28" fmla="*/ 43 w 1488"/>
                <a:gd name="T29" fmla="*/ 327 h 510"/>
                <a:gd name="T30" fmla="*/ 84 w 1488"/>
                <a:gd name="T31" fmla="*/ 301 h 510"/>
                <a:gd name="T32" fmla="*/ 125 w 1488"/>
                <a:gd name="T33" fmla="*/ 280 h 510"/>
                <a:gd name="T34" fmla="*/ 184 w 1488"/>
                <a:gd name="T35" fmla="*/ 252 h 510"/>
                <a:gd name="T36" fmla="*/ 263 w 1488"/>
                <a:gd name="T37" fmla="*/ 221 h 510"/>
                <a:gd name="T38" fmla="*/ 362 w 1488"/>
                <a:gd name="T39" fmla="*/ 184 h 510"/>
                <a:gd name="T40" fmla="*/ 482 w 1488"/>
                <a:gd name="T41" fmla="*/ 145 h 510"/>
                <a:gd name="T42" fmla="*/ 609 w 1488"/>
                <a:gd name="T43" fmla="*/ 111 h 510"/>
                <a:gd name="T44" fmla="*/ 749 w 1488"/>
                <a:gd name="T45" fmla="*/ 82 h 510"/>
                <a:gd name="T46" fmla="*/ 890 w 1488"/>
                <a:gd name="T47" fmla="*/ 63 h 510"/>
                <a:gd name="T48" fmla="*/ 1029 w 1488"/>
                <a:gd name="T49" fmla="*/ 52 h 510"/>
                <a:gd name="T50" fmla="*/ 1158 w 1488"/>
                <a:gd name="T51" fmla="*/ 55 h 510"/>
                <a:gd name="T52" fmla="*/ 1269 w 1488"/>
                <a:gd name="T53" fmla="*/ 71 h 510"/>
                <a:gd name="T54" fmla="*/ 1356 w 1488"/>
                <a:gd name="T55" fmla="*/ 101 h 510"/>
                <a:gd name="T56" fmla="*/ 1408 w 1488"/>
                <a:gd name="T57" fmla="*/ 145 h 510"/>
                <a:gd name="T58" fmla="*/ 1425 w 1488"/>
                <a:gd name="T59" fmla="*/ 183 h 510"/>
                <a:gd name="T60" fmla="*/ 1430 w 1488"/>
                <a:gd name="T61" fmla="*/ 225 h 510"/>
                <a:gd name="T62" fmla="*/ 1420 w 1488"/>
                <a:gd name="T63" fmla="*/ 268 h 510"/>
                <a:gd name="T64" fmla="*/ 1399 w 1488"/>
                <a:gd name="T65" fmla="*/ 310 h 510"/>
                <a:gd name="T66" fmla="*/ 1370 w 1488"/>
                <a:gd name="T67" fmla="*/ 349 h 510"/>
                <a:gd name="T68" fmla="*/ 1335 w 1488"/>
                <a:gd name="T69" fmla="*/ 384 h 510"/>
                <a:gd name="T70" fmla="*/ 1295 w 1488"/>
                <a:gd name="T71" fmla="*/ 412 h 510"/>
                <a:gd name="T72" fmla="*/ 1239 w 1488"/>
                <a:gd name="T73" fmla="*/ 437 h 510"/>
                <a:gd name="T74" fmla="*/ 1126 w 1488"/>
                <a:gd name="T75" fmla="*/ 454 h 510"/>
                <a:gd name="T76" fmla="*/ 1001 w 1488"/>
                <a:gd name="T77" fmla="*/ 450 h 510"/>
                <a:gd name="T78" fmla="*/ 873 w 1488"/>
                <a:gd name="T79" fmla="*/ 430 h 510"/>
                <a:gd name="T80" fmla="*/ 753 w 1488"/>
                <a:gd name="T81" fmla="*/ 400 h 510"/>
                <a:gd name="T82" fmla="*/ 647 w 1488"/>
                <a:gd name="T83" fmla="*/ 366 h 510"/>
                <a:gd name="T84" fmla="*/ 565 w 1488"/>
                <a:gd name="T85" fmla="*/ 335 h 510"/>
                <a:gd name="T86" fmla="*/ 512 w 1488"/>
                <a:gd name="T87" fmla="*/ 314 h 510"/>
                <a:gd name="T88" fmla="*/ 488 w 1488"/>
                <a:gd name="T89" fmla="*/ 367 h 510"/>
                <a:gd name="T90" fmla="*/ 542 w 1488"/>
                <a:gd name="T91" fmla="*/ 390 h 510"/>
                <a:gd name="T92" fmla="*/ 624 w 1488"/>
                <a:gd name="T93" fmla="*/ 420 h 510"/>
                <a:gd name="T94" fmla="*/ 723 w 1488"/>
                <a:gd name="T95" fmla="*/ 451 h 510"/>
                <a:gd name="T96" fmla="*/ 839 w 1488"/>
                <a:gd name="T97" fmla="*/ 481 h 510"/>
                <a:gd name="T98" fmla="*/ 962 w 1488"/>
                <a:gd name="T99" fmla="*/ 502 h 510"/>
                <a:gd name="T100" fmla="*/ 1090 w 1488"/>
                <a:gd name="T101" fmla="*/ 510 h 510"/>
                <a:gd name="T102" fmla="*/ 1214 w 1488"/>
                <a:gd name="T103" fmla="*/ 497 h 510"/>
                <a:gd name="T104" fmla="*/ 1307 w 1488"/>
                <a:gd name="T105" fmla="*/ 468 h 510"/>
                <a:gd name="T106" fmla="*/ 1358 w 1488"/>
                <a:gd name="T107" fmla="*/ 437 h 510"/>
                <a:gd name="T108" fmla="*/ 1404 w 1488"/>
                <a:gd name="T109" fmla="*/ 396 h 510"/>
                <a:gd name="T110" fmla="*/ 1442 w 1488"/>
                <a:gd name="T111" fmla="*/ 347 h 510"/>
                <a:gd name="T112" fmla="*/ 1471 w 1488"/>
                <a:gd name="T113" fmla="*/ 293 h 510"/>
                <a:gd name="T114" fmla="*/ 1484 w 1488"/>
                <a:gd name="T115" fmla="*/ 235 h 510"/>
                <a:gd name="T116" fmla="*/ 1484 w 1488"/>
                <a:gd name="T117" fmla="*/ 179 h 510"/>
                <a:gd name="T118" fmla="*/ 1465 w 1488"/>
                <a:gd name="T119" fmla="*/ 127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488" h="510">
                  <a:moveTo>
                    <a:pt x="1444" y="98"/>
                  </a:moveTo>
                  <a:lnTo>
                    <a:pt x="1435" y="89"/>
                  </a:lnTo>
                  <a:lnTo>
                    <a:pt x="1427" y="80"/>
                  </a:lnTo>
                  <a:lnTo>
                    <a:pt x="1418" y="73"/>
                  </a:lnTo>
                  <a:lnTo>
                    <a:pt x="1409" y="67"/>
                  </a:lnTo>
                  <a:lnTo>
                    <a:pt x="1399" y="59"/>
                  </a:lnTo>
                  <a:lnTo>
                    <a:pt x="1387" y="54"/>
                  </a:lnTo>
                  <a:lnTo>
                    <a:pt x="1376" y="49"/>
                  </a:lnTo>
                  <a:lnTo>
                    <a:pt x="1365" y="43"/>
                  </a:lnTo>
                  <a:lnTo>
                    <a:pt x="1353" y="38"/>
                  </a:lnTo>
                  <a:lnTo>
                    <a:pt x="1341" y="33"/>
                  </a:lnTo>
                  <a:lnTo>
                    <a:pt x="1327" y="29"/>
                  </a:lnTo>
                  <a:lnTo>
                    <a:pt x="1314" y="25"/>
                  </a:lnTo>
                  <a:lnTo>
                    <a:pt x="1301" y="21"/>
                  </a:lnTo>
                  <a:lnTo>
                    <a:pt x="1288" y="17"/>
                  </a:lnTo>
                  <a:lnTo>
                    <a:pt x="1272" y="15"/>
                  </a:lnTo>
                  <a:lnTo>
                    <a:pt x="1258" y="13"/>
                  </a:lnTo>
                  <a:lnTo>
                    <a:pt x="1242" y="11"/>
                  </a:lnTo>
                  <a:lnTo>
                    <a:pt x="1227" y="7"/>
                  </a:lnTo>
                  <a:lnTo>
                    <a:pt x="1210" y="5"/>
                  </a:lnTo>
                  <a:lnTo>
                    <a:pt x="1195" y="4"/>
                  </a:lnTo>
                  <a:lnTo>
                    <a:pt x="1178" y="1"/>
                  </a:lnTo>
                  <a:lnTo>
                    <a:pt x="1161" y="1"/>
                  </a:lnTo>
                  <a:lnTo>
                    <a:pt x="1144" y="1"/>
                  </a:lnTo>
                  <a:lnTo>
                    <a:pt x="1128" y="1"/>
                  </a:lnTo>
                  <a:lnTo>
                    <a:pt x="1110" y="0"/>
                  </a:lnTo>
                  <a:lnTo>
                    <a:pt x="1092" y="0"/>
                  </a:lnTo>
                  <a:lnTo>
                    <a:pt x="1075" y="0"/>
                  </a:lnTo>
                  <a:lnTo>
                    <a:pt x="1058" y="1"/>
                  </a:lnTo>
                  <a:lnTo>
                    <a:pt x="1038" y="1"/>
                  </a:lnTo>
                  <a:lnTo>
                    <a:pt x="1021" y="3"/>
                  </a:lnTo>
                  <a:lnTo>
                    <a:pt x="1001" y="4"/>
                  </a:lnTo>
                  <a:lnTo>
                    <a:pt x="984" y="5"/>
                  </a:lnTo>
                  <a:lnTo>
                    <a:pt x="966" y="7"/>
                  </a:lnTo>
                  <a:lnTo>
                    <a:pt x="948" y="8"/>
                  </a:lnTo>
                  <a:lnTo>
                    <a:pt x="928" y="9"/>
                  </a:lnTo>
                  <a:lnTo>
                    <a:pt x="910" y="12"/>
                  </a:lnTo>
                  <a:lnTo>
                    <a:pt x="890" y="13"/>
                  </a:lnTo>
                  <a:lnTo>
                    <a:pt x="873" y="16"/>
                  </a:lnTo>
                  <a:lnTo>
                    <a:pt x="854" y="20"/>
                  </a:lnTo>
                  <a:lnTo>
                    <a:pt x="835" y="22"/>
                  </a:lnTo>
                  <a:lnTo>
                    <a:pt x="816" y="25"/>
                  </a:lnTo>
                  <a:lnTo>
                    <a:pt x="797" y="28"/>
                  </a:lnTo>
                  <a:lnTo>
                    <a:pt x="779" y="30"/>
                  </a:lnTo>
                  <a:lnTo>
                    <a:pt x="761" y="33"/>
                  </a:lnTo>
                  <a:lnTo>
                    <a:pt x="742" y="35"/>
                  </a:lnTo>
                  <a:lnTo>
                    <a:pt x="726" y="39"/>
                  </a:lnTo>
                  <a:lnTo>
                    <a:pt x="707" y="43"/>
                  </a:lnTo>
                  <a:lnTo>
                    <a:pt x="689" y="47"/>
                  </a:lnTo>
                  <a:lnTo>
                    <a:pt x="671" y="50"/>
                  </a:lnTo>
                  <a:lnTo>
                    <a:pt x="654" y="55"/>
                  </a:lnTo>
                  <a:lnTo>
                    <a:pt x="637" y="58"/>
                  </a:lnTo>
                  <a:lnTo>
                    <a:pt x="620" y="62"/>
                  </a:lnTo>
                  <a:lnTo>
                    <a:pt x="603" y="65"/>
                  </a:lnTo>
                  <a:lnTo>
                    <a:pt x="587" y="71"/>
                  </a:lnTo>
                  <a:lnTo>
                    <a:pt x="571" y="73"/>
                  </a:lnTo>
                  <a:lnTo>
                    <a:pt x="556" y="79"/>
                  </a:lnTo>
                  <a:lnTo>
                    <a:pt x="539" y="82"/>
                  </a:lnTo>
                  <a:lnTo>
                    <a:pt x="524" y="86"/>
                  </a:lnTo>
                  <a:lnTo>
                    <a:pt x="509" y="90"/>
                  </a:lnTo>
                  <a:lnTo>
                    <a:pt x="494" y="96"/>
                  </a:lnTo>
                  <a:lnTo>
                    <a:pt x="480" y="99"/>
                  </a:lnTo>
                  <a:lnTo>
                    <a:pt x="467" y="103"/>
                  </a:lnTo>
                  <a:lnTo>
                    <a:pt x="452" y="107"/>
                  </a:lnTo>
                  <a:lnTo>
                    <a:pt x="441" y="113"/>
                  </a:lnTo>
                  <a:lnTo>
                    <a:pt x="424" y="118"/>
                  </a:lnTo>
                  <a:lnTo>
                    <a:pt x="407" y="123"/>
                  </a:lnTo>
                  <a:lnTo>
                    <a:pt x="391" y="128"/>
                  </a:lnTo>
                  <a:lnTo>
                    <a:pt x="375" y="133"/>
                  </a:lnTo>
                  <a:lnTo>
                    <a:pt x="359" y="139"/>
                  </a:lnTo>
                  <a:lnTo>
                    <a:pt x="345" y="144"/>
                  </a:lnTo>
                  <a:lnTo>
                    <a:pt x="332" y="149"/>
                  </a:lnTo>
                  <a:lnTo>
                    <a:pt x="318" y="154"/>
                  </a:lnTo>
                  <a:lnTo>
                    <a:pt x="305" y="158"/>
                  </a:lnTo>
                  <a:lnTo>
                    <a:pt x="290" y="164"/>
                  </a:lnTo>
                  <a:lnTo>
                    <a:pt x="277" y="167"/>
                  </a:lnTo>
                  <a:lnTo>
                    <a:pt x="265" y="173"/>
                  </a:lnTo>
                  <a:lnTo>
                    <a:pt x="254" y="177"/>
                  </a:lnTo>
                  <a:lnTo>
                    <a:pt x="242" y="181"/>
                  </a:lnTo>
                  <a:lnTo>
                    <a:pt x="230" y="186"/>
                  </a:lnTo>
                  <a:lnTo>
                    <a:pt x="220" y="190"/>
                  </a:lnTo>
                  <a:lnTo>
                    <a:pt x="208" y="194"/>
                  </a:lnTo>
                  <a:lnTo>
                    <a:pt x="197" y="198"/>
                  </a:lnTo>
                  <a:lnTo>
                    <a:pt x="187" y="200"/>
                  </a:lnTo>
                  <a:lnTo>
                    <a:pt x="178" y="205"/>
                  </a:lnTo>
                  <a:lnTo>
                    <a:pt x="167" y="208"/>
                  </a:lnTo>
                  <a:lnTo>
                    <a:pt x="158" y="213"/>
                  </a:lnTo>
                  <a:lnTo>
                    <a:pt x="150" y="216"/>
                  </a:lnTo>
                  <a:lnTo>
                    <a:pt x="142" y="220"/>
                  </a:lnTo>
                  <a:lnTo>
                    <a:pt x="133" y="222"/>
                  </a:lnTo>
                  <a:lnTo>
                    <a:pt x="125" y="226"/>
                  </a:lnTo>
                  <a:lnTo>
                    <a:pt x="118" y="229"/>
                  </a:lnTo>
                  <a:lnTo>
                    <a:pt x="111" y="233"/>
                  </a:lnTo>
                  <a:lnTo>
                    <a:pt x="103" y="235"/>
                  </a:lnTo>
                  <a:lnTo>
                    <a:pt x="97" y="239"/>
                  </a:lnTo>
                  <a:lnTo>
                    <a:pt x="90" y="242"/>
                  </a:lnTo>
                  <a:lnTo>
                    <a:pt x="85" y="246"/>
                  </a:lnTo>
                  <a:lnTo>
                    <a:pt x="77" y="247"/>
                  </a:lnTo>
                  <a:lnTo>
                    <a:pt x="72" y="250"/>
                  </a:lnTo>
                  <a:lnTo>
                    <a:pt x="67" y="252"/>
                  </a:lnTo>
                  <a:lnTo>
                    <a:pt x="61" y="255"/>
                  </a:lnTo>
                  <a:lnTo>
                    <a:pt x="55" y="258"/>
                  </a:lnTo>
                  <a:lnTo>
                    <a:pt x="50" y="260"/>
                  </a:lnTo>
                  <a:lnTo>
                    <a:pt x="46" y="262"/>
                  </a:lnTo>
                  <a:lnTo>
                    <a:pt x="42" y="264"/>
                  </a:lnTo>
                  <a:lnTo>
                    <a:pt x="34" y="268"/>
                  </a:lnTo>
                  <a:lnTo>
                    <a:pt x="26" y="273"/>
                  </a:lnTo>
                  <a:lnTo>
                    <a:pt x="20" y="276"/>
                  </a:lnTo>
                  <a:lnTo>
                    <a:pt x="16" y="280"/>
                  </a:lnTo>
                  <a:lnTo>
                    <a:pt x="10" y="282"/>
                  </a:lnTo>
                  <a:lnTo>
                    <a:pt x="5" y="285"/>
                  </a:lnTo>
                  <a:lnTo>
                    <a:pt x="1" y="288"/>
                  </a:lnTo>
                  <a:lnTo>
                    <a:pt x="0" y="290"/>
                  </a:lnTo>
                  <a:lnTo>
                    <a:pt x="0" y="293"/>
                  </a:lnTo>
                  <a:lnTo>
                    <a:pt x="0" y="296"/>
                  </a:lnTo>
                  <a:lnTo>
                    <a:pt x="37" y="336"/>
                  </a:lnTo>
                  <a:lnTo>
                    <a:pt x="37" y="333"/>
                  </a:lnTo>
                  <a:lnTo>
                    <a:pt x="39" y="331"/>
                  </a:lnTo>
                  <a:lnTo>
                    <a:pt x="41" y="328"/>
                  </a:lnTo>
                  <a:lnTo>
                    <a:pt x="43" y="327"/>
                  </a:lnTo>
                  <a:lnTo>
                    <a:pt x="46" y="324"/>
                  </a:lnTo>
                  <a:lnTo>
                    <a:pt x="52" y="322"/>
                  </a:lnTo>
                  <a:lnTo>
                    <a:pt x="56" y="319"/>
                  </a:lnTo>
                  <a:lnTo>
                    <a:pt x="61" y="315"/>
                  </a:lnTo>
                  <a:lnTo>
                    <a:pt x="68" y="310"/>
                  </a:lnTo>
                  <a:lnTo>
                    <a:pt x="76" y="306"/>
                  </a:lnTo>
                  <a:lnTo>
                    <a:pt x="80" y="303"/>
                  </a:lnTo>
                  <a:lnTo>
                    <a:pt x="84" y="301"/>
                  </a:lnTo>
                  <a:lnTo>
                    <a:pt x="88" y="298"/>
                  </a:lnTo>
                  <a:lnTo>
                    <a:pt x="93" y="297"/>
                  </a:lnTo>
                  <a:lnTo>
                    <a:pt x="97" y="294"/>
                  </a:lnTo>
                  <a:lnTo>
                    <a:pt x="103" y="292"/>
                  </a:lnTo>
                  <a:lnTo>
                    <a:pt x="108" y="289"/>
                  </a:lnTo>
                  <a:lnTo>
                    <a:pt x="115" y="286"/>
                  </a:lnTo>
                  <a:lnTo>
                    <a:pt x="120" y="282"/>
                  </a:lnTo>
                  <a:lnTo>
                    <a:pt x="125" y="280"/>
                  </a:lnTo>
                  <a:lnTo>
                    <a:pt x="132" y="276"/>
                  </a:lnTo>
                  <a:lnTo>
                    <a:pt x="139" y="273"/>
                  </a:lnTo>
                  <a:lnTo>
                    <a:pt x="145" y="271"/>
                  </a:lnTo>
                  <a:lnTo>
                    <a:pt x="152" y="267"/>
                  </a:lnTo>
                  <a:lnTo>
                    <a:pt x="161" y="263"/>
                  </a:lnTo>
                  <a:lnTo>
                    <a:pt x="169" y="260"/>
                  </a:lnTo>
                  <a:lnTo>
                    <a:pt x="175" y="255"/>
                  </a:lnTo>
                  <a:lnTo>
                    <a:pt x="184" y="252"/>
                  </a:lnTo>
                  <a:lnTo>
                    <a:pt x="192" y="248"/>
                  </a:lnTo>
                  <a:lnTo>
                    <a:pt x="203" y="246"/>
                  </a:lnTo>
                  <a:lnTo>
                    <a:pt x="210" y="241"/>
                  </a:lnTo>
                  <a:lnTo>
                    <a:pt x="221" y="237"/>
                  </a:lnTo>
                  <a:lnTo>
                    <a:pt x="230" y="234"/>
                  </a:lnTo>
                  <a:lnTo>
                    <a:pt x="242" y="230"/>
                  </a:lnTo>
                  <a:lnTo>
                    <a:pt x="251" y="225"/>
                  </a:lnTo>
                  <a:lnTo>
                    <a:pt x="263" y="221"/>
                  </a:lnTo>
                  <a:lnTo>
                    <a:pt x="273" y="216"/>
                  </a:lnTo>
                  <a:lnTo>
                    <a:pt x="285" y="213"/>
                  </a:lnTo>
                  <a:lnTo>
                    <a:pt x="295" y="207"/>
                  </a:lnTo>
                  <a:lnTo>
                    <a:pt x="309" y="204"/>
                  </a:lnTo>
                  <a:lnTo>
                    <a:pt x="322" y="198"/>
                  </a:lnTo>
                  <a:lnTo>
                    <a:pt x="335" y="195"/>
                  </a:lnTo>
                  <a:lnTo>
                    <a:pt x="348" y="188"/>
                  </a:lnTo>
                  <a:lnTo>
                    <a:pt x="362" y="184"/>
                  </a:lnTo>
                  <a:lnTo>
                    <a:pt x="375" y="179"/>
                  </a:lnTo>
                  <a:lnTo>
                    <a:pt x="390" y="174"/>
                  </a:lnTo>
                  <a:lnTo>
                    <a:pt x="404" y="169"/>
                  </a:lnTo>
                  <a:lnTo>
                    <a:pt x="420" y="165"/>
                  </a:lnTo>
                  <a:lnTo>
                    <a:pt x="437" y="160"/>
                  </a:lnTo>
                  <a:lnTo>
                    <a:pt x="452" y="156"/>
                  </a:lnTo>
                  <a:lnTo>
                    <a:pt x="467" y="149"/>
                  </a:lnTo>
                  <a:lnTo>
                    <a:pt x="482" y="145"/>
                  </a:lnTo>
                  <a:lnTo>
                    <a:pt x="497" y="140"/>
                  </a:lnTo>
                  <a:lnTo>
                    <a:pt x="511" y="136"/>
                  </a:lnTo>
                  <a:lnTo>
                    <a:pt x="527" y="131"/>
                  </a:lnTo>
                  <a:lnTo>
                    <a:pt x="544" y="128"/>
                  </a:lnTo>
                  <a:lnTo>
                    <a:pt x="559" y="123"/>
                  </a:lnTo>
                  <a:lnTo>
                    <a:pt x="576" y="119"/>
                  </a:lnTo>
                  <a:lnTo>
                    <a:pt x="593" y="115"/>
                  </a:lnTo>
                  <a:lnTo>
                    <a:pt x="609" y="111"/>
                  </a:lnTo>
                  <a:lnTo>
                    <a:pt x="626" y="107"/>
                  </a:lnTo>
                  <a:lnTo>
                    <a:pt x="644" y="103"/>
                  </a:lnTo>
                  <a:lnTo>
                    <a:pt x="660" y="99"/>
                  </a:lnTo>
                  <a:lnTo>
                    <a:pt x="678" y="96"/>
                  </a:lnTo>
                  <a:lnTo>
                    <a:pt x="695" y="93"/>
                  </a:lnTo>
                  <a:lnTo>
                    <a:pt x="714" y="90"/>
                  </a:lnTo>
                  <a:lnTo>
                    <a:pt x="731" y="86"/>
                  </a:lnTo>
                  <a:lnTo>
                    <a:pt x="749" y="82"/>
                  </a:lnTo>
                  <a:lnTo>
                    <a:pt x="766" y="80"/>
                  </a:lnTo>
                  <a:lnTo>
                    <a:pt x="784" y="77"/>
                  </a:lnTo>
                  <a:lnTo>
                    <a:pt x="801" y="75"/>
                  </a:lnTo>
                  <a:lnTo>
                    <a:pt x="820" y="72"/>
                  </a:lnTo>
                  <a:lnTo>
                    <a:pt x="838" y="69"/>
                  </a:lnTo>
                  <a:lnTo>
                    <a:pt x="856" y="68"/>
                  </a:lnTo>
                  <a:lnTo>
                    <a:pt x="873" y="64"/>
                  </a:lnTo>
                  <a:lnTo>
                    <a:pt x="890" y="63"/>
                  </a:lnTo>
                  <a:lnTo>
                    <a:pt x="909" y="62"/>
                  </a:lnTo>
                  <a:lnTo>
                    <a:pt x="927" y="60"/>
                  </a:lnTo>
                  <a:lnTo>
                    <a:pt x="944" y="58"/>
                  </a:lnTo>
                  <a:lnTo>
                    <a:pt x="961" y="56"/>
                  </a:lnTo>
                  <a:lnTo>
                    <a:pt x="978" y="55"/>
                  </a:lnTo>
                  <a:lnTo>
                    <a:pt x="996" y="55"/>
                  </a:lnTo>
                  <a:lnTo>
                    <a:pt x="1013" y="54"/>
                  </a:lnTo>
                  <a:lnTo>
                    <a:pt x="1029" y="52"/>
                  </a:lnTo>
                  <a:lnTo>
                    <a:pt x="1046" y="52"/>
                  </a:lnTo>
                  <a:lnTo>
                    <a:pt x="1063" y="52"/>
                  </a:lnTo>
                  <a:lnTo>
                    <a:pt x="1078" y="52"/>
                  </a:lnTo>
                  <a:lnTo>
                    <a:pt x="1094" y="52"/>
                  </a:lnTo>
                  <a:lnTo>
                    <a:pt x="1111" y="52"/>
                  </a:lnTo>
                  <a:lnTo>
                    <a:pt x="1128" y="54"/>
                  </a:lnTo>
                  <a:lnTo>
                    <a:pt x="1143" y="54"/>
                  </a:lnTo>
                  <a:lnTo>
                    <a:pt x="1158" y="55"/>
                  </a:lnTo>
                  <a:lnTo>
                    <a:pt x="1173" y="55"/>
                  </a:lnTo>
                  <a:lnTo>
                    <a:pt x="1188" y="59"/>
                  </a:lnTo>
                  <a:lnTo>
                    <a:pt x="1201" y="59"/>
                  </a:lnTo>
                  <a:lnTo>
                    <a:pt x="1216" y="62"/>
                  </a:lnTo>
                  <a:lnTo>
                    <a:pt x="1230" y="64"/>
                  </a:lnTo>
                  <a:lnTo>
                    <a:pt x="1244" y="67"/>
                  </a:lnTo>
                  <a:lnTo>
                    <a:pt x="1256" y="68"/>
                  </a:lnTo>
                  <a:lnTo>
                    <a:pt x="1269" y="71"/>
                  </a:lnTo>
                  <a:lnTo>
                    <a:pt x="1281" y="73"/>
                  </a:lnTo>
                  <a:lnTo>
                    <a:pt x="1293" y="77"/>
                  </a:lnTo>
                  <a:lnTo>
                    <a:pt x="1305" y="80"/>
                  </a:lnTo>
                  <a:lnTo>
                    <a:pt x="1315" y="84"/>
                  </a:lnTo>
                  <a:lnTo>
                    <a:pt x="1326" y="88"/>
                  </a:lnTo>
                  <a:lnTo>
                    <a:pt x="1337" y="93"/>
                  </a:lnTo>
                  <a:lnTo>
                    <a:pt x="1346" y="97"/>
                  </a:lnTo>
                  <a:lnTo>
                    <a:pt x="1356" y="101"/>
                  </a:lnTo>
                  <a:lnTo>
                    <a:pt x="1363" y="107"/>
                  </a:lnTo>
                  <a:lnTo>
                    <a:pt x="1373" y="113"/>
                  </a:lnTo>
                  <a:lnTo>
                    <a:pt x="1380" y="118"/>
                  </a:lnTo>
                  <a:lnTo>
                    <a:pt x="1388" y="123"/>
                  </a:lnTo>
                  <a:lnTo>
                    <a:pt x="1395" y="130"/>
                  </a:lnTo>
                  <a:lnTo>
                    <a:pt x="1401" y="137"/>
                  </a:lnTo>
                  <a:lnTo>
                    <a:pt x="1404" y="140"/>
                  </a:lnTo>
                  <a:lnTo>
                    <a:pt x="1408" y="145"/>
                  </a:lnTo>
                  <a:lnTo>
                    <a:pt x="1410" y="149"/>
                  </a:lnTo>
                  <a:lnTo>
                    <a:pt x="1414" y="154"/>
                  </a:lnTo>
                  <a:lnTo>
                    <a:pt x="1416" y="158"/>
                  </a:lnTo>
                  <a:lnTo>
                    <a:pt x="1420" y="164"/>
                  </a:lnTo>
                  <a:lnTo>
                    <a:pt x="1421" y="167"/>
                  </a:lnTo>
                  <a:lnTo>
                    <a:pt x="1424" y="174"/>
                  </a:lnTo>
                  <a:lnTo>
                    <a:pt x="1425" y="178"/>
                  </a:lnTo>
                  <a:lnTo>
                    <a:pt x="1425" y="183"/>
                  </a:lnTo>
                  <a:lnTo>
                    <a:pt x="1426" y="188"/>
                  </a:lnTo>
                  <a:lnTo>
                    <a:pt x="1429" y="194"/>
                  </a:lnTo>
                  <a:lnTo>
                    <a:pt x="1429" y="199"/>
                  </a:lnTo>
                  <a:lnTo>
                    <a:pt x="1430" y="204"/>
                  </a:lnTo>
                  <a:lnTo>
                    <a:pt x="1430" y="209"/>
                  </a:lnTo>
                  <a:lnTo>
                    <a:pt x="1431" y="216"/>
                  </a:lnTo>
                  <a:lnTo>
                    <a:pt x="1430" y="220"/>
                  </a:lnTo>
                  <a:lnTo>
                    <a:pt x="1430" y="225"/>
                  </a:lnTo>
                  <a:lnTo>
                    <a:pt x="1429" y="230"/>
                  </a:lnTo>
                  <a:lnTo>
                    <a:pt x="1429" y="237"/>
                  </a:lnTo>
                  <a:lnTo>
                    <a:pt x="1426" y="242"/>
                  </a:lnTo>
                  <a:lnTo>
                    <a:pt x="1425" y="247"/>
                  </a:lnTo>
                  <a:lnTo>
                    <a:pt x="1425" y="252"/>
                  </a:lnTo>
                  <a:lnTo>
                    <a:pt x="1424" y="258"/>
                  </a:lnTo>
                  <a:lnTo>
                    <a:pt x="1422" y="263"/>
                  </a:lnTo>
                  <a:lnTo>
                    <a:pt x="1420" y="268"/>
                  </a:lnTo>
                  <a:lnTo>
                    <a:pt x="1418" y="273"/>
                  </a:lnTo>
                  <a:lnTo>
                    <a:pt x="1416" y="279"/>
                  </a:lnTo>
                  <a:lnTo>
                    <a:pt x="1413" y="285"/>
                  </a:lnTo>
                  <a:lnTo>
                    <a:pt x="1410" y="290"/>
                  </a:lnTo>
                  <a:lnTo>
                    <a:pt x="1408" y="296"/>
                  </a:lnTo>
                  <a:lnTo>
                    <a:pt x="1407" y="301"/>
                  </a:lnTo>
                  <a:lnTo>
                    <a:pt x="1403" y="306"/>
                  </a:lnTo>
                  <a:lnTo>
                    <a:pt x="1399" y="310"/>
                  </a:lnTo>
                  <a:lnTo>
                    <a:pt x="1395" y="315"/>
                  </a:lnTo>
                  <a:lnTo>
                    <a:pt x="1392" y="320"/>
                  </a:lnTo>
                  <a:lnTo>
                    <a:pt x="1390" y="324"/>
                  </a:lnTo>
                  <a:lnTo>
                    <a:pt x="1386" y="331"/>
                  </a:lnTo>
                  <a:lnTo>
                    <a:pt x="1382" y="335"/>
                  </a:lnTo>
                  <a:lnTo>
                    <a:pt x="1378" y="340"/>
                  </a:lnTo>
                  <a:lnTo>
                    <a:pt x="1374" y="345"/>
                  </a:lnTo>
                  <a:lnTo>
                    <a:pt x="1370" y="349"/>
                  </a:lnTo>
                  <a:lnTo>
                    <a:pt x="1365" y="354"/>
                  </a:lnTo>
                  <a:lnTo>
                    <a:pt x="1362" y="358"/>
                  </a:lnTo>
                  <a:lnTo>
                    <a:pt x="1357" y="363"/>
                  </a:lnTo>
                  <a:lnTo>
                    <a:pt x="1353" y="367"/>
                  </a:lnTo>
                  <a:lnTo>
                    <a:pt x="1348" y="373"/>
                  </a:lnTo>
                  <a:lnTo>
                    <a:pt x="1344" y="377"/>
                  </a:lnTo>
                  <a:lnTo>
                    <a:pt x="1339" y="380"/>
                  </a:lnTo>
                  <a:lnTo>
                    <a:pt x="1335" y="384"/>
                  </a:lnTo>
                  <a:lnTo>
                    <a:pt x="1329" y="388"/>
                  </a:lnTo>
                  <a:lnTo>
                    <a:pt x="1324" y="392"/>
                  </a:lnTo>
                  <a:lnTo>
                    <a:pt x="1319" y="395"/>
                  </a:lnTo>
                  <a:lnTo>
                    <a:pt x="1314" y="399"/>
                  </a:lnTo>
                  <a:lnTo>
                    <a:pt x="1310" y="403"/>
                  </a:lnTo>
                  <a:lnTo>
                    <a:pt x="1305" y="407"/>
                  </a:lnTo>
                  <a:lnTo>
                    <a:pt x="1299" y="409"/>
                  </a:lnTo>
                  <a:lnTo>
                    <a:pt x="1295" y="412"/>
                  </a:lnTo>
                  <a:lnTo>
                    <a:pt x="1290" y="414"/>
                  </a:lnTo>
                  <a:lnTo>
                    <a:pt x="1285" y="418"/>
                  </a:lnTo>
                  <a:lnTo>
                    <a:pt x="1280" y="420"/>
                  </a:lnTo>
                  <a:lnTo>
                    <a:pt x="1275" y="422"/>
                  </a:lnTo>
                  <a:lnTo>
                    <a:pt x="1271" y="425"/>
                  </a:lnTo>
                  <a:lnTo>
                    <a:pt x="1267" y="428"/>
                  </a:lnTo>
                  <a:lnTo>
                    <a:pt x="1252" y="431"/>
                  </a:lnTo>
                  <a:lnTo>
                    <a:pt x="1239" y="437"/>
                  </a:lnTo>
                  <a:lnTo>
                    <a:pt x="1226" y="439"/>
                  </a:lnTo>
                  <a:lnTo>
                    <a:pt x="1212" y="442"/>
                  </a:lnTo>
                  <a:lnTo>
                    <a:pt x="1197" y="446"/>
                  </a:lnTo>
                  <a:lnTo>
                    <a:pt x="1184" y="448"/>
                  </a:lnTo>
                  <a:lnTo>
                    <a:pt x="1170" y="450"/>
                  </a:lnTo>
                  <a:lnTo>
                    <a:pt x="1156" y="451"/>
                  </a:lnTo>
                  <a:lnTo>
                    <a:pt x="1140" y="452"/>
                  </a:lnTo>
                  <a:lnTo>
                    <a:pt x="1126" y="454"/>
                  </a:lnTo>
                  <a:lnTo>
                    <a:pt x="1110" y="455"/>
                  </a:lnTo>
                  <a:lnTo>
                    <a:pt x="1094" y="455"/>
                  </a:lnTo>
                  <a:lnTo>
                    <a:pt x="1078" y="455"/>
                  </a:lnTo>
                  <a:lnTo>
                    <a:pt x="1064" y="455"/>
                  </a:lnTo>
                  <a:lnTo>
                    <a:pt x="1047" y="454"/>
                  </a:lnTo>
                  <a:lnTo>
                    <a:pt x="1033" y="454"/>
                  </a:lnTo>
                  <a:lnTo>
                    <a:pt x="1017" y="451"/>
                  </a:lnTo>
                  <a:lnTo>
                    <a:pt x="1001" y="450"/>
                  </a:lnTo>
                  <a:lnTo>
                    <a:pt x="984" y="448"/>
                  </a:lnTo>
                  <a:lnTo>
                    <a:pt x="969" y="446"/>
                  </a:lnTo>
                  <a:lnTo>
                    <a:pt x="953" y="443"/>
                  </a:lnTo>
                  <a:lnTo>
                    <a:pt x="937" y="441"/>
                  </a:lnTo>
                  <a:lnTo>
                    <a:pt x="920" y="438"/>
                  </a:lnTo>
                  <a:lnTo>
                    <a:pt x="906" y="437"/>
                  </a:lnTo>
                  <a:lnTo>
                    <a:pt x="889" y="433"/>
                  </a:lnTo>
                  <a:lnTo>
                    <a:pt x="873" y="430"/>
                  </a:lnTo>
                  <a:lnTo>
                    <a:pt x="858" y="426"/>
                  </a:lnTo>
                  <a:lnTo>
                    <a:pt x="842" y="424"/>
                  </a:lnTo>
                  <a:lnTo>
                    <a:pt x="827" y="418"/>
                  </a:lnTo>
                  <a:lnTo>
                    <a:pt x="812" y="416"/>
                  </a:lnTo>
                  <a:lnTo>
                    <a:pt x="797" y="412"/>
                  </a:lnTo>
                  <a:lnTo>
                    <a:pt x="783" y="409"/>
                  </a:lnTo>
                  <a:lnTo>
                    <a:pt x="767" y="404"/>
                  </a:lnTo>
                  <a:lnTo>
                    <a:pt x="753" y="400"/>
                  </a:lnTo>
                  <a:lnTo>
                    <a:pt x="740" y="395"/>
                  </a:lnTo>
                  <a:lnTo>
                    <a:pt x="726" y="391"/>
                  </a:lnTo>
                  <a:lnTo>
                    <a:pt x="712" y="387"/>
                  </a:lnTo>
                  <a:lnTo>
                    <a:pt x="698" y="382"/>
                  </a:lnTo>
                  <a:lnTo>
                    <a:pt x="685" y="378"/>
                  </a:lnTo>
                  <a:lnTo>
                    <a:pt x="673" y="374"/>
                  </a:lnTo>
                  <a:lnTo>
                    <a:pt x="659" y="370"/>
                  </a:lnTo>
                  <a:lnTo>
                    <a:pt x="647" y="366"/>
                  </a:lnTo>
                  <a:lnTo>
                    <a:pt x="635" y="361"/>
                  </a:lnTo>
                  <a:lnTo>
                    <a:pt x="625" y="358"/>
                  </a:lnTo>
                  <a:lnTo>
                    <a:pt x="614" y="353"/>
                  </a:lnTo>
                  <a:lnTo>
                    <a:pt x="603" y="349"/>
                  </a:lnTo>
                  <a:lnTo>
                    <a:pt x="593" y="345"/>
                  </a:lnTo>
                  <a:lnTo>
                    <a:pt x="584" y="343"/>
                  </a:lnTo>
                  <a:lnTo>
                    <a:pt x="574" y="339"/>
                  </a:lnTo>
                  <a:lnTo>
                    <a:pt x="565" y="335"/>
                  </a:lnTo>
                  <a:lnTo>
                    <a:pt x="557" y="332"/>
                  </a:lnTo>
                  <a:lnTo>
                    <a:pt x="549" y="330"/>
                  </a:lnTo>
                  <a:lnTo>
                    <a:pt x="541" y="326"/>
                  </a:lnTo>
                  <a:lnTo>
                    <a:pt x="535" y="323"/>
                  </a:lnTo>
                  <a:lnTo>
                    <a:pt x="528" y="320"/>
                  </a:lnTo>
                  <a:lnTo>
                    <a:pt x="523" y="319"/>
                  </a:lnTo>
                  <a:lnTo>
                    <a:pt x="518" y="315"/>
                  </a:lnTo>
                  <a:lnTo>
                    <a:pt x="512" y="314"/>
                  </a:lnTo>
                  <a:lnTo>
                    <a:pt x="509" y="313"/>
                  </a:lnTo>
                  <a:lnTo>
                    <a:pt x="506" y="311"/>
                  </a:lnTo>
                  <a:lnTo>
                    <a:pt x="502" y="310"/>
                  </a:lnTo>
                  <a:lnTo>
                    <a:pt x="501" y="310"/>
                  </a:lnTo>
                  <a:lnTo>
                    <a:pt x="106" y="327"/>
                  </a:lnTo>
                  <a:lnTo>
                    <a:pt x="112" y="365"/>
                  </a:lnTo>
                  <a:lnTo>
                    <a:pt x="482" y="365"/>
                  </a:lnTo>
                  <a:lnTo>
                    <a:pt x="488" y="367"/>
                  </a:lnTo>
                  <a:lnTo>
                    <a:pt x="497" y="370"/>
                  </a:lnTo>
                  <a:lnTo>
                    <a:pt x="502" y="373"/>
                  </a:lnTo>
                  <a:lnTo>
                    <a:pt x="507" y="375"/>
                  </a:lnTo>
                  <a:lnTo>
                    <a:pt x="514" y="378"/>
                  </a:lnTo>
                  <a:lnTo>
                    <a:pt x="520" y="382"/>
                  </a:lnTo>
                  <a:lnTo>
                    <a:pt x="527" y="384"/>
                  </a:lnTo>
                  <a:lnTo>
                    <a:pt x="535" y="387"/>
                  </a:lnTo>
                  <a:lnTo>
                    <a:pt x="542" y="390"/>
                  </a:lnTo>
                  <a:lnTo>
                    <a:pt x="552" y="394"/>
                  </a:lnTo>
                  <a:lnTo>
                    <a:pt x="559" y="396"/>
                  </a:lnTo>
                  <a:lnTo>
                    <a:pt x="570" y="400"/>
                  </a:lnTo>
                  <a:lnTo>
                    <a:pt x="580" y="404"/>
                  </a:lnTo>
                  <a:lnTo>
                    <a:pt x="591" y="409"/>
                  </a:lnTo>
                  <a:lnTo>
                    <a:pt x="601" y="412"/>
                  </a:lnTo>
                  <a:lnTo>
                    <a:pt x="612" y="416"/>
                  </a:lnTo>
                  <a:lnTo>
                    <a:pt x="624" y="420"/>
                  </a:lnTo>
                  <a:lnTo>
                    <a:pt x="635" y="424"/>
                  </a:lnTo>
                  <a:lnTo>
                    <a:pt x="646" y="428"/>
                  </a:lnTo>
                  <a:lnTo>
                    <a:pt x="659" y="431"/>
                  </a:lnTo>
                  <a:lnTo>
                    <a:pt x="671" y="435"/>
                  </a:lnTo>
                  <a:lnTo>
                    <a:pt x="684" y="439"/>
                  </a:lnTo>
                  <a:lnTo>
                    <a:pt x="697" y="443"/>
                  </a:lnTo>
                  <a:lnTo>
                    <a:pt x="710" y="447"/>
                  </a:lnTo>
                  <a:lnTo>
                    <a:pt x="723" y="451"/>
                  </a:lnTo>
                  <a:lnTo>
                    <a:pt x="737" y="455"/>
                  </a:lnTo>
                  <a:lnTo>
                    <a:pt x="752" y="459"/>
                  </a:lnTo>
                  <a:lnTo>
                    <a:pt x="765" y="464"/>
                  </a:lnTo>
                  <a:lnTo>
                    <a:pt x="779" y="467"/>
                  </a:lnTo>
                  <a:lnTo>
                    <a:pt x="795" y="472"/>
                  </a:lnTo>
                  <a:lnTo>
                    <a:pt x="809" y="475"/>
                  </a:lnTo>
                  <a:lnTo>
                    <a:pt x="825" y="479"/>
                  </a:lnTo>
                  <a:lnTo>
                    <a:pt x="839" y="481"/>
                  </a:lnTo>
                  <a:lnTo>
                    <a:pt x="855" y="485"/>
                  </a:lnTo>
                  <a:lnTo>
                    <a:pt x="869" y="488"/>
                  </a:lnTo>
                  <a:lnTo>
                    <a:pt x="885" y="490"/>
                  </a:lnTo>
                  <a:lnTo>
                    <a:pt x="899" y="493"/>
                  </a:lnTo>
                  <a:lnTo>
                    <a:pt x="916" y="497"/>
                  </a:lnTo>
                  <a:lnTo>
                    <a:pt x="932" y="498"/>
                  </a:lnTo>
                  <a:lnTo>
                    <a:pt x="948" y="499"/>
                  </a:lnTo>
                  <a:lnTo>
                    <a:pt x="962" y="502"/>
                  </a:lnTo>
                  <a:lnTo>
                    <a:pt x="979" y="505"/>
                  </a:lnTo>
                  <a:lnTo>
                    <a:pt x="995" y="506"/>
                  </a:lnTo>
                  <a:lnTo>
                    <a:pt x="1010" y="507"/>
                  </a:lnTo>
                  <a:lnTo>
                    <a:pt x="1027" y="509"/>
                  </a:lnTo>
                  <a:lnTo>
                    <a:pt x="1043" y="510"/>
                  </a:lnTo>
                  <a:lnTo>
                    <a:pt x="1059" y="510"/>
                  </a:lnTo>
                  <a:lnTo>
                    <a:pt x="1075" y="510"/>
                  </a:lnTo>
                  <a:lnTo>
                    <a:pt x="1090" y="510"/>
                  </a:lnTo>
                  <a:lnTo>
                    <a:pt x="1107" y="510"/>
                  </a:lnTo>
                  <a:lnTo>
                    <a:pt x="1122" y="509"/>
                  </a:lnTo>
                  <a:lnTo>
                    <a:pt x="1137" y="507"/>
                  </a:lnTo>
                  <a:lnTo>
                    <a:pt x="1153" y="506"/>
                  </a:lnTo>
                  <a:lnTo>
                    <a:pt x="1170" y="506"/>
                  </a:lnTo>
                  <a:lnTo>
                    <a:pt x="1184" y="502"/>
                  </a:lnTo>
                  <a:lnTo>
                    <a:pt x="1200" y="499"/>
                  </a:lnTo>
                  <a:lnTo>
                    <a:pt x="1214" y="497"/>
                  </a:lnTo>
                  <a:lnTo>
                    <a:pt x="1230" y="494"/>
                  </a:lnTo>
                  <a:lnTo>
                    <a:pt x="1244" y="490"/>
                  </a:lnTo>
                  <a:lnTo>
                    <a:pt x="1259" y="486"/>
                  </a:lnTo>
                  <a:lnTo>
                    <a:pt x="1273" y="481"/>
                  </a:lnTo>
                  <a:lnTo>
                    <a:pt x="1289" y="479"/>
                  </a:lnTo>
                  <a:lnTo>
                    <a:pt x="1294" y="475"/>
                  </a:lnTo>
                  <a:lnTo>
                    <a:pt x="1302" y="472"/>
                  </a:lnTo>
                  <a:lnTo>
                    <a:pt x="1307" y="468"/>
                  </a:lnTo>
                  <a:lnTo>
                    <a:pt x="1314" y="465"/>
                  </a:lnTo>
                  <a:lnTo>
                    <a:pt x="1320" y="462"/>
                  </a:lnTo>
                  <a:lnTo>
                    <a:pt x="1327" y="458"/>
                  </a:lnTo>
                  <a:lnTo>
                    <a:pt x="1333" y="455"/>
                  </a:lnTo>
                  <a:lnTo>
                    <a:pt x="1341" y="451"/>
                  </a:lnTo>
                  <a:lnTo>
                    <a:pt x="1346" y="446"/>
                  </a:lnTo>
                  <a:lnTo>
                    <a:pt x="1353" y="442"/>
                  </a:lnTo>
                  <a:lnTo>
                    <a:pt x="1358" y="437"/>
                  </a:lnTo>
                  <a:lnTo>
                    <a:pt x="1365" y="433"/>
                  </a:lnTo>
                  <a:lnTo>
                    <a:pt x="1370" y="428"/>
                  </a:lnTo>
                  <a:lnTo>
                    <a:pt x="1376" y="422"/>
                  </a:lnTo>
                  <a:lnTo>
                    <a:pt x="1383" y="418"/>
                  </a:lnTo>
                  <a:lnTo>
                    <a:pt x="1390" y="413"/>
                  </a:lnTo>
                  <a:lnTo>
                    <a:pt x="1393" y="407"/>
                  </a:lnTo>
                  <a:lnTo>
                    <a:pt x="1399" y="401"/>
                  </a:lnTo>
                  <a:lnTo>
                    <a:pt x="1404" y="396"/>
                  </a:lnTo>
                  <a:lnTo>
                    <a:pt x="1410" y="391"/>
                  </a:lnTo>
                  <a:lnTo>
                    <a:pt x="1414" y="384"/>
                  </a:lnTo>
                  <a:lnTo>
                    <a:pt x="1420" y="379"/>
                  </a:lnTo>
                  <a:lnTo>
                    <a:pt x="1425" y="373"/>
                  </a:lnTo>
                  <a:lnTo>
                    <a:pt x="1430" y="367"/>
                  </a:lnTo>
                  <a:lnTo>
                    <a:pt x="1434" y="360"/>
                  </a:lnTo>
                  <a:lnTo>
                    <a:pt x="1438" y="354"/>
                  </a:lnTo>
                  <a:lnTo>
                    <a:pt x="1442" y="347"/>
                  </a:lnTo>
                  <a:lnTo>
                    <a:pt x="1446" y="341"/>
                  </a:lnTo>
                  <a:lnTo>
                    <a:pt x="1450" y="333"/>
                  </a:lnTo>
                  <a:lnTo>
                    <a:pt x="1454" y="327"/>
                  </a:lnTo>
                  <a:lnTo>
                    <a:pt x="1458" y="322"/>
                  </a:lnTo>
                  <a:lnTo>
                    <a:pt x="1461" y="315"/>
                  </a:lnTo>
                  <a:lnTo>
                    <a:pt x="1464" y="307"/>
                  </a:lnTo>
                  <a:lnTo>
                    <a:pt x="1467" y="301"/>
                  </a:lnTo>
                  <a:lnTo>
                    <a:pt x="1471" y="293"/>
                  </a:lnTo>
                  <a:lnTo>
                    <a:pt x="1473" y="286"/>
                  </a:lnTo>
                  <a:lnTo>
                    <a:pt x="1475" y="279"/>
                  </a:lnTo>
                  <a:lnTo>
                    <a:pt x="1477" y="272"/>
                  </a:lnTo>
                  <a:lnTo>
                    <a:pt x="1480" y="264"/>
                  </a:lnTo>
                  <a:lnTo>
                    <a:pt x="1481" y="258"/>
                  </a:lnTo>
                  <a:lnTo>
                    <a:pt x="1482" y="250"/>
                  </a:lnTo>
                  <a:lnTo>
                    <a:pt x="1482" y="243"/>
                  </a:lnTo>
                  <a:lnTo>
                    <a:pt x="1484" y="235"/>
                  </a:lnTo>
                  <a:lnTo>
                    <a:pt x="1485" y="229"/>
                  </a:lnTo>
                  <a:lnTo>
                    <a:pt x="1485" y="222"/>
                  </a:lnTo>
                  <a:lnTo>
                    <a:pt x="1486" y="216"/>
                  </a:lnTo>
                  <a:lnTo>
                    <a:pt x="1486" y="208"/>
                  </a:lnTo>
                  <a:lnTo>
                    <a:pt x="1488" y="201"/>
                  </a:lnTo>
                  <a:lnTo>
                    <a:pt x="1486" y="194"/>
                  </a:lnTo>
                  <a:lnTo>
                    <a:pt x="1485" y="187"/>
                  </a:lnTo>
                  <a:lnTo>
                    <a:pt x="1484" y="179"/>
                  </a:lnTo>
                  <a:lnTo>
                    <a:pt x="1482" y="174"/>
                  </a:lnTo>
                  <a:lnTo>
                    <a:pt x="1481" y="166"/>
                  </a:lnTo>
                  <a:lnTo>
                    <a:pt x="1480" y="160"/>
                  </a:lnTo>
                  <a:lnTo>
                    <a:pt x="1477" y="152"/>
                  </a:lnTo>
                  <a:lnTo>
                    <a:pt x="1476" y="147"/>
                  </a:lnTo>
                  <a:lnTo>
                    <a:pt x="1472" y="140"/>
                  </a:lnTo>
                  <a:lnTo>
                    <a:pt x="1469" y="133"/>
                  </a:lnTo>
                  <a:lnTo>
                    <a:pt x="1465" y="127"/>
                  </a:lnTo>
                  <a:lnTo>
                    <a:pt x="1461" y="122"/>
                  </a:lnTo>
                  <a:lnTo>
                    <a:pt x="1458" y="115"/>
                  </a:lnTo>
                  <a:lnTo>
                    <a:pt x="1454" y="109"/>
                  </a:lnTo>
                  <a:lnTo>
                    <a:pt x="1450" y="103"/>
                  </a:lnTo>
                  <a:lnTo>
                    <a:pt x="1444" y="98"/>
                  </a:lnTo>
                  <a:lnTo>
                    <a:pt x="1444" y="9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25"/>
            <p:cNvSpPr>
              <a:spLocks/>
            </p:cNvSpPr>
            <p:nvPr/>
          </p:nvSpPr>
          <p:spPr bwMode="auto">
            <a:xfrm>
              <a:off x="6365875" y="1027459"/>
              <a:ext cx="427038" cy="135510"/>
            </a:xfrm>
            <a:custGeom>
              <a:avLst/>
              <a:gdLst>
                <a:gd name="T0" fmla="*/ 579 w 1075"/>
                <a:gd name="T1" fmla="*/ 378 h 379"/>
                <a:gd name="T2" fmla="*/ 632 w 1075"/>
                <a:gd name="T3" fmla="*/ 374 h 379"/>
                <a:gd name="T4" fmla="*/ 685 w 1075"/>
                <a:gd name="T5" fmla="*/ 371 h 379"/>
                <a:gd name="T6" fmla="*/ 734 w 1075"/>
                <a:gd name="T7" fmla="*/ 365 h 379"/>
                <a:gd name="T8" fmla="*/ 781 w 1075"/>
                <a:gd name="T9" fmla="*/ 357 h 379"/>
                <a:gd name="T10" fmla="*/ 826 w 1075"/>
                <a:gd name="T11" fmla="*/ 349 h 379"/>
                <a:gd name="T12" fmla="*/ 868 w 1075"/>
                <a:gd name="T13" fmla="*/ 339 h 379"/>
                <a:gd name="T14" fmla="*/ 908 w 1075"/>
                <a:gd name="T15" fmla="*/ 328 h 379"/>
                <a:gd name="T16" fmla="*/ 943 w 1075"/>
                <a:gd name="T17" fmla="*/ 314 h 379"/>
                <a:gd name="T18" fmla="*/ 975 w 1075"/>
                <a:gd name="T19" fmla="*/ 301 h 379"/>
                <a:gd name="T20" fmla="*/ 1002 w 1075"/>
                <a:gd name="T21" fmla="*/ 287 h 379"/>
                <a:gd name="T22" fmla="*/ 1027 w 1075"/>
                <a:gd name="T23" fmla="*/ 271 h 379"/>
                <a:gd name="T24" fmla="*/ 1045 w 1075"/>
                <a:gd name="T25" fmla="*/ 254 h 379"/>
                <a:gd name="T26" fmla="*/ 1060 w 1075"/>
                <a:gd name="T27" fmla="*/ 237 h 379"/>
                <a:gd name="T28" fmla="*/ 1070 w 1075"/>
                <a:gd name="T29" fmla="*/ 219 h 379"/>
                <a:gd name="T30" fmla="*/ 1074 w 1075"/>
                <a:gd name="T31" fmla="*/ 187 h 379"/>
                <a:gd name="T32" fmla="*/ 1064 w 1075"/>
                <a:gd name="T33" fmla="*/ 164 h 379"/>
                <a:gd name="T34" fmla="*/ 1048 w 1075"/>
                <a:gd name="T35" fmla="*/ 145 h 379"/>
                <a:gd name="T36" fmla="*/ 1027 w 1075"/>
                <a:gd name="T37" fmla="*/ 127 h 379"/>
                <a:gd name="T38" fmla="*/ 1000 w 1075"/>
                <a:gd name="T39" fmla="*/ 110 h 379"/>
                <a:gd name="T40" fmla="*/ 968 w 1075"/>
                <a:gd name="T41" fmla="*/ 93 h 379"/>
                <a:gd name="T42" fmla="*/ 932 w 1075"/>
                <a:gd name="T43" fmla="*/ 79 h 379"/>
                <a:gd name="T44" fmla="*/ 892 w 1075"/>
                <a:gd name="T45" fmla="*/ 63 h 379"/>
                <a:gd name="T46" fmla="*/ 847 w 1075"/>
                <a:gd name="T47" fmla="*/ 50 h 379"/>
                <a:gd name="T48" fmla="*/ 801 w 1075"/>
                <a:gd name="T49" fmla="*/ 38 h 379"/>
                <a:gd name="T50" fmla="*/ 751 w 1075"/>
                <a:gd name="T51" fmla="*/ 26 h 379"/>
                <a:gd name="T52" fmla="*/ 699 w 1075"/>
                <a:gd name="T53" fmla="*/ 19 h 379"/>
                <a:gd name="T54" fmla="*/ 645 w 1075"/>
                <a:gd name="T55" fmla="*/ 9 h 379"/>
                <a:gd name="T56" fmla="*/ 591 w 1075"/>
                <a:gd name="T57" fmla="*/ 3 h 379"/>
                <a:gd name="T58" fmla="*/ 534 w 1075"/>
                <a:gd name="T59" fmla="*/ 0 h 379"/>
                <a:gd name="T60" fmla="*/ 481 w 1075"/>
                <a:gd name="T61" fmla="*/ 0 h 379"/>
                <a:gd name="T62" fmla="*/ 424 w 1075"/>
                <a:gd name="T63" fmla="*/ 0 h 379"/>
                <a:gd name="T64" fmla="*/ 372 w 1075"/>
                <a:gd name="T65" fmla="*/ 2 h 379"/>
                <a:gd name="T66" fmla="*/ 323 w 1075"/>
                <a:gd name="T67" fmla="*/ 6 h 379"/>
                <a:gd name="T68" fmla="*/ 278 w 1075"/>
                <a:gd name="T69" fmla="*/ 13 h 379"/>
                <a:gd name="T70" fmla="*/ 235 w 1075"/>
                <a:gd name="T71" fmla="*/ 21 h 379"/>
                <a:gd name="T72" fmla="*/ 196 w 1075"/>
                <a:gd name="T73" fmla="*/ 33 h 379"/>
                <a:gd name="T74" fmla="*/ 160 w 1075"/>
                <a:gd name="T75" fmla="*/ 43 h 379"/>
                <a:gd name="T76" fmla="*/ 129 w 1075"/>
                <a:gd name="T77" fmla="*/ 58 h 379"/>
                <a:gd name="T78" fmla="*/ 99 w 1075"/>
                <a:gd name="T79" fmla="*/ 71 h 379"/>
                <a:gd name="T80" fmla="*/ 74 w 1075"/>
                <a:gd name="T81" fmla="*/ 85 h 379"/>
                <a:gd name="T82" fmla="*/ 52 w 1075"/>
                <a:gd name="T83" fmla="*/ 102 h 379"/>
                <a:gd name="T84" fmla="*/ 34 w 1075"/>
                <a:gd name="T85" fmla="*/ 118 h 379"/>
                <a:gd name="T86" fmla="*/ 19 w 1075"/>
                <a:gd name="T87" fmla="*/ 136 h 379"/>
                <a:gd name="T88" fmla="*/ 9 w 1075"/>
                <a:gd name="T89" fmla="*/ 155 h 379"/>
                <a:gd name="T90" fmla="*/ 0 w 1075"/>
                <a:gd name="T91" fmla="*/ 187 h 379"/>
                <a:gd name="T92" fmla="*/ 2 w 1075"/>
                <a:gd name="T93" fmla="*/ 219 h 379"/>
                <a:gd name="T94" fmla="*/ 13 w 1075"/>
                <a:gd name="T95" fmla="*/ 237 h 379"/>
                <a:gd name="T96" fmla="*/ 27 w 1075"/>
                <a:gd name="T97" fmla="*/ 254 h 379"/>
                <a:gd name="T98" fmla="*/ 47 w 1075"/>
                <a:gd name="T99" fmla="*/ 271 h 379"/>
                <a:gd name="T100" fmla="*/ 69 w 1075"/>
                <a:gd name="T101" fmla="*/ 287 h 379"/>
                <a:gd name="T102" fmla="*/ 98 w 1075"/>
                <a:gd name="T103" fmla="*/ 301 h 379"/>
                <a:gd name="T104" fmla="*/ 130 w 1075"/>
                <a:gd name="T105" fmla="*/ 314 h 379"/>
                <a:gd name="T106" fmla="*/ 166 w 1075"/>
                <a:gd name="T107" fmla="*/ 328 h 379"/>
                <a:gd name="T108" fmla="*/ 204 w 1075"/>
                <a:gd name="T109" fmla="*/ 339 h 379"/>
                <a:gd name="T110" fmla="*/ 247 w 1075"/>
                <a:gd name="T111" fmla="*/ 349 h 379"/>
                <a:gd name="T112" fmla="*/ 291 w 1075"/>
                <a:gd name="T113" fmla="*/ 357 h 379"/>
                <a:gd name="T114" fmla="*/ 340 w 1075"/>
                <a:gd name="T115" fmla="*/ 365 h 379"/>
                <a:gd name="T116" fmla="*/ 391 w 1075"/>
                <a:gd name="T117" fmla="*/ 371 h 379"/>
                <a:gd name="T118" fmla="*/ 441 w 1075"/>
                <a:gd name="T119" fmla="*/ 374 h 379"/>
                <a:gd name="T120" fmla="*/ 496 w 1075"/>
                <a:gd name="T121" fmla="*/ 378 h 379"/>
                <a:gd name="T122" fmla="*/ 538 w 1075"/>
                <a:gd name="T123" fmla="*/ 379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075" h="379">
                  <a:moveTo>
                    <a:pt x="538" y="379"/>
                  </a:moveTo>
                  <a:lnTo>
                    <a:pt x="551" y="378"/>
                  </a:lnTo>
                  <a:lnTo>
                    <a:pt x="564" y="378"/>
                  </a:lnTo>
                  <a:lnTo>
                    <a:pt x="579" y="378"/>
                  </a:lnTo>
                  <a:lnTo>
                    <a:pt x="592" y="378"/>
                  </a:lnTo>
                  <a:lnTo>
                    <a:pt x="605" y="377"/>
                  </a:lnTo>
                  <a:lnTo>
                    <a:pt x="618" y="375"/>
                  </a:lnTo>
                  <a:lnTo>
                    <a:pt x="632" y="374"/>
                  </a:lnTo>
                  <a:lnTo>
                    <a:pt x="645" y="374"/>
                  </a:lnTo>
                  <a:lnTo>
                    <a:pt x="658" y="373"/>
                  </a:lnTo>
                  <a:lnTo>
                    <a:pt x="672" y="371"/>
                  </a:lnTo>
                  <a:lnTo>
                    <a:pt x="685" y="371"/>
                  </a:lnTo>
                  <a:lnTo>
                    <a:pt x="698" y="370"/>
                  </a:lnTo>
                  <a:lnTo>
                    <a:pt x="709" y="369"/>
                  </a:lnTo>
                  <a:lnTo>
                    <a:pt x="723" y="368"/>
                  </a:lnTo>
                  <a:lnTo>
                    <a:pt x="734" y="365"/>
                  </a:lnTo>
                  <a:lnTo>
                    <a:pt x="747" y="365"/>
                  </a:lnTo>
                  <a:lnTo>
                    <a:pt x="758" y="362"/>
                  </a:lnTo>
                  <a:lnTo>
                    <a:pt x="770" y="360"/>
                  </a:lnTo>
                  <a:lnTo>
                    <a:pt x="781" y="357"/>
                  </a:lnTo>
                  <a:lnTo>
                    <a:pt x="793" y="356"/>
                  </a:lnTo>
                  <a:lnTo>
                    <a:pt x="805" y="353"/>
                  </a:lnTo>
                  <a:lnTo>
                    <a:pt x="815" y="351"/>
                  </a:lnTo>
                  <a:lnTo>
                    <a:pt x="826" y="349"/>
                  </a:lnTo>
                  <a:lnTo>
                    <a:pt x="838" y="347"/>
                  </a:lnTo>
                  <a:lnTo>
                    <a:pt x="848" y="344"/>
                  </a:lnTo>
                  <a:lnTo>
                    <a:pt x="858" y="341"/>
                  </a:lnTo>
                  <a:lnTo>
                    <a:pt x="868" y="339"/>
                  </a:lnTo>
                  <a:lnTo>
                    <a:pt x="879" y="336"/>
                  </a:lnTo>
                  <a:lnTo>
                    <a:pt x="889" y="334"/>
                  </a:lnTo>
                  <a:lnTo>
                    <a:pt x="898" y="331"/>
                  </a:lnTo>
                  <a:lnTo>
                    <a:pt x="908" y="328"/>
                  </a:lnTo>
                  <a:lnTo>
                    <a:pt x="919" y="326"/>
                  </a:lnTo>
                  <a:lnTo>
                    <a:pt x="926" y="322"/>
                  </a:lnTo>
                  <a:lnTo>
                    <a:pt x="934" y="318"/>
                  </a:lnTo>
                  <a:lnTo>
                    <a:pt x="943" y="314"/>
                  </a:lnTo>
                  <a:lnTo>
                    <a:pt x="953" y="311"/>
                  </a:lnTo>
                  <a:lnTo>
                    <a:pt x="959" y="309"/>
                  </a:lnTo>
                  <a:lnTo>
                    <a:pt x="967" y="305"/>
                  </a:lnTo>
                  <a:lnTo>
                    <a:pt x="975" y="301"/>
                  </a:lnTo>
                  <a:lnTo>
                    <a:pt x="983" y="298"/>
                  </a:lnTo>
                  <a:lnTo>
                    <a:pt x="989" y="293"/>
                  </a:lnTo>
                  <a:lnTo>
                    <a:pt x="996" y="290"/>
                  </a:lnTo>
                  <a:lnTo>
                    <a:pt x="1002" y="287"/>
                  </a:lnTo>
                  <a:lnTo>
                    <a:pt x="1009" y="283"/>
                  </a:lnTo>
                  <a:lnTo>
                    <a:pt x="1015" y="277"/>
                  </a:lnTo>
                  <a:lnTo>
                    <a:pt x="1021" y="275"/>
                  </a:lnTo>
                  <a:lnTo>
                    <a:pt x="1027" y="271"/>
                  </a:lnTo>
                  <a:lnTo>
                    <a:pt x="1034" y="268"/>
                  </a:lnTo>
                  <a:lnTo>
                    <a:pt x="1038" y="263"/>
                  </a:lnTo>
                  <a:lnTo>
                    <a:pt x="1043" y="259"/>
                  </a:lnTo>
                  <a:lnTo>
                    <a:pt x="1045" y="254"/>
                  </a:lnTo>
                  <a:lnTo>
                    <a:pt x="1051" y="250"/>
                  </a:lnTo>
                  <a:lnTo>
                    <a:pt x="1055" y="246"/>
                  </a:lnTo>
                  <a:lnTo>
                    <a:pt x="1057" y="242"/>
                  </a:lnTo>
                  <a:lnTo>
                    <a:pt x="1060" y="237"/>
                  </a:lnTo>
                  <a:lnTo>
                    <a:pt x="1064" y="233"/>
                  </a:lnTo>
                  <a:lnTo>
                    <a:pt x="1066" y="228"/>
                  </a:lnTo>
                  <a:lnTo>
                    <a:pt x="1069" y="224"/>
                  </a:lnTo>
                  <a:lnTo>
                    <a:pt x="1070" y="219"/>
                  </a:lnTo>
                  <a:lnTo>
                    <a:pt x="1073" y="215"/>
                  </a:lnTo>
                  <a:lnTo>
                    <a:pt x="1074" y="205"/>
                  </a:lnTo>
                  <a:lnTo>
                    <a:pt x="1075" y="198"/>
                  </a:lnTo>
                  <a:lnTo>
                    <a:pt x="1074" y="187"/>
                  </a:lnTo>
                  <a:lnTo>
                    <a:pt x="1072" y="178"/>
                  </a:lnTo>
                  <a:lnTo>
                    <a:pt x="1069" y="173"/>
                  </a:lnTo>
                  <a:lnTo>
                    <a:pt x="1066" y="169"/>
                  </a:lnTo>
                  <a:lnTo>
                    <a:pt x="1064" y="164"/>
                  </a:lnTo>
                  <a:lnTo>
                    <a:pt x="1061" y="160"/>
                  </a:lnTo>
                  <a:lnTo>
                    <a:pt x="1057" y="155"/>
                  </a:lnTo>
                  <a:lnTo>
                    <a:pt x="1053" y="151"/>
                  </a:lnTo>
                  <a:lnTo>
                    <a:pt x="1048" y="145"/>
                  </a:lnTo>
                  <a:lnTo>
                    <a:pt x="1044" y="141"/>
                  </a:lnTo>
                  <a:lnTo>
                    <a:pt x="1039" y="136"/>
                  </a:lnTo>
                  <a:lnTo>
                    <a:pt x="1034" y="132"/>
                  </a:lnTo>
                  <a:lnTo>
                    <a:pt x="1027" y="127"/>
                  </a:lnTo>
                  <a:lnTo>
                    <a:pt x="1022" y="123"/>
                  </a:lnTo>
                  <a:lnTo>
                    <a:pt x="1015" y="118"/>
                  </a:lnTo>
                  <a:lnTo>
                    <a:pt x="1008" y="115"/>
                  </a:lnTo>
                  <a:lnTo>
                    <a:pt x="1000" y="110"/>
                  </a:lnTo>
                  <a:lnTo>
                    <a:pt x="993" y="106"/>
                  </a:lnTo>
                  <a:lnTo>
                    <a:pt x="985" y="102"/>
                  </a:lnTo>
                  <a:lnTo>
                    <a:pt x="976" y="98"/>
                  </a:lnTo>
                  <a:lnTo>
                    <a:pt x="968" y="93"/>
                  </a:lnTo>
                  <a:lnTo>
                    <a:pt x="960" y="90"/>
                  </a:lnTo>
                  <a:lnTo>
                    <a:pt x="950" y="85"/>
                  </a:lnTo>
                  <a:lnTo>
                    <a:pt x="941" y="81"/>
                  </a:lnTo>
                  <a:lnTo>
                    <a:pt x="932" y="79"/>
                  </a:lnTo>
                  <a:lnTo>
                    <a:pt x="921" y="75"/>
                  </a:lnTo>
                  <a:lnTo>
                    <a:pt x="912" y="71"/>
                  </a:lnTo>
                  <a:lnTo>
                    <a:pt x="902" y="67"/>
                  </a:lnTo>
                  <a:lnTo>
                    <a:pt x="892" y="63"/>
                  </a:lnTo>
                  <a:lnTo>
                    <a:pt x="882" y="60"/>
                  </a:lnTo>
                  <a:lnTo>
                    <a:pt x="870" y="58"/>
                  </a:lnTo>
                  <a:lnTo>
                    <a:pt x="858" y="54"/>
                  </a:lnTo>
                  <a:lnTo>
                    <a:pt x="847" y="50"/>
                  </a:lnTo>
                  <a:lnTo>
                    <a:pt x="836" y="47"/>
                  </a:lnTo>
                  <a:lnTo>
                    <a:pt x="825" y="43"/>
                  </a:lnTo>
                  <a:lnTo>
                    <a:pt x="813" y="41"/>
                  </a:lnTo>
                  <a:lnTo>
                    <a:pt x="801" y="38"/>
                  </a:lnTo>
                  <a:lnTo>
                    <a:pt x="789" y="36"/>
                  </a:lnTo>
                  <a:lnTo>
                    <a:pt x="776" y="33"/>
                  </a:lnTo>
                  <a:lnTo>
                    <a:pt x="763" y="30"/>
                  </a:lnTo>
                  <a:lnTo>
                    <a:pt x="751" y="26"/>
                  </a:lnTo>
                  <a:lnTo>
                    <a:pt x="738" y="24"/>
                  </a:lnTo>
                  <a:lnTo>
                    <a:pt x="724" y="21"/>
                  </a:lnTo>
                  <a:lnTo>
                    <a:pt x="712" y="20"/>
                  </a:lnTo>
                  <a:lnTo>
                    <a:pt x="699" y="19"/>
                  </a:lnTo>
                  <a:lnTo>
                    <a:pt x="686" y="16"/>
                  </a:lnTo>
                  <a:lnTo>
                    <a:pt x="673" y="13"/>
                  </a:lnTo>
                  <a:lnTo>
                    <a:pt x="658" y="12"/>
                  </a:lnTo>
                  <a:lnTo>
                    <a:pt x="645" y="9"/>
                  </a:lnTo>
                  <a:lnTo>
                    <a:pt x="631" y="8"/>
                  </a:lnTo>
                  <a:lnTo>
                    <a:pt x="618" y="6"/>
                  </a:lnTo>
                  <a:lnTo>
                    <a:pt x="604" y="6"/>
                  </a:lnTo>
                  <a:lnTo>
                    <a:pt x="591" y="3"/>
                  </a:lnTo>
                  <a:lnTo>
                    <a:pt x="577" y="3"/>
                  </a:lnTo>
                  <a:lnTo>
                    <a:pt x="563" y="2"/>
                  </a:lnTo>
                  <a:lnTo>
                    <a:pt x="549" y="0"/>
                  </a:lnTo>
                  <a:lnTo>
                    <a:pt x="534" y="0"/>
                  </a:lnTo>
                  <a:lnTo>
                    <a:pt x="521" y="0"/>
                  </a:lnTo>
                  <a:lnTo>
                    <a:pt x="507" y="0"/>
                  </a:lnTo>
                  <a:lnTo>
                    <a:pt x="494" y="0"/>
                  </a:lnTo>
                  <a:lnTo>
                    <a:pt x="481" y="0"/>
                  </a:lnTo>
                  <a:lnTo>
                    <a:pt x="466" y="0"/>
                  </a:lnTo>
                  <a:lnTo>
                    <a:pt x="452" y="0"/>
                  </a:lnTo>
                  <a:lnTo>
                    <a:pt x="438" y="0"/>
                  </a:lnTo>
                  <a:lnTo>
                    <a:pt x="424" y="0"/>
                  </a:lnTo>
                  <a:lnTo>
                    <a:pt x="411" y="0"/>
                  </a:lnTo>
                  <a:lnTo>
                    <a:pt x="398" y="0"/>
                  </a:lnTo>
                  <a:lnTo>
                    <a:pt x="384" y="0"/>
                  </a:lnTo>
                  <a:lnTo>
                    <a:pt x="372" y="2"/>
                  </a:lnTo>
                  <a:lnTo>
                    <a:pt x="360" y="3"/>
                  </a:lnTo>
                  <a:lnTo>
                    <a:pt x="347" y="3"/>
                  </a:lnTo>
                  <a:lnTo>
                    <a:pt x="336" y="6"/>
                  </a:lnTo>
                  <a:lnTo>
                    <a:pt x="323" y="6"/>
                  </a:lnTo>
                  <a:lnTo>
                    <a:pt x="312" y="8"/>
                  </a:lnTo>
                  <a:lnTo>
                    <a:pt x="300" y="9"/>
                  </a:lnTo>
                  <a:lnTo>
                    <a:pt x="289" y="12"/>
                  </a:lnTo>
                  <a:lnTo>
                    <a:pt x="278" y="13"/>
                  </a:lnTo>
                  <a:lnTo>
                    <a:pt x="268" y="16"/>
                  </a:lnTo>
                  <a:lnTo>
                    <a:pt x="257" y="19"/>
                  </a:lnTo>
                  <a:lnTo>
                    <a:pt x="245" y="20"/>
                  </a:lnTo>
                  <a:lnTo>
                    <a:pt x="235" y="21"/>
                  </a:lnTo>
                  <a:lnTo>
                    <a:pt x="226" y="24"/>
                  </a:lnTo>
                  <a:lnTo>
                    <a:pt x="215" y="26"/>
                  </a:lnTo>
                  <a:lnTo>
                    <a:pt x="206" y="30"/>
                  </a:lnTo>
                  <a:lnTo>
                    <a:pt x="196" y="33"/>
                  </a:lnTo>
                  <a:lnTo>
                    <a:pt x="188" y="36"/>
                  </a:lnTo>
                  <a:lnTo>
                    <a:pt x="177" y="38"/>
                  </a:lnTo>
                  <a:lnTo>
                    <a:pt x="168" y="41"/>
                  </a:lnTo>
                  <a:lnTo>
                    <a:pt x="160" y="43"/>
                  </a:lnTo>
                  <a:lnTo>
                    <a:pt x="153" y="47"/>
                  </a:lnTo>
                  <a:lnTo>
                    <a:pt x="143" y="50"/>
                  </a:lnTo>
                  <a:lnTo>
                    <a:pt x="136" y="54"/>
                  </a:lnTo>
                  <a:lnTo>
                    <a:pt x="129" y="58"/>
                  </a:lnTo>
                  <a:lnTo>
                    <a:pt x="123" y="60"/>
                  </a:lnTo>
                  <a:lnTo>
                    <a:pt x="113" y="63"/>
                  </a:lnTo>
                  <a:lnTo>
                    <a:pt x="107" y="67"/>
                  </a:lnTo>
                  <a:lnTo>
                    <a:pt x="99" y="71"/>
                  </a:lnTo>
                  <a:lnTo>
                    <a:pt x="92" y="75"/>
                  </a:lnTo>
                  <a:lnTo>
                    <a:pt x="86" y="79"/>
                  </a:lnTo>
                  <a:lnTo>
                    <a:pt x="79" y="81"/>
                  </a:lnTo>
                  <a:lnTo>
                    <a:pt x="74" y="85"/>
                  </a:lnTo>
                  <a:lnTo>
                    <a:pt x="69" y="90"/>
                  </a:lnTo>
                  <a:lnTo>
                    <a:pt x="62" y="93"/>
                  </a:lnTo>
                  <a:lnTo>
                    <a:pt x="57" y="98"/>
                  </a:lnTo>
                  <a:lnTo>
                    <a:pt x="52" y="102"/>
                  </a:lnTo>
                  <a:lnTo>
                    <a:pt x="48" y="106"/>
                  </a:lnTo>
                  <a:lnTo>
                    <a:pt x="41" y="110"/>
                  </a:lnTo>
                  <a:lnTo>
                    <a:pt x="39" y="115"/>
                  </a:lnTo>
                  <a:lnTo>
                    <a:pt x="34" y="118"/>
                  </a:lnTo>
                  <a:lnTo>
                    <a:pt x="31" y="123"/>
                  </a:lnTo>
                  <a:lnTo>
                    <a:pt x="27" y="127"/>
                  </a:lnTo>
                  <a:lnTo>
                    <a:pt x="23" y="132"/>
                  </a:lnTo>
                  <a:lnTo>
                    <a:pt x="19" y="136"/>
                  </a:lnTo>
                  <a:lnTo>
                    <a:pt x="17" y="141"/>
                  </a:lnTo>
                  <a:lnTo>
                    <a:pt x="14" y="145"/>
                  </a:lnTo>
                  <a:lnTo>
                    <a:pt x="11" y="151"/>
                  </a:lnTo>
                  <a:lnTo>
                    <a:pt x="9" y="155"/>
                  </a:lnTo>
                  <a:lnTo>
                    <a:pt x="7" y="160"/>
                  </a:lnTo>
                  <a:lnTo>
                    <a:pt x="4" y="169"/>
                  </a:lnTo>
                  <a:lnTo>
                    <a:pt x="1" y="178"/>
                  </a:lnTo>
                  <a:lnTo>
                    <a:pt x="0" y="187"/>
                  </a:lnTo>
                  <a:lnTo>
                    <a:pt x="0" y="198"/>
                  </a:lnTo>
                  <a:lnTo>
                    <a:pt x="0" y="205"/>
                  </a:lnTo>
                  <a:lnTo>
                    <a:pt x="2" y="215"/>
                  </a:lnTo>
                  <a:lnTo>
                    <a:pt x="2" y="219"/>
                  </a:lnTo>
                  <a:lnTo>
                    <a:pt x="5" y="224"/>
                  </a:lnTo>
                  <a:lnTo>
                    <a:pt x="7" y="228"/>
                  </a:lnTo>
                  <a:lnTo>
                    <a:pt x="10" y="233"/>
                  </a:lnTo>
                  <a:lnTo>
                    <a:pt x="13" y="237"/>
                  </a:lnTo>
                  <a:lnTo>
                    <a:pt x="15" y="242"/>
                  </a:lnTo>
                  <a:lnTo>
                    <a:pt x="19" y="246"/>
                  </a:lnTo>
                  <a:lnTo>
                    <a:pt x="23" y="250"/>
                  </a:lnTo>
                  <a:lnTo>
                    <a:pt x="27" y="254"/>
                  </a:lnTo>
                  <a:lnTo>
                    <a:pt x="31" y="259"/>
                  </a:lnTo>
                  <a:lnTo>
                    <a:pt x="36" y="263"/>
                  </a:lnTo>
                  <a:lnTo>
                    <a:pt x="41" y="268"/>
                  </a:lnTo>
                  <a:lnTo>
                    <a:pt x="47" y="271"/>
                  </a:lnTo>
                  <a:lnTo>
                    <a:pt x="52" y="275"/>
                  </a:lnTo>
                  <a:lnTo>
                    <a:pt x="57" y="277"/>
                  </a:lnTo>
                  <a:lnTo>
                    <a:pt x="64" y="283"/>
                  </a:lnTo>
                  <a:lnTo>
                    <a:pt x="69" y="287"/>
                  </a:lnTo>
                  <a:lnTo>
                    <a:pt x="77" y="290"/>
                  </a:lnTo>
                  <a:lnTo>
                    <a:pt x="83" y="293"/>
                  </a:lnTo>
                  <a:lnTo>
                    <a:pt x="91" y="298"/>
                  </a:lnTo>
                  <a:lnTo>
                    <a:pt x="98" y="301"/>
                  </a:lnTo>
                  <a:lnTo>
                    <a:pt x="106" y="305"/>
                  </a:lnTo>
                  <a:lnTo>
                    <a:pt x="113" y="309"/>
                  </a:lnTo>
                  <a:lnTo>
                    <a:pt x="123" y="311"/>
                  </a:lnTo>
                  <a:lnTo>
                    <a:pt x="130" y="314"/>
                  </a:lnTo>
                  <a:lnTo>
                    <a:pt x="138" y="318"/>
                  </a:lnTo>
                  <a:lnTo>
                    <a:pt x="147" y="322"/>
                  </a:lnTo>
                  <a:lnTo>
                    <a:pt x="158" y="326"/>
                  </a:lnTo>
                  <a:lnTo>
                    <a:pt x="166" y="328"/>
                  </a:lnTo>
                  <a:lnTo>
                    <a:pt x="175" y="331"/>
                  </a:lnTo>
                  <a:lnTo>
                    <a:pt x="184" y="334"/>
                  </a:lnTo>
                  <a:lnTo>
                    <a:pt x="194" y="336"/>
                  </a:lnTo>
                  <a:lnTo>
                    <a:pt x="204" y="339"/>
                  </a:lnTo>
                  <a:lnTo>
                    <a:pt x="215" y="341"/>
                  </a:lnTo>
                  <a:lnTo>
                    <a:pt x="226" y="344"/>
                  </a:lnTo>
                  <a:lnTo>
                    <a:pt x="238" y="347"/>
                  </a:lnTo>
                  <a:lnTo>
                    <a:pt x="247" y="349"/>
                  </a:lnTo>
                  <a:lnTo>
                    <a:pt x="258" y="351"/>
                  </a:lnTo>
                  <a:lnTo>
                    <a:pt x="269" y="353"/>
                  </a:lnTo>
                  <a:lnTo>
                    <a:pt x="281" y="356"/>
                  </a:lnTo>
                  <a:lnTo>
                    <a:pt x="291" y="357"/>
                  </a:lnTo>
                  <a:lnTo>
                    <a:pt x="304" y="360"/>
                  </a:lnTo>
                  <a:lnTo>
                    <a:pt x="316" y="362"/>
                  </a:lnTo>
                  <a:lnTo>
                    <a:pt x="329" y="365"/>
                  </a:lnTo>
                  <a:lnTo>
                    <a:pt x="340" y="365"/>
                  </a:lnTo>
                  <a:lnTo>
                    <a:pt x="353" y="368"/>
                  </a:lnTo>
                  <a:lnTo>
                    <a:pt x="364" y="369"/>
                  </a:lnTo>
                  <a:lnTo>
                    <a:pt x="377" y="370"/>
                  </a:lnTo>
                  <a:lnTo>
                    <a:pt x="391" y="371"/>
                  </a:lnTo>
                  <a:lnTo>
                    <a:pt x="402" y="371"/>
                  </a:lnTo>
                  <a:lnTo>
                    <a:pt x="415" y="373"/>
                  </a:lnTo>
                  <a:lnTo>
                    <a:pt x="430" y="374"/>
                  </a:lnTo>
                  <a:lnTo>
                    <a:pt x="441" y="374"/>
                  </a:lnTo>
                  <a:lnTo>
                    <a:pt x="456" y="375"/>
                  </a:lnTo>
                  <a:lnTo>
                    <a:pt x="469" y="377"/>
                  </a:lnTo>
                  <a:lnTo>
                    <a:pt x="483" y="378"/>
                  </a:lnTo>
                  <a:lnTo>
                    <a:pt x="496" y="378"/>
                  </a:lnTo>
                  <a:lnTo>
                    <a:pt x="511" y="378"/>
                  </a:lnTo>
                  <a:lnTo>
                    <a:pt x="524" y="378"/>
                  </a:lnTo>
                  <a:lnTo>
                    <a:pt x="538" y="379"/>
                  </a:lnTo>
                  <a:lnTo>
                    <a:pt x="538" y="379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26"/>
            <p:cNvSpPr>
              <a:spLocks/>
            </p:cNvSpPr>
            <p:nvPr/>
          </p:nvSpPr>
          <p:spPr bwMode="auto">
            <a:xfrm>
              <a:off x="6399213" y="1432547"/>
              <a:ext cx="369888" cy="100912"/>
            </a:xfrm>
            <a:custGeom>
              <a:avLst/>
              <a:gdLst>
                <a:gd name="T0" fmla="*/ 923 w 935"/>
                <a:gd name="T1" fmla="*/ 146 h 277"/>
                <a:gd name="T2" fmla="*/ 901 w 935"/>
                <a:gd name="T3" fmla="*/ 118 h 277"/>
                <a:gd name="T4" fmla="*/ 870 w 935"/>
                <a:gd name="T5" fmla="*/ 90 h 277"/>
                <a:gd name="T6" fmla="*/ 840 w 935"/>
                <a:gd name="T7" fmla="*/ 73 h 277"/>
                <a:gd name="T8" fmla="*/ 807 w 935"/>
                <a:gd name="T9" fmla="*/ 57 h 277"/>
                <a:gd name="T10" fmla="*/ 781 w 935"/>
                <a:gd name="T11" fmla="*/ 47 h 277"/>
                <a:gd name="T12" fmla="*/ 752 w 935"/>
                <a:gd name="T13" fmla="*/ 38 h 277"/>
                <a:gd name="T14" fmla="*/ 722 w 935"/>
                <a:gd name="T15" fmla="*/ 29 h 277"/>
                <a:gd name="T16" fmla="*/ 691 w 935"/>
                <a:gd name="T17" fmla="*/ 22 h 277"/>
                <a:gd name="T18" fmla="*/ 643 w 935"/>
                <a:gd name="T19" fmla="*/ 13 h 277"/>
                <a:gd name="T20" fmla="*/ 590 w 935"/>
                <a:gd name="T21" fmla="*/ 6 h 277"/>
                <a:gd name="T22" fmla="*/ 532 w 935"/>
                <a:gd name="T23" fmla="*/ 1 h 277"/>
                <a:gd name="T24" fmla="*/ 476 w 935"/>
                <a:gd name="T25" fmla="*/ 0 h 277"/>
                <a:gd name="T26" fmla="*/ 421 w 935"/>
                <a:gd name="T27" fmla="*/ 1 h 277"/>
                <a:gd name="T28" fmla="*/ 365 w 935"/>
                <a:gd name="T29" fmla="*/ 5 h 277"/>
                <a:gd name="T30" fmla="*/ 313 w 935"/>
                <a:gd name="T31" fmla="*/ 12 h 277"/>
                <a:gd name="T32" fmla="*/ 260 w 935"/>
                <a:gd name="T33" fmla="*/ 20 h 277"/>
                <a:gd name="T34" fmla="*/ 211 w 935"/>
                <a:gd name="T35" fmla="*/ 30 h 277"/>
                <a:gd name="T36" fmla="*/ 168 w 935"/>
                <a:gd name="T37" fmla="*/ 44 h 277"/>
                <a:gd name="T38" fmla="*/ 126 w 935"/>
                <a:gd name="T39" fmla="*/ 57 h 277"/>
                <a:gd name="T40" fmla="*/ 91 w 935"/>
                <a:gd name="T41" fmla="*/ 76 h 277"/>
                <a:gd name="T42" fmla="*/ 59 w 935"/>
                <a:gd name="T43" fmla="*/ 95 h 277"/>
                <a:gd name="T44" fmla="*/ 30 w 935"/>
                <a:gd name="T45" fmla="*/ 123 h 277"/>
                <a:gd name="T46" fmla="*/ 9 w 935"/>
                <a:gd name="T47" fmla="*/ 155 h 277"/>
                <a:gd name="T48" fmla="*/ 0 w 935"/>
                <a:gd name="T49" fmla="*/ 188 h 277"/>
                <a:gd name="T50" fmla="*/ 20 w 935"/>
                <a:gd name="T51" fmla="*/ 187 h 277"/>
                <a:gd name="T52" fmla="*/ 28 w 935"/>
                <a:gd name="T53" fmla="*/ 161 h 277"/>
                <a:gd name="T54" fmla="*/ 46 w 935"/>
                <a:gd name="T55" fmla="*/ 133 h 277"/>
                <a:gd name="T56" fmla="*/ 71 w 935"/>
                <a:gd name="T57" fmla="*/ 112 h 277"/>
                <a:gd name="T58" fmla="*/ 101 w 935"/>
                <a:gd name="T59" fmla="*/ 93 h 277"/>
                <a:gd name="T60" fmla="*/ 136 w 935"/>
                <a:gd name="T61" fmla="*/ 76 h 277"/>
                <a:gd name="T62" fmla="*/ 177 w 935"/>
                <a:gd name="T63" fmla="*/ 61 h 277"/>
                <a:gd name="T64" fmla="*/ 219 w 935"/>
                <a:gd name="T65" fmla="*/ 48 h 277"/>
                <a:gd name="T66" fmla="*/ 267 w 935"/>
                <a:gd name="T67" fmla="*/ 38 h 277"/>
                <a:gd name="T68" fmla="*/ 317 w 935"/>
                <a:gd name="T69" fmla="*/ 30 h 277"/>
                <a:gd name="T70" fmla="*/ 369 w 935"/>
                <a:gd name="T71" fmla="*/ 23 h 277"/>
                <a:gd name="T72" fmla="*/ 423 w 935"/>
                <a:gd name="T73" fmla="*/ 20 h 277"/>
                <a:gd name="T74" fmla="*/ 477 w 935"/>
                <a:gd name="T75" fmla="*/ 20 h 277"/>
                <a:gd name="T76" fmla="*/ 532 w 935"/>
                <a:gd name="T77" fmla="*/ 21 h 277"/>
                <a:gd name="T78" fmla="*/ 586 w 935"/>
                <a:gd name="T79" fmla="*/ 26 h 277"/>
                <a:gd name="T80" fmla="*/ 641 w 935"/>
                <a:gd name="T81" fmla="*/ 33 h 277"/>
                <a:gd name="T82" fmla="*/ 685 w 935"/>
                <a:gd name="T83" fmla="*/ 42 h 277"/>
                <a:gd name="T84" fmla="*/ 715 w 935"/>
                <a:gd name="T85" fmla="*/ 48 h 277"/>
                <a:gd name="T86" fmla="*/ 744 w 935"/>
                <a:gd name="T87" fmla="*/ 56 h 277"/>
                <a:gd name="T88" fmla="*/ 770 w 935"/>
                <a:gd name="T89" fmla="*/ 64 h 277"/>
                <a:gd name="T90" fmla="*/ 796 w 935"/>
                <a:gd name="T91" fmla="*/ 73 h 277"/>
                <a:gd name="T92" fmla="*/ 832 w 935"/>
                <a:gd name="T93" fmla="*/ 90 h 277"/>
                <a:gd name="T94" fmla="*/ 868 w 935"/>
                <a:gd name="T95" fmla="*/ 114 h 277"/>
                <a:gd name="T96" fmla="*/ 894 w 935"/>
                <a:gd name="T97" fmla="*/ 137 h 277"/>
                <a:gd name="T98" fmla="*/ 911 w 935"/>
                <a:gd name="T99" fmla="*/ 165 h 277"/>
                <a:gd name="T100" fmla="*/ 915 w 935"/>
                <a:gd name="T101" fmla="*/ 195 h 277"/>
                <a:gd name="T102" fmla="*/ 906 w 935"/>
                <a:gd name="T103" fmla="*/ 225 h 277"/>
                <a:gd name="T104" fmla="*/ 885 w 935"/>
                <a:gd name="T105" fmla="*/ 248 h 277"/>
                <a:gd name="T106" fmla="*/ 887 w 935"/>
                <a:gd name="T107" fmla="*/ 272 h 277"/>
                <a:gd name="T108" fmla="*/ 914 w 935"/>
                <a:gd name="T109" fmla="*/ 247 h 277"/>
                <a:gd name="T110" fmla="*/ 932 w 935"/>
                <a:gd name="T111" fmla="*/ 212 h 277"/>
                <a:gd name="T112" fmla="*/ 935 w 935"/>
                <a:gd name="T113" fmla="*/ 182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935" h="277">
                  <a:moveTo>
                    <a:pt x="935" y="171"/>
                  </a:moveTo>
                  <a:lnTo>
                    <a:pt x="932" y="165"/>
                  </a:lnTo>
                  <a:lnTo>
                    <a:pt x="928" y="158"/>
                  </a:lnTo>
                  <a:lnTo>
                    <a:pt x="926" y="152"/>
                  </a:lnTo>
                  <a:lnTo>
                    <a:pt x="923" y="146"/>
                  </a:lnTo>
                  <a:lnTo>
                    <a:pt x="919" y="140"/>
                  </a:lnTo>
                  <a:lnTo>
                    <a:pt x="915" y="135"/>
                  </a:lnTo>
                  <a:lnTo>
                    <a:pt x="911" y="129"/>
                  </a:lnTo>
                  <a:lnTo>
                    <a:pt x="908" y="124"/>
                  </a:lnTo>
                  <a:lnTo>
                    <a:pt x="901" y="118"/>
                  </a:lnTo>
                  <a:lnTo>
                    <a:pt x="896" y="112"/>
                  </a:lnTo>
                  <a:lnTo>
                    <a:pt x="889" y="106"/>
                  </a:lnTo>
                  <a:lnTo>
                    <a:pt x="884" y="101"/>
                  </a:lnTo>
                  <a:lnTo>
                    <a:pt x="876" y="95"/>
                  </a:lnTo>
                  <a:lnTo>
                    <a:pt x="870" y="90"/>
                  </a:lnTo>
                  <a:lnTo>
                    <a:pt x="862" y="86"/>
                  </a:lnTo>
                  <a:lnTo>
                    <a:pt x="854" y="81"/>
                  </a:lnTo>
                  <a:lnTo>
                    <a:pt x="849" y="78"/>
                  </a:lnTo>
                  <a:lnTo>
                    <a:pt x="845" y="76"/>
                  </a:lnTo>
                  <a:lnTo>
                    <a:pt x="840" y="73"/>
                  </a:lnTo>
                  <a:lnTo>
                    <a:pt x="836" y="71"/>
                  </a:lnTo>
                  <a:lnTo>
                    <a:pt x="826" y="67"/>
                  </a:lnTo>
                  <a:lnTo>
                    <a:pt x="817" y="63"/>
                  </a:lnTo>
                  <a:lnTo>
                    <a:pt x="812" y="60"/>
                  </a:lnTo>
                  <a:lnTo>
                    <a:pt x="807" y="57"/>
                  </a:lnTo>
                  <a:lnTo>
                    <a:pt x="802" y="55"/>
                  </a:lnTo>
                  <a:lnTo>
                    <a:pt x="796" y="54"/>
                  </a:lnTo>
                  <a:lnTo>
                    <a:pt x="791" y="51"/>
                  </a:lnTo>
                  <a:lnTo>
                    <a:pt x="786" y="48"/>
                  </a:lnTo>
                  <a:lnTo>
                    <a:pt x="781" y="47"/>
                  </a:lnTo>
                  <a:lnTo>
                    <a:pt x="775" y="46"/>
                  </a:lnTo>
                  <a:lnTo>
                    <a:pt x="770" y="43"/>
                  </a:lnTo>
                  <a:lnTo>
                    <a:pt x="764" y="42"/>
                  </a:lnTo>
                  <a:lnTo>
                    <a:pt x="758" y="39"/>
                  </a:lnTo>
                  <a:lnTo>
                    <a:pt x="752" y="38"/>
                  </a:lnTo>
                  <a:lnTo>
                    <a:pt x="745" y="37"/>
                  </a:lnTo>
                  <a:lnTo>
                    <a:pt x="740" y="34"/>
                  </a:lnTo>
                  <a:lnTo>
                    <a:pt x="734" y="33"/>
                  </a:lnTo>
                  <a:lnTo>
                    <a:pt x="728" y="31"/>
                  </a:lnTo>
                  <a:lnTo>
                    <a:pt x="722" y="29"/>
                  </a:lnTo>
                  <a:lnTo>
                    <a:pt x="715" y="27"/>
                  </a:lnTo>
                  <a:lnTo>
                    <a:pt x="709" y="26"/>
                  </a:lnTo>
                  <a:lnTo>
                    <a:pt x="704" y="25"/>
                  </a:lnTo>
                  <a:lnTo>
                    <a:pt x="696" y="23"/>
                  </a:lnTo>
                  <a:lnTo>
                    <a:pt x="691" y="22"/>
                  </a:lnTo>
                  <a:lnTo>
                    <a:pt x="683" y="21"/>
                  </a:lnTo>
                  <a:lnTo>
                    <a:pt x="677" y="21"/>
                  </a:lnTo>
                  <a:lnTo>
                    <a:pt x="666" y="18"/>
                  </a:lnTo>
                  <a:lnTo>
                    <a:pt x="655" y="16"/>
                  </a:lnTo>
                  <a:lnTo>
                    <a:pt x="643" y="13"/>
                  </a:lnTo>
                  <a:lnTo>
                    <a:pt x="633" y="12"/>
                  </a:lnTo>
                  <a:lnTo>
                    <a:pt x="623" y="9"/>
                  </a:lnTo>
                  <a:lnTo>
                    <a:pt x="611" y="9"/>
                  </a:lnTo>
                  <a:lnTo>
                    <a:pt x="600" y="6"/>
                  </a:lnTo>
                  <a:lnTo>
                    <a:pt x="590" y="6"/>
                  </a:lnTo>
                  <a:lnTo>
                    <a:pt x="578" y="5"/>
                  </a:lnTo>
                  <a:lnTo>
                    <a:pt x="566" y="4"/>
                  </a:lnTo>
                  <a:lnTo>
                    <a:pt x="555" y="3"/>
                  </a:lnTo>
                  <a:lnTo>
                    <a:pt x="544" y="3"/>
                  </a:lnTo>
                  <a:lnTo>
                    <a:pt x="532" y="1"/>
                  </a:lnTo>
                  <a:lnTo>
                    <a:pt x="521" y="1"/>
                  </a:lnTo>
                  <a:lnTo>
                    <a:pt x="510" y="1"/>
                  </a:lnTo>
                  <a:lnTo>
                    <a:pt x="500" y="1"/>
                  </a:lnTo>
                  <a:lnTo>
                    <a:pt x="488" y="0"/>
                  </a:lnTo>
                  <a:lnTo>
                    <a:pt x="476" y="0"/>
                  </a:lnTo>
                  <a:lnTo>
                    <a:pt x="464" y="0"/>
                  </a:lnTo>
                  <a:lnTo>
                    <a:pt x="454" y="0"/>
                  </a:lnTo>
                  <a:lnTo>
                    <a:pt x="442" y="0"/>
                  </a:lnTo>
                  <a:lnTo>
                    <a:pt x="432" y="0"/>
                  </a:lnTo>
                  <a:lnTo>
                    <a:pt x="421" y="1"/>
                  </a:lnTo>
                  <a:lnTo>
                    <a:pt x="409" y="3"/>
                  </a:lnTo>
                  <a:lnTo>
                    <a:pt x="398" y="3"/>
                  </a:lnTo>
                  <a:lnTo>
                    <a:pt x="387" y="3"/>
                  </a:lnTo>
                  <a:lnTo>
                    <a:pt x="377" y="4"/>
                  </a:lnTo>
                  <a:lnTo>
                    <a:pt x="365" y="5"/>
                  </a:lnTo>
                  <a:lnTo>
                    <a:pt x="355" y="6"/>
                  </a:lnTo>
                  <a:lnTo>
                    <a:pt x="344" y="8"/>
                  </a:lnTo>
                  <a:lnTo>
                    <a:pt x="334" y="9"/>
                  </a:lnTo>
                  <a:lnTo>
                    <a:pt x="323" y="10"/>
                  </a:lnTo>
                  <a:lnTo>
                    <a:pt x="313" y="12"/>
                  </a:lnTo>
                  <a:lnTo>
                    <a:pt x="301" y="13"/>
                  </a:lnTo>
                  <a:lnTo>
                    <a:pt x="292" y="14"/>
                  </a:lnTo>
                  <a:lnTo>
                    <a:pt x="281" y="16"/>
                  </a:lnTo>
                  <a:lnTo>
                    <a:pt x="271" y="18"/>
                  </a:lnTo>
                  <a:lnTo>
                    <a:pt x="260" y="20"/>
                  </a:lnTo>
                  <a:lnTo>
                    <a:pt x="250" y="21"/>
                  </a:lnTo>
                  <a:lnTo>
                    <a:pt x="241" y="25"/>
                  </a:lnTo>
                  <a:lnTo>
                    <a:pt x="230" y="26"/>
                  </a:lnTo>
                  <a:lnTo>
                    <a:pt x="221" y="27"/>
                  </a:lnTo>
                  <a:lnTo>
                    <a:pt x="211" y="30"/>
                  </a:lnTo>
                  <a:lnTo>
                    <a:pt x="203" y="33"/>
                  </a:lnTo>
                  <a:lnTo>
                    <a:pt x="192" y="35"/>
                  </a:lnTo>
                  <a:lnTo>
                    <a:pt x="183" y="38"/>
                  </a:lnTo>
                  <a:lnTo>
                    <a:pt x="175" y="40"/>
                  </a:lnTo>
                  <a:lnTo>
                    <a:pt x="168" y="44"/>
                  </a:lnTo>
                  <a:lnTo>
                    <a:pt x="158" y="47"/>
                  </a:lnTo>
                  <a:lnTo>
                    <a:pt x="151" y="50"/>
                  </a:lnTo>
                  <a:lnTo>
                    <a:pt x="141" y="52"/>
                  </a:lnTo>
                  <a:lnTo>
                    <a:pt x="134" y="55"/>
                  </a:lnTo>
                  <a:lnTo>
                    <a:pt x="126" y="57"/>
                  </a:lnTo>
                  <a:lnTo>
                    <a:pt x="118" y="61"/>
                  </a:lnTo>
                  <a:lnTo>
                    <a:pt x="110" y="65"/>
                  </a:lnTo>
                  <a:lnTo>
                    <a:pt x="104" y="69"/>
                  </a:lnTo>
                  <a:lnTo>
                    <a:pt x="97" y="72"/>
                  </a:lnTo>
                  <a:lnTo>
                    <a:pt x="91" y="76"/>
                  </a:lnTo>
                  <a:lnTo>
                    <a:pt x="83" y="78"/>
                  </a:lnTo>
                  <a:lnTo>
                    <a:pt x="77" y="84"/>
                  </a:lnTo>
                  <a:lnTo>
                    <a:pt x="71" y="88"/>
                  </a:lnTo>
                  <a:lnTo>
                    <a:pt x="64" y="91"/>
                  </a:lnTo>
                  <a:lnTo>
                    <a:pt x="59" y="95"/>
                  </a:lnTo>
                  <a:lnTo>
                    <a:pt x="55" y="101"/>
                  </a:lnTo>
                  <a:lnTo>
                    <a:pt x="47" y="106"/>
                  </a:lnTo>
                  <a:lnTo>
                    <a:pt x="42" y="111"/>
                  </a:lnTo>
                  <a:lnTo>
                    <a:pt x="37" y="116"/>
                  </a:lnTo>
                  <a:lnTo>
                    <a:pt x="30" y="123"/>
                  </a:lnTo>
                  <a:lnTo>
                    <a:pt x="25" y="128"/>
                  </a:lnTo>
                  <a:lnTo>
                    <a:pt x="21" y="136"/>
                  </a:lnTo>
                  <a:lnTo>
                    <a:pt x="16" y="142"/>
                  </a:lnTo>
                  <a:lnTo>
                    <a:pt x="13" y="149"/>
                  </a:lnTo>
                  <a:lnTo>
                    <a:pt x="9" y="155"/>
                  </a:lnTo>
                  <a:lnTo>
                    <a:pt x="7" y="162"/>
                  </a:lnTo>
                  <a:lnTo>
                    <a:pt x="4" y="169"/>
                  </a:lnTo>
                  <a:lnTo>
                    <a:pt x="3" y="175"/>
                  </a:lnTo>
                  <a:lnTo>
                    <a:pt x="0" y="182"/>
                  </a:lnTo>
                  <a:lnTo>
                    <a:pt x="0" y="188"/>
                  </a:lnTo>
                  <a:lnTo>
                    <a:pt x="0" y="195"/>
                  </a:lnTo>
                  <a:lnTo>
                    <a:pt x="2" y="201"/>
                  </a:lnTo>
                  <a:lnTo>
                    <a:pt x="21" y="197"/>
                  </a:lnTo>
                  <a:lnTo>
                    <a:pt x="20" y="192"/>
                  </a:lnTo>
                  <a:lnTo>
                    <a:pt x="20" y="187"/>
                  </a:lnTo>
                  <a:lnTo>
                    <a:pt x="20" y="182"/>
                  </a:lnTo>
                  <a:lnTo>
                    <a:pt x="21" y="178"/>
                  </a:lnTo>
                  <a:lnTo>
                    <a:pt x="24" y="172"/>
                  </a:lnTo>
                  <a:lnTo>
                    <a:pt x="25" y="166"/>
                  </a:lnTo>
                  <a:lnTo>
                    <a:pt x="28" y="161"/>
                  </a:lnTo>
                  <a:lnTo>
                    <a:pt x="32" y="155"/>
                  </a:lnTo>
                  <a:lnTo>
                    <a:pt x="34" y="150"/>
                  </a:lnTo>
                  <a:lnTo>
                    <a:pt x="38" y="145"/>
                  </a:lnTo>
                  <a:lnTo>
                    <a:pt x="42" y="139"/>
                  </a:lnTo>
                  <a:lnTo>
                    <a:pt x="46" y="133"/>
                  </a:lnTo>
                  <a:lnTo>
                    <a:pt x="50" y="128"/>
                  </a:lnTo>
                  <a:lnTo>
                    <a:pt x="55" y="124"/>
                  </a:lnTo>
                  <a:lnTo>
                    <a:pt x="60" y="119"/>
                  </a:lnTo>
                  <a:lnTo>
                    <a:pt x="67" y="116"/>
                  </a:lnTo>
                  <a:lnTo>
                    <a:pt x="71" y="112"/>
                  </a:lnTo>
                  <a:lnTo>
                    <a:pt x="76" y="108"/>
                  </a:lnTo>
                  <a:lnTo>
                    <a:pt x="81" y="103"/>
                  </a:lnTo>
                  <a:lnTo>
                    <a:pt x="88" y="99"/>
                  </a:lnTo>
                  <a:lnTo>
                    <a:pt x="93" y="97"/>
                  </a:lnTo>
                  <a:lnTo>
                    <a:pt x="101" y="93"/>
                  </a:lnTo>
                  <a:lnTo>
                    <a:pt x="108" y="89"/>
                  </a:lnTo>
                  <a:lnTo>
                    <a:pt x="115" y="86"/>
                  </a:lnTo>
                  <a:lnTo>
                    <a:pt x="121" y="82"/>
                  </a:lnTo>
                  <a:lnTo>
                    <a:pt x="128" y="78"/>
                  </a:lnTo>
                  <a:lnTo>
                    <a:pt x="136" y="76"/>
                  </a:lnTo>
                  <a:lnTo>
                    <a:pt x="144" y="73"/>
                  </a:lnTo>
                  <a:lnTo>
                    <a:pt x="151" y="69"/>
                  </a:lnTo>
                  <a:lnTo>
                    <a:pt x="160" y="67"/>
                  </a:lnTo>
                  <a:lnTo>
                    <a:pt x="168" y="64"/>
                  </a:lnTo>
                  <a:lnTo>
                    <a:pt x="177" y="61"/>
                  </a:lnTo>
                  <a:lnTo>
                    <a:pt x="185" y="59"/>
                  </a:lnTo>
                  <a:lnTo>
                    <a:pt x="192" y="56"/>
                  </a:lnTo>
                  <a:lnTo>
                    <a:pt x="202" y="54"/>
                  </a:lnTo>
                  <a:lnTo>
                    <a:pt x="211" y="51"/>
                  </a:lnTo>
                  <a:lnTo>
                    <a:pt x="219" y="48"/>
                  </a:lnTo>
                  <a:lnTo>
                    <a:pt x="229" y="46"/>
                  </a:lnTo>
                  <a:lnTo>
                    <a:pt x="238" y="44"/>
                  </a:lnTo>
                  <a:lnTo>
                    <a:pt x="247" y="43"/>
                  </a:lnTo>
                  <a:lnTo>
                    <a:pt x="257" y="39"/>
                  </a:lnTo>
                  <a:lnTo>
                    <a:pt x="267" y="38"/>
                  </a:lnTo>
                  <a:lnTo>
                    <a:pt x="276" y="37"/>
                  </a:lnTo>
                  <a:lnTo>
                    <a:pt x="287" y="34"/>
                  </a:lnTo>
                  <a:lnTo>
                    <a:pt x="296" y="33"/>
                  </a:lnTo>
                  <a:lnTo>
                    <a:pt x="306" y="31"/>
                  </a:lnTo>
                  <a:lnTo>
                    <a:pt x="317" y="30"/>
                  </a:lnTo>
                  <a:lnTo>
                    <a:pt x="328" y="29"/>
                  </a:lnTo>
                  <a:lnTo>
                    <a:pt x="338" y="27"/>
                  </a:lnTo>
                  <a:lnTo>
                    <a:pt x="348" y="26"/>
                  </a:lnTo>
                  <a:lnTo>
                    <a:pt x="358" y="25"/>
                  </a:lnTo>
                  <a:lnTo>
                    <a:pt x="369" y="23"/>
                  </a:lnTo>
                  <a:lnTo>
                    <a:pt x="379" y="22"/>
                  </a:lnTo>
                  <a:lnTo>
                    <a:pt x="390" y="21"/>
                  </a:lnTo>
                  <a:lnTo>
                    <a:pt x="400" y="21"/>
                  </a:lnTo>
                  <a:lnTo>
                    <a:pt x="412" y="21"/>
                  </a:lnTo>
                  <a:lnTo>
                    <a:pt x="423" y="20"/>
                  </a:lnTo>
                  <a:lnTo>
                    <a:pt x="433" y="20"/>
                  </a:lnTo>
                  <a:lnTo>
                    <a:pt x="445" y="20"/>
                  </a:lnTo>
                  <a:lnTo>
                    <a:pt x="455" y="20"/>
                  </a:lnTo>
                  <a:lnTo>
                    <a:pt x="466" y="20"/>
                  </a:lnTo>
                  <a:lnTo>
                    <a:pt x="477" y="20"/>
                  </a:lnTo>
                  <a:lnTo>
                    <a:pt x="488" y="20"/>
                  </a:lnTo>
                  <a:lnTo>
                    <a:pt x="500" y="21"/>
                  </a:lnTo>
                  <a:lnTo>
                    <a:pt x="510" y="21"/>
                  </a:lnTo>
                  <a:lnTo>
                    <a:pt x="521" y="21"/>
                  </a:lnTo>
                  <a:lnTo>
                    <a:pt x="532" y="21"/>
                  </a:lnTo>
                  <a:lnTo>
                    <a:pt x="543" y="22"/>
                  </a:lnTo>
                  <a:lnTo>
                    <a:pt x="553" y="22"/>
                  </a:lnTo>
                  <a:lnTo>
                    <a:pt x="565" y="23"/>
                  </a:lnTo>
                  <a:lnTo>
                    <a:pt x="575" y="25"/>
                  </a:lnTo>
                  <a:lnTo>
                    <a:pt x="586" y="26"/>
                  </a:lnTo>
                  <a:lnTo>
                    <a:pt x="596" y="27"/>
                  </a:lnTo>
                  <a:lnTo>
                    <a:pt x="607" y="29"/>
                  </a:lnTo>
                  <a:lnTo>
                    <a:pt x="619" y="30"/>
                  </a:lnTo>
                  <a:lnTo>
                    <a:pt x="629" y="31"/>
                  </a:lnTo>
                  <a:lnTo>
                    <a:pt x="641" y="33"/>
                  </a:lnTo>
                  <a:lnTo>
                    <a:pt x="651" y="35"/>
                  </a:lnTo>
                  <a:lnTo>
                    <a:pt x="662" y="37"/>
                  </a:lnTo>
                  <a:lnTo>
                    <a:pt x="674" y="39"/>
                  </a:lnTo>
                  <a:lnTo>
                    <a:pt x="679" y="39"/>
                  </a:lnTo>
                  <a:lnTo>
                    <a:pt x="685" y="42"/>
                  </a:lnTo>
                  <a:lnTo>
                    <a:pt x="691" y="43"/>
                  </a:lnTo>
                  <a:lnTo>
                    <a:pt x="697" y="44"/>
                  </a:lnTo>
                  <a:lnTo>
                    <a:pt x="702" y="46"/>
                  </a:lnTo>
                  <a:lnTo>
                    <a:pt x="709" y="47"/>
                  </a:lnTo>
                  <a:lnTo>
                    <a:pt x="715" y="48"/>
                  </a:lnTo>
                  <a:lnTo>
                    <a:pt x="722" y="50"/>
                  </a:lnTo>
                  <a:lnTo>
                    <a:pt x="727" y="51"/>
                  </a:lnTo>
                  <a:lnTo>
                    <a:pt x="732" y="52"/>
                  </a:lnTo>
                  <a:lnTo>
                    <a:pt x="738" y="55"/>
                  </a:lnTo>
                  <a:lnTo>
                    <a:pt x="744" y="56"/>
                  </a:lnTo>
                  <a:lnTo>
                    <a:pt x="749" y="57"/>
                  </a:lnTo>
                  <a:lnTo>
                    <a:pt x="755" y="60"/>
                  </a:lnTo>
                  <a:lnTo>
                    <a:pt x="761" y="60"/>
                  </a:lnTo>
                  <a:lnTo>
                    <a:pt x="766" y="64"/>
                  </a:lnTo>
                  <a:lnTo>
                    <a:pt x="770" y="64"/>
                  </a:lnTo>
                  <a:lnTo>
                    <a:pt x="775" y="67"/>
                  </a:lnTo>
                  <a:lnTo>
                    <a:pt x="781" y="68"/>
                  </a:lnTo>
                  <a:lnTo>
                    <a:pt x="786" y="69"/>
                  </a:lnTo>
                  <a:lnTo>
                    <a:pt x="791" y="72"/>
                  </a:lnTo>
                  <a:lnTo>
                    <a:pt x="796" y="73"/>
                  </a:lnTo>
                  <a:lnTo>
                    <a:pt x="800" y="76"/>
                  </a:lnTo>
                  <a:lnTo>
                    <a:pt x="806" y="78"/>
                  </a:lnTo>
                  <a:lnTo>
                    <a:pt x="815" y="81"/>
                  </a:lnTo>
                  <a:lnTo>
                    <a:pt x="824" y="86"/>
                  </a:lnTo>
                  <a:lnTo>
                    <a:pt x="832" y="90"/>
                  </a:lnTo>
                  <a:lnTo>
                    <a:pt x="841" y="95"/>
                  </a:lnTo>
                  <a:lnTo>
                    <a:pt x="847" y="99"/>
                  </a:lnTo>
                  <a:lnTo>
                    <a:pt x="854" y="103"/>
                  </a:lnTo>
                  <a:lnTo>
                    <a:pt x="860" y="108"/>
                  </a:lnTo>
                  <a:lnTo>
                    <a:pt x="868" y="114"/>
                  </a:lnTo>
                  <a:lnTo>
                    <a:pt x="874" y="118"/>
                  </a:lnTo>
                  <a:lnTo>
                    <a:pt x="880" y="123"/>
                  </a:lnTo>
                  <a:lnTo>
                    <a:pt x="885" y="127"/>
                  </a:lnTo>
                  <a:lnTo>
                    <a:pt x="891" y="133"/>
                  </a:lnTo>
                  <a:lnTo>
                    <a:pt x="894" y="137"/>
                  </a:lnTo>
                  <a:lnTo>
                    <a:pt x="900" y="142"/>
                  </a:lnTo>
                  <a:lnTo>
                    <a:pt x="902" y="148"/>
                  </a:lnTo>
                  <a:lnTo>
                    <a:pt x="906" y="154"/>
                  </a:lnTo>
                  <a:lnTo>
                    <a:pt x="908" y="159"/>
                  </a:lnTo>
                  <a:lnTo>
                    <a:pt x="911" y="165"/>
                  </a:lnTo>
                  <a:lnTo>
                    <a:pt x="913" y="170"/>
                  </a:lnTo>
                  <a:lnTo>
                    <a:pt x="915" y="175"/>
                  </a:lnTo>
                  <a:lnTo>
                    <a:pt x="915" y="182"/>
                  </a:lnTo>
                  <a:lnTo>
                    <a:pt x="917" y="188"/>
                  </a:lnTo>
                  <a:lnTo>
                    <a:pt x="915" y="195"/>
                  </a:lnTo>
                  <a:lnTo>
                    <a:pt x="915" y="201"/>
                  </a:lnTo>
                  <a:lnTo>
                    <a:pt x="914" y="206"/>
                  </a:lnTo>
                  <a:lnTo>
                    <a:pt x="911" y="213"/>
                  </a:lnTo>
                  <a:lnTo>
                    <a:pt x="909" y="218"/>
                  </a:lnTo>
                  <a:lnTo>
                    <a:pt x="906" y="225"/>
                  </a:lnTo>
                  <a:lnTo>
                    <a:pt x="902" y="230"/>
                  </a:lnTo>
                  <a:lnTo>
                    <a:pt x="898" y="235"/>
                  </a:lnTo>
                  <a:lnTo>
                    <a:pt x="893" y="239"/>
                  </a:lnTo>
                  <a:lnTo>
                    <a:pt x="891" y="244"/>
                  </a:lnTo>
                  <a:lnTo>
                    <a:pt x="885" y="248"/>
                  </a:lnTo>
                  <a:lnTo>
                    <a:pt x="881" y="254"/>
                  </a:lnTo>
                  <a:lnTo>
                    <a:pt x="876" y="257"/>
                  </a:lnTo>
                  <a:lnTo>
                    <a:pt x="872" y="263"/>
                  </a:lnTo>
                  <a:lnTo>
                    <a:pt x="884" y="277"/>
                  </a:lnTo>
                  <a:lnTo>
                    <a:pt x="887" y="272"/>
                  </a:lnTo>
                  <a:lnTo>
                    <a:pt x="892" y="269"/>
                  </a:lnTo>
                  <a:lnTo>
                    <a:pt x="896" y="265"/>
                  </a:lnTo>
                  <a:lnTo>
                    <a:pt x="900" y="261"/>
                  </a:lnTo>
                  <a:lnTo>
                    <a:pt x="908" y="254"/>
                  </a:lnTo>
                  <a:lnTo>
                    <a:pt x="914" y="247"/>
                  </a:lnTo>
                  <a:lnTo>
                    <a:pt x="918" y="239"/>
                  </a:lnTo>
                  <a:lnTo>
                    <a:pt x="923" y="233"/>
                  </a:lnTo>
                  <a:lnTo>
                    <a:pt x="927" y="225"/>
                  </a:lnTo>
                  <a:lnTo>
                    <a:pt x="931" y="218"/>
                  </a:lnTo>
                  <a:lnTo>
                    <a:pt x="932" y="212"/>
                  </a:lnTo>
                  <a:lnTo>
                    <a:pt x="934" y="205"/>
                  </a:lnTo>
                  <a:lnTo>
                    <a:pt x="935" y="197"/>
                  </a:lnTo>
                  <a:lnTo>
                    <a:pt x="935" y="192"/>
                  </a:lnTo>
                  <a:lnTo>
                    <a:pt x="935" y="187"/>
                  </a:lnTo>
                  <a:lnTo>
                    <a:pt x="935" y="182"/>
                  </a:lnTo>
                  <a:lnTo>
                    <a:pt x="935" y="175"/>
                  </a:lnTo>
                  <a:lnTo>
                    <a:pt x="935" y="171"/>
                  </a:lnTo>
                  <a:lnTo>
                    <a:pt x="935" y="171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27"/>
            <p:cNvSpPr>
              <a:spLocks/>
            </p:cNvSpPr>
            <p:nvPr/>
          </p:nvSpPr>
          <p:spPr bwMode="auto">
            <a:xfrm>
              <a:off x="6632575" y="1027459"/>
              <a:ext cx="134938" cy="118211"/>
            </a:xfrm>
            <a:custGeom>
              <a:avLst/>
              <a:gdLst>
                <a:gd name="T0" fmla="*/ 142 w 338"/>
                <a:gd name="T1" fmla="*/ 29 h 330"/>
                <a:gd name="T2" fmla="*/ 144 w 338"/>
                <a:gd name="T3" fmla="*/ 29 h 330"/>
                <a:gd name="T4" fmla="*/ 149 w 338"/>
                <a:gd name="T5" fmla="*/ 33 h 330"/>
                <a:gd name="T6" fmla="*/ 152 w 338"/>
                <a:gd name="T7" fmla="*/ 34 h 330"/>
                <a:gd name="T8" fmla="*/ 155 w 338"/>
                <a:gd name="T9" fmla="*/ 37 h 330"/>
                <a:gd name="T10" fmla="*/ 161 w 338"/>
                <a:gd name="T11" fmla="*/ 41 h 330"/>
                <a:gd name="T12" fmla="*/ 167 w 338"/>
                <a:gd name="T13" fmla="*/ 45 h 330"/>
                <a:gd name="T14" fmla="*/ 172 w 338"/>
                <a:gd name="T15" fmla="*/ 49 h 330"/>
                <a:gd name="T16" fmla="*/ 179 w 338"/>
                <a:gd name="T17" fmla="*/ 54 h 330"/>
                <a:gd name="T18" fmla="*/ 185 w 338"/>
                <a:gd name="T19" fmla="*/ 59 h 330"/>
                <a:gd name="T20" fmla="*/ 193 w 338"/>
                <a:gd name="T21" fmla="*/ 67 h 330"/>
                <a:gd name="T22" fmla="*/ 201 w 338"/>
                <a:gd name="T23" fmla="*/ 72 h 330"/>
                <a:gd name="T24" fmla="*/ 209 w 338"/>
                <a:gd name="T25" fmla="*/ 79 h 330"/>
                <a:gd name="T26" fmla="*/ 213 w 338"/>
                <a:gd name="T27" fmla="*/ 83 h 330"/>
                <a:gd name="T28" fmla="*/ 217 w 338"/>
                <a:gd name="T29" fmla="*/ 88 h 330"/>
                <a:gd name="T30" fmla="*/ 221 w 338"/>
                <a:gd name="T31" fmla="*/ 90 h 330"/>
                <a:gd name="T32" fmla="*/ 225 w 338"/>
                <a:gd name="T33" fmla="*/ 96 h 330"/>
                <a:gd name="T34" fmla="*/ 229 w 338"/>
                <a:gd name="T35" fmla="*/ 98 h 330"/>
                <a:gd name="T36" fmla="*/ 234 w 338"/>
                <a:gd name="T37" fmla="*/ 102 h 330"/>
                <a:gd name="T38" fmla="*/ 238 w 338"/>
                <a:gd name="T39" fmla="*/ 106 h 330"/>
                <a:gd name="T40" fmla="*/ 242 w 338"/>
                <a:gd name="T41" fmla="*/ 111 h 330"/>
                <a:gd name="T42" fmla="*/ 246 w 338"/>
                <a:gd name="T43" fmla="*/ 115 h 330"/>
                <a:gd name="T44" fmla="*/ 250 w 338"/>
                <a:gd name="T45" fmla="*/ 121 h 330"/>
                <a:gd name="T46" fmla="*/ 253 w 338"/>
                <a:gd name="T47" fmla="*/ 126 h 330"/>
                <a:gd name="T48" fmla="*/ 259 w 338"/>
                <a:gd name="T49" fmla="*/ 131 h 330"/>
                <a:gd name="T50" fmla="*/ 261 w 338"/>
                <a:gd name="T51" fmla="*/ 136 h 330"/>
                <a:gd name="T52" fmla="*/ 267 w 338"/>
                <a:gd name="T53" fmla="*/ 141 h 330"/>
                <a:gd name="T54" fmla="*/ 270 w 338"/>
                <a:gd name="T55" fmla="*/ 147 h 330"/>
                <a:gd name="T56" fmla="*/ 274 w 338"/>
                <a:gd name="T57" fmla="*/ 152 h 330"/>
                <a:gd name="T58" fmla="*/ 278 w 338"/>
                <a:gd name="T59" fmla="*/ 157 h 330"/>
                <a:gd name="T60" fmla="*/ 282 w 338"/>
                <a:gd name="T61" fmla="*/ 164 h 330"/>
                <a:gd name="T62" fmla="*/ 286 w 338"/>
                <a:gd name="T63" fmla="*/ 169 h 330"/>
                <a:gd name="T64" fmla="*/ 291 w 338"/>
                <a:gd name="T65" fmla="*/ 175 h 330"/>
                <a:gd name="T66" fmla="*/ 294 w 338"/>
                <a:gd name="T67" fmla="*/ 181 h 330"/>
                <a:gd name="T68" fmla="*/ 298 w 338"/>
                <a:gd name="T69" fmla="*/ 186 h 330"/>
                <a:gd name="T70" fmla="*/ 301 w 338"/>
                <a:gd name="T71" fmla="*/ 192 h 330"/>
                <a:gd name="T72" fmla="*/ 306 w 338"/>
                <a:gd name="T73" fmla="*/ 199 h 330"/>
                <a:gd name="T74" fmla="*/ 308 w 338"/>
                <a:gd name="T75" fmla="*/ 205 h 330"/>
                <a:gd name="T76" fmla="*/ 312 w 338"/>
                <a:gd name="T77" fmla="*/ 212 h 330"/>
                <a:gd name="T78" fmla="*/ 315 w 338"/>
                <a:gd name="T79" fmla="*/ 219 h 330"/>
                <a:gd name="T80" fmla="*/ 319 w 338"/>
                <a:gd name="T81" fmla="*/ 226 h 330"/>
                <a:gd name="T82" fmla="*/ 321 w 338"/>
                <a:gd name="T83" fmla="*/ 233 h 330"/>
                <a:gd name="T84" fmla="*/ 324 w 338"/>
                <a:gd name="T85" fmla="*/ 239 h 330"/>
                <a:gd name="T86" fmla="*/ 327 w 338"/>
                <a:gd name="T87" fmla="*/ 247 h 330"/>
                <a:gd name="T88" fmla="*/ 331 w 338"/>
                <a:gd name="T89" fmla="*/ 254 h 330"/>
                <a:gd name="T90" fmla="*/ 332 w 338"/>
                <a:gd name="T91" fmla="*/ 262 h 330"/>
                <a:gd name="T92" fmla="*/ 335 w 338"/>
                <a:gd name="T93" fmla="*/ 268 h 330"/>
                <a:gd name="T94" fmla="*/ 336 w 338"/>
                <a:gd name="T95" fmla="*/ 277 h 330"/>
                <a:gd name="T96" fmla="*/ 338 w 338"/>
                <a:gd name="T97" fmla="*/ 285 h 330"/>
                <a:gd name="T98" fmla="*/ 238 w 338"/>
                <a:gd name="T99" fmla="*/ 330 h 330"/>
                <a:gd name="T100" fmla="*/ 0 w 338"/>
                <a:gd name="T101" fmla="*/ 0 h 330"/>
                <a:gd name="T102" fmla="*/ 142 w 338"/>
                <a:gd name="T103" fmla="*/ 29 h 330"/>
                <a:gd name="T104" fmla="*/ 142 w 338"/>
                <a:gd name="T105" fmla="*/ 29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38" h="330">
                  <a:moveTo>
                    <a:pt x="142" y="29"/>
                  </a:moveTo>
                  <a:lnTo>
                    <a:pt x="144" y="29"/>
                  </a:lnTo>
                  <a:lnTo>
                    <a:pt x="149" y="33"/>
                  </a:lnTo>
                  <a:lnTo>
                    <a:pt x="152" y="34"/>
                  </a:lnTo>
                  <a:lnTo>
                    <a:pt x="155" y="37"/>
                  </a:lnTo>
                  <a:lnTo>
                    <a:pt x="161" y="41"/>
                  </a:lnTo>
                  <a:lnTo>
                    <a:pt x="167" y="45"/>
                  </a:lnTo>
                  <a:lnTo>
                    <a:pt x="172" y="49"/>
                  </a:lnTo>
                  <a:lnTo>
                    <a:pt x="179" y="54"/>
                  </a:lnTo>
                  <a:lnTo>
                    <a:pt x="185" y="59"/>
                  </a:lnTo>
                  <a:lnTo>
                    <a:pt x="193" y="67"/>
                  </a:lnTo>
                  <a:lnTo>
                    <a:pt x="201" y="72"/>
                  </a:lnTo>
                  <a:lnTo>
                    <a:pt x="209" y="79"/>
                  </a:lnTo>
                  <a:lnTo>
                    <a:pt x="213" y="83"/>
                  </a:lnTo>
                  <a:lnTo>
                    <a:pt x="217" y="88"/>
                  </a:lnTo>
                  <a:lnTo>
                    <a:pt x="221" y="90"/>
                  </a:lnTo>
                  <a:lnTo>
                    <a:pt x="225" y="96"/>
                  </a:lnTo>
                  <a:lnTo>
                    <a:pt x="229" y="98"/>
                  </a:lnTo>
                  <a:lnTo>
                    <a:pt x="234" y="102"/>
                  </a:lnTo>
                  <a:lnTo>
                    <a:pt x="238" y="106"/>
                  </a:lnTo>
                  <a:lnTo>
                    <a:pt x="242" y="111"/>
                  </a:lnTo>
                  <a:lnTo>
                    <a:pt x="246" y="115"/>
                  </a:lnTo>
                  <a:lnTo>
                    <a:pt x="250" y="121"/>
                  </a:lnTo>
                  <a:lnTo>
                    <a:pt x="253" y="126"/>
                  </a:lnTo>
                  <a:lnTo>
                    <a:pt x="259" y="131"/>
                  </a:lnTo>
                  <a:lnTo>
                    <a:pt x="261" y="136"/>
                  </a:lnTo>
                  <a:lnTo>
                    <a:pt x="267" y="141"/>
                  </a:lnTo>
                  <a:lnTo>
                    <a:pt x="270" y="147"/>
                  </a:lnTo>
                  <a:lnTo>
                    <a:pt x="274" y="152"/>
                  </a:lnTo>
                  <a:lnTo>
                    <a:pt x="278" y="157"/>
                  </a:lnTo>
                  <a:lnTo>
                    <a:pt x="282" y="164"/>
                  </a:lnTo>
                  <a:lnTo>
                    <a:pt x="286" y="169"/>
                  </a:lnTo>
                  <a:lnTo>
                    <a:pt x="291" y="175"/>
                  </a:lnTo>
                  <a:lnTo>
                    <a:pt x="294" y="181"/>
                  </a:lnTo>
                  <a:lnTo>
                    <a:pt x="298" y="186"/>
                  </a:lnTo>
                  <a:lnTo>
                    <a:pt x="301" y="192"/>
                  </a:lnTo>
                  <a:lnTo>
                    <a:pt x="306" y="199"/>
                  </a:lnTo>
                  <a:lnTo>
                    <a:pt x="308" y="205"/>
                  </a:lnTo>
                  <a:lnTo>
                    <a:pt x="312" y="212"/>
                  </a:lnTo>
                  <a:lnTo>
                    <a:pt x="315" y="219"/>
                  </a:lnTo>
                  <a:lnTo>
                    <a:pt x="319" y="226"/>
                  </a:lnTo>
                  <a:lnTo>
                    <a:pt x="321" y="233"/>
                  </a:lnTo>
                  <a:lnTo>
                    <a:pt x="324" y="239"/>
                  </a:lnTo>
                  <a:lnTo>
                    <a:pt x="327" y="247"/>
                  </a:lnTo>
                  <a:lnTo>
                    <a:pt x="331" y="254"/>
                  </a:lnTo>
                  <a:lnTo>
                    <a:pt x="332" y="262"/>
                  </a:lnTo>
                  <a:lnTo>
                    <a:pt x="335" y="268"/>
                  </a:lnTo>
                  <a:lnTo>
                    <a:pt x="336" y="277"/>
                  </a:lnTo>
                  <a:lnTo>
                    <a:pt x="338" y="285"/>
                  </a:lnTo>
                  <a:lnTo>
                    <a:pt x="238" y="330"/>
                  </a:lnTo>
                  <a:lnTo>
                    <a:pt x="0" y="0"/>
                  </a:lnTo>
                  <a:lnTo>
                    <a:pt x="142" y="29"/>
                  </a:lnTo>
                  <a:lnTo>
                    <a:pt x="142" y="29"/>
                  </a:lnTo>
                  <a:close/>
                </a:path>
              </a:pathLst>
            </a:custGeom>
            <a:solidFill>
              <a:srgbClr val="FFFF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28"/>
            <p:cNvSpPr>
              <a:spLocks/>
            </p:cNvSpPr>
            <p:nvPr/>
          </p:nvSpPr>
          <p:spPr bwMode="auto">
            <a:xfrm>
              <a:off x="6378575" y="1036109"/>
              <a:ext cx="314325" cy="96587"/>
            </a:xfrm>
            <a:custGeom>
              <a:avLst/>
              <a:gdLst>
                <a:gd name="T0" fmla="*/ 550 w 788"/>
                <a:gd name="T1" fmla="*/ 4 h 268"/>
                <a:gd name="T2" fmla="*/ 524 w 788"/>
                <a:gd name="T3" fmla="*/ 2 h 268"/>
                <a:gd name="T4" fmla="*/ 494 w 788"/>
                <a:gd name="T5" fmla="*/ 0 h 268"/>
                <a:gd name="T6" fmla="*/ 459 w 788"/>
                <a:gd name="T7" fmla="*/ 0 h 268"/>
                <a:gd name="T8" fmla="*/ 420 w 788"/>
                <a:gd name="T9" fmla="*/ 0 h 268"/>
                <a:gd name="T10" fmla="*/ 376 w 788"/>
                <a:gd name="T11" fmla="*/ 3 h 268"/>
                <a:gd name="T12" fmla="*/ 331 w 788"/>
                <a:gd name="T13" fmla="*/ 7 h 268"/>
                <a:gd name="T14" fmla="*/ 282 w 788"/>
                <a:gd name="T15" fmla="*/ 12 h 268"/>
                <a:gd name="T16" fmla="*/ 235 w 788"/>
                <a:gd name="T17" fmla="*/ 23 h 268"/>
                <a:gd name="T18" fmla="*/ 184 w 788"/>
                <a:gd name="T19" fmla="*/ 34 h 268"/>
                <a:gd name="T20" fmla="*/ 135 w 788"/>
                <a:gd name="T21" fmla="*/ 50 h 268"/>
                <a:gd name="T22" fmla="*/ 85 w 788"/>
                <a:gd name="T23" fmla="*/ 71 h 268"/>
                <a:gd name="T24" fmla="*/ 39 w 788"/>
                <a:gd name="T25" fmla="*/ 95 h 268"/>
                <a:gd name="T26" fmla="*/ 12 w 788"/>
                <a:gd name="T27" fmla="*/ 115 h 268"/>
                <a:gd name="T28" fmla="*/ 0 w 788"/>
                <a:gd name="T29" fmla="*/ 148 h 268"/>
                <a:gd name="T30" fmla="*/ 17 w 788"/>
                <a:gd name="T31" fmla="*/ 182 h 268"/>
                <a:gd name="T32" fmla="*/ 43 w 788"/>
                <a:gd name="T33" fmla="*/ 200 h 268"/>
                <a:gd name="T34" fmla="*/ 76 w 788"/>
                <a:gd name="T35" fmla="*/ 216 h 268"/>
                <a:gd name="T36" fmla="*/ 116 w 788"/>
                <a:gd name="T37" fmla="*/ 232 h 268"/>
                <a:gd name="T38" fmla="*/ 159 w 788"/>
                <a:gd name="T39" fmla="*/ 244 h 268"/>
                <a:gd name="T40" fmla="*/ 209 w 788"/>
                <a:gd name="T41" fmla="*/ 254 h 268"/>
                <a:gd name="T42" fmla="*/ 259 w 788"/>
                <a:gd name="T43" fmla="*/ 261 h 268"/>
                <a:gd name="T44" fmla="*/ 308 w 788"/>
                <a:gd name="T45" fmla="*/ 266 h 268"/>
                <a:gd name="T46" fmla="*/ 358 w 788"/>
                <a:gd name="T47" fmla="*/ 258 h 268"/>
                <a:gd name="T48" fmla="*/ 340 w 788"/>
                <a:gd name="T49" fmla="*/ 253 h 268"/>
                <a:gd name="T50" fmla="*/ 305 w 788"/>
                <a:gd name="T51" fmla="*/ 247 h 268"/>
                <a:gd name="T52" fmla="*/ 274 w 788"/>
                <a:gd name="T53" fmla="*/ 242 h 268"/>
                <a:gd name="T54" fmla="*/ 244 w 788"/>
                <a:gd name="T55" fmla="*/ 234 h 268"/>
                <a:gd name="T56" fmla="*/ 210 w 788"/>
                <a:gd name="T57" fmla="*/ 225 h 268"/>
                <a:gd name="T58" fmla="*/ 178 w 788"/>
                <a:gd name="T59" fmla="*/ 215 h 268"/>
                <a:gd name="T60" fmla="*/ 145 w 788"/>
                <a:gd name="T61" fmla="*/ 203 h 268"/>
                <a:gd name="T62" fmla="*/ 118 w 788"/>
                <a:gd name="T63" fmla="*/ 191 h 268"/>
                <a:gd name="T64" fmla="*/ 89 w 788"/>
                <a:gd name="T65" fmla="*/ 173 h 268"/>
                <a:gd name="T66" fmla="*/ 64 w 788"/>
                <a:gd name="T67" fmla="*/ 139 h 268"/>
                <a:gd name="T68" fmla="*/ 76 w 788"/>
                <a:gd name="T69" fmla="*/ 102 h 268"/>
                <a:gd name="T70" fmla="*/ 101 w 788"/>
                <a:gd name="T71" fmla="*/ 84 h 268"/>
                <a:gd name="T72" fmla="*/ 136 w 788"/>
                <a:gd name="T73" fmla="*/ 66 h 268"/>
                <a:gd name="T74" fmla="*/ 183 w 788"/>
                <a:gd name="T75" fmla="*/ 51 h 268"/>
                <a:gd name="T76" fmla="*/ 237 w 788"/>
                <a:gd name="T77" fmla="*/ 37 h 268"/>
                <a:gd name="T78" fmla="*/ 298 w 788"/>
                <a:gd name="T79" fmla="*/ 27 h 268"/>
                <a:gd name="T80" fmla="*/ 367 w 788"/>
                <a:gd name="T81" fmla="*/ 19 h 268"/>
                <a:gd name="T82" fmla="*/ 442 w 788"/>
                <a:gd name="T83" fmla="*/ 16 h 268"/>
                <a:gd name="T84" fmla="*/ 520 w 788"/>
                <a:gd name="T85" fmla="*/ 16 h 268"/>
                <a:gd name="T86" fmla="*/ 603 w 788"/>
                <a:gd name="T87" fmla="*/ 23 h 268"/>
                <a:gd name="T88" fmla="*/ 688 w 788"/>
                <a:gd name="T89" fmla="*/ 34 h 268"/>
                <a:gd name="T90" fmla="*/ 775 w 788"/>
                <a:gd name="T91" fmla="*/ 53 h 268"/>
                <a:gd name="T92" fmla="*/ 767 w 788"/>
                <a:gd name="T93" fmla="*/ 34 h 268"/>
                <a:gd name="T94" fmla="*/ 736 w 788"/>
                <a:gd name="T95" fmla="*/ 27 h 268"/>
                <a:gd name="T96" fmla="*/ 697 w 788"/>
                <a:gd name="T97" fmla="*/ 20 h 268"/>
                <a:gd name="T98" fmla="*/ 654 w 788"/>
                <a:gd name="T99" fmla="*/ 14 h 268"/>
                <a:gd name="T100" fmla="*/ 610 w 788"/>
                <a:gd name="T101" fmla="*/ 8 h 268"/>
                <a:gd name="T102" fmla="*/ 580 w 788"/>
                <a:gd name="T103" fmla="*/ 7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788" h="268">
                  <a:moveTo>
                    <a:pt x="580" y="7"/>
                  </a:moveTo>
                  <a:lnTo>
                    <a:pt x="574" y="6"/>
                  </a:lnTo>
                  <a:lnTo>
                    <a:pt x="567" y="4"/>
                  </a:lnTo>
                  <a:lnTo>
                    <a:pt x="559" y="4"/>
                  </a:lnTo>
                  <a:lnTo>
                    <a:pt x="550" y="4"/>
                  </a:lnTo>
                  <a:lnTo>
                    <a:pt x="545" y="3"/>
                  </a:lnTo>
                  <a:lnTo>
                    <a:pt x="541" y="3"/>
                  </a:lnTo>
                  <a:lnTo>
                    <a:pt x="536" y="2"/>
                  </a:lnTo>
                  <a:lnTo>
                    <a:pt x="531" y="2"/>
                  </a:lnTo>
                  <a:lnTo>
                    <a:pt x="524" y="2"/>
                  </a:lnTo>
                  <a:lnTo>
                    <a:pt x="519" y="2"/>
                  </a:lnTo>
                  <a:lnTo>
                    <a:pt x="514" y="2"/>
                  </a:lnTo>
                  <a:lnTo>
                    <a:pt x="508" y="2"/>
                  </a:lnTo>
                  <a:lnTo>
                    <a:pt x="501" y="0"/>
                  </a:lnTo>
                  <a:lnTo>
                    <a:pt x="494" y="0"/>
                  </a:lnTo>
                  <a:lnTo>
                    <a:pt x="488" y="0"/>
                  </a:lnTo>
                  <a:lnTo>
                    <a:pt x="481" y="0"/>
                  </a:lnTo>
                  <a:lnTo>
                    <a:pt x="473" y="0"/>
                  </a:lnTo>
                  <a:lnTo>
                    <a:pt x="467" y="0"/>
                  </a:lnTo>
                  <a:lnTo>
                    <a:pt x="459" y="0"/>
                  </a:lnTo>
                  <a:lnTo>
                    <a:pt x="451" y="0"/>
                  </a:lnTo>
                  <a:lnTo>
                    <a:pt x="443" y="0"/>
                  </a:lnTo>
                  <a:lnTo>
                    <a:pt x="435" y="0"/>
                  </a:lnTo>
                  <a:lnTo>
                    <a:pt x="427" y="0"/>
                  </a:lnTo>
                  <a:lnTo>
                    <a:pt x="420" y="0"/>
                  </a:lnTo>
                  <a:lnTo>
                    <a:pt x="412" y="0"/>
                  </a:lnTo>
                  <a:lnTo>
                    <a:pt x="403" y="0"/>
                  </a:lnTo>
                  <a:lnTo>
                    <a:pt x="395" y="2"/>
                  </a:lnTo>
                  <a:lnTo>
                    <a:pt x="387" y="3"/>
                  </a:lnTo>
                  <a:lnTo>
                    <a:pt x="376" y="3"/>
                  </a:lnTo>
                  <a:lnTo>
                    <a:pt x="369" y="3"/>
                  </a:lnTo>
                  <a:lnTo>
                    <a:pt x="358" y="4"/>
                  </a:lnTo>
                  <a:lnTo>
                    <a:pt x="350" y="4"/>
                  </a:lnTo>
                  <a:lnTo>
                    <a:pt x="340" y="4"/>
                  </a:lnTo>
                  <a:lnTo>
                    <a:pt x="331" y="7"/>
                  </a:lnTo>
                  <a:lnTo>
                    <a:pt x="322" y="7"/>
                  </a:lnTo>
                  <a:lnTo>
                    <a:pt x="314" y="10"/>
                  </a:lnTo>
                  <a:lnTo>
                    <a:pt x="303" y="10"/>
                  </a:lnTo>
                  <a:lnTo>
                    <a:pt x="293" y="11"/>
                  </a:lnTo>
                  <a:lnTo>
                    <a:pt x="282" y="12"/>
                  </a:lnTo>
                  <a:lnTo>
                    <a:pt x="274" y="15"/>
                  </a:lnTo>
                  <a:lnTo>
                    <a:pt x="264" y="16"/>
                  </a:lnTo>
                  <a:lnTo>
                    <a:pt x="255" y="17"/>
                  </a:lnTo>
                  <a:lnTo>
                    <a:pt x="244" y="20"/>
                  </a:lnTo>
                  <a:lnTo>
                    <a:pt x="235" y="23"/>
                  </a:lnTo>
                  <a:lnTo>
                    <a:pt x="225" y="25"/>
                  </a:lnTo>
                  <a:lnTo>
                    <a:pt x="214" y="27"/>
                  </a:lnTo>
                  <a:lnTo>
                    <a:pt x="205" y="29"/>
                  </a:lnTo>
                  <a:lnTo>
                    <a:pt x="196" y="32"/>
                  </a:lnTo>
                  <a:lnTo>
                    <a:pt x="184" y="34"/>
                  </a:lnTo>
                  <a:lnTo>
                    <a:pt x="175" y="37"/>
                  </a:lnTo>
                  <a:lnTo>
                    <a:pt x="165" y="41"/>
                  </a:lnTo>
                  <a:lnTo>
                    <a:pt x="156" y="44"/>
                  </a:lnTo>
                  <a:lnTo>
                    <a:pt x="145" y="46"/>
                  </a:lnTo>
                  <a:lnTo>
                    <a:pt x="135" y="50"/>
                  </a:lnTo>
                  <a:lnTo>
                    <a:pt x="124" y="54"/>
                  </a:lnTo>
                  <a:lnTo>
                    <a:pt x="115" y="59"/>
                  </a:lnTo>
                  <a:lnTo>
                    <a:pt x="105" y="62"/>
                  </a:lnTo>
                  <a:lnTo>
                    <a:pt x="94" y="67"/>
                  </a:lnTo>
                  <a:lnTo>
                    <a:pt x="85" y="71"/>
                  </a:lnTo>
                  <a:lnTo>
                    <a:pt x="76" y="76"/>
                  </a:lnTo>
                  <a:lnTo>
                    <a:pt x="64" y="80"/>
                  </a:lnTo>
                  <a:lnTo>
                    <a:pt x="56" y="85"/>
                  </a:lnTo>
                  <a:lnTo>
                    <a:pt x="47" y="89"/>
                  </a:lnTo>
                  <a:lnTo>
                    <a:pt x="39" y="95"/>
                  </a:lnTo>
                  <a:lnTo>
                    <a:pt x="33" y="97"/>
                  </a:lnTo>
                  <a:lnTo>
                    <a:pt x="27" y="104"/>
                  </a:lnTo>
                  <a:lnTo>
                    <a:pt x="21" y="106"/>
                  </a:lnTo>
                  <a:lnTo>
                    <a:pt x="17" y="113"/>
                  </a:lnTo>
                  <a:lnTo>
                    <a:pt x="12" y="115"/>
                  </a:lnTo>
                  <a:lnTo>
                    <a:pt x="9" y="121"/>
                  </a:lnTo>
                  <a:lnTo>
                    <a:pt x="5" y="125"/>
                  </a:lnTo>
                  <a:lnTo>
                    <a:pt x="4" y="130"/>
                  </a:lnTo>
                  <a:lnTo>
                    <a:pt x="0" y="139"/>
                  </a:lnTo>
                  <a:lnTo>
                    <a:pt x="0" y="148"/>
                  </a:lnTo>
                  <a:lnTo>
                    <a:pt x="0" y="155"/>
                  </a:lnTo>
                  <a:lnTo>
                    <a:pt x="4" y="164"/>
                  </a:lnTo>
                  <a:lnTo>
                    <a:pt x="8" y="170"/>
                  </a:lnTo>
                  <a:lnTo>
                    <a:pt x="14" y="179"/>
                  </a:lnTo>
                  <a:lnTo>
                    <a:pt x="17" y="182"/>
                  </a:lnTo>
                  <a:lnTo>
                    <a:pt x="22" y="186"/>
                  </a:lnTo>
                  <a:lnTo>
                    <a:pt x="27" y="190"/>
                  </a:lnTo>
                  <a:lnTo>
                    <a:pt x="33" y="194"/>
                  </a:lnTo>
                  <a:lnTo>
                    <a:pt x="37" y="198"/>
                  </a:lnTo>
                  <a:lnTo>
                    <a:pt x="43" y="200"/>
                  </a:lnTo>
                  <a:lnTo>
                    <a:pt x="48" y="204"/>
                  </a:lnTo>
                  <a:lnTo>
                    <a:pt x="56" y="208"/>
                  </a:lnTo>
                  <a:lnTo>
                    <a:pt x="61" y="211"/>
                  </a:lnTo>
                  <a:lnTo>
                    <a:pt x="69" y="213"/>
                  </a:lnTo>
                  <a:lnTo>
                    <a:pt x="76" y="216"/>
                  </a:lnTo>
                  <a:lnTo>
                    <a:pt x="84" y="220"/>
                  </a:lnTo>
                  <a:lnTo>
                    <a:pt x="90" y="223"/>
                  </a:lnTo>
                  <a:lnTo>
                    <a:pt x="99" y="225"/>
                  </a:lnTo>
                  <a:lnTo>
                    <a:pt x="107" y="228"/>
                  </a:lnTo>
                  <a:lnTo>
                    <a:pt x="116" y="232"/>
                  </a:lnTo>
                  <a:lnTo>
                    <a:pt x="124" y="234"/>
                  </a:lnTo>
                  <a:lnTo>
                    <a:pt x="133" y="237"/>
                  </a:lnTo>
                  <a:lnTo>
                    <a:pt x="141" y="240"/>
                  </a:lnTo>
                  <a:lnTo>
                    <a:pt x="152" y="242"/>
                  </a:lnTo>
                  <a:lnTo>
                    <a:pt x="159" y="244"/>
                  </a:lnTo>
                  <a:lnTo>
                    <a:pt x="170" y="246"/>
                  </a:lnTo>
                  <a:lnTo>
                    <a:pt x="179" y="249"/>
                  </a:lnTo>
                  <a:lnTo>
                    <a:pt x="189" y="251"/>
                  </a:lnTo>
                  <a:lnTo>
                    <a:pt x="199" y="251"/>
                  </a:lnTo>
                  <a:lnTo>
                    <a:pt x="209" y="254"/>
                  </a:lnTo>
                  <a:lnTo>
                    <a:pt x="218" y="255"/>
                  </a:lnTo>
                  <a:lnTo>
                    <a:pt x="229" y="258"/>
                  </a:lnTo>
                  <a:lnTo>
                    <a:pt x="238" y="258"/>
                  </a:lnTo>
                  <a:lnTo>
                    <a:pt x="248" y="261"/>
                  </a:lnTo>
                  <a:lnTo>
                    <a:pt x="259" y="261"/>
                  </a:lnTo>
                  <a:lnTo>
                    <a:pt x="269" y="263"/>
                  </a:lnTo>
                  <a:lnTo>
                    <a:pt x="278" y="263"/>
                  </a:lnTo>
                  <a:lnTo>
                    <a:pt x="289" y="264"/>
                  </a:lnTo>
                  <a:lnTo>
                    <a:pt x="298" y="264"/>
                  </a:lnTo>
                  <a:lnTo>
                    <a:pt x="308" y="266"/>
                  </a:lnTo>
                  <a:lnTo>
                    <a:pt x="319" y="266"/>
                  </a:lnTo>
                  <a:lnTo>
                    <a:pt x="328" y="267"/>
                  </a:lnTo>
                  <a:lnTo>
                    <a:pt x="339" y="267"/>
                  </a:lnTo>
                  <a:lnTo>
                    <a:pt x="349" y="268"/>
                  </a:lnTo>
                  <a:lnTo>
                    <a:pt x="358" y="258"/>
                  </a:lnTo>
                  <a:lnTo>
                    <a:pt x="357" y="257"/>
                  </a:lnTo>
                  <a:lnTo>
                    <a:pt x="356" y="257"/>
                  </a:lnTo>
                  <a:lnTo>
                    <a:pt x="350" y="255"/>
                  </a:lnTo>
                  <a:lnTo>
                    <a:pt x="346" y="255"/>
                  </a:lnTo>
                  <a:lnTo>
                    <a:pt x="340" y="253"/>
                  </a:lnTo>
                  <a:lnTo>
                    <a:pt x="332" y="251"/>
                  </a:lnTo>
                  <a:lnTo>
                    <a:pt x="323" y="251"/>
                  </a:lnTo>
                  <a:lnTo>
                    <a:pt x="315" y="250"/>
                  </a:lnTo>
                  <a:lnTo>
                    <a:pt x="310" y="249"/>
                  </a:lnTo>
                  <a:lnTo>
                    <a:pt x="305" y="247"/>
                  </a:lnTo>
                  <a:lnTo>
                    <a:pt x="298" y="246"/>
                  </a:lnTo>
                  <a:lnTo>
                    <a:pt x="293" y="246"/>
                  </a:lnTo>
                  <a:lnTo>
                    <a:pt x="286" y="244"/>
                  </a:lnTo>
                  <a:lnTo>
                    <a:pt x="281" y="242"/>
                  </a:lnTo>
                  <a:lnTo>
                    <a:pt x="274" y="242"/>
                  </a:lnTo>
                  <a:lnTo>
                    <a:pt x="269" y="241"/>
                  </a:lnTo>
                  <a:lnTo>
                    <a:pt x="261" y="240"/>
                  </a:lnTo>
                  <a:lnTo>
                    <a:pt x="256" y="237"/>
                  </a:lnTo>
                  <a:lnTo>
                    <a:pt x="250" y="236"/>
                  </a:lnTo>
                  <a:lnTo>
                    <a:pt x="244" y="234"/>
                  </a:lnTo>
                  <a:lnTo>
                    <a:pt x="237" y="233"/>
                  </a:lnTo>
                  <a:lnTo>
                    <a:pt x="231" y="230"/>
                  </a:lnTo>
                  <a:lnTo>
                    <a:pt x="223" y="229"/>
                  </a:lnTo>
                  <a:lnTo>
                    <a:pt x="218" y="228"/>
                  </a:lnTo>
                  <a:lnTo>
                    <a:pt x="210" y="225"/>
                  </a:lnTo>
                  <a:lnTo>
                    <a:pt x="205" y="224"/>
                  </a:lnTo>
                  <a:lnTo>
                    <a:pt x="197" y="221"/>
                  </a:lnTo>
                  <a:lnTo>
                    <a:pt x="191" y="219"/>
                  </a:lnTo>
                  <a:lnTo>
                    <a:pt x="184" y="216"/>
                  </a:lnTo>
                  <a:lnTo>
                    <a:pt x="178" y="215"/>
                  </a:lnTo>
                  <a:lnTo>
                    <a:pt x="171" y="212"/>
                  </a:lnTo>
                  <a:lnTo>
                    <a:pt x="166" y="211"/>
                  </a:lnTo>
                  <a:lnTo>
                    <a:pt x="158" y="208"/>
                  </a:lnTo>
                  <a:lnTo>
                    <a:pt x="152" y="207"/>
                  </a:lnTo>
                  <a:lnTo>
                    <a:pt x="145" y="203"/>
                  </a:lnTo>
                  <a:lnTo>
                    <a:pt x="140" y="202"/>
                  </a:lnTo>
                  <a:lnTo>
                    <a:pt x="133" y="199"/>
                  </a:lnTo>
                  <a:lnTo>
                    <a:pt x="128" y="196"/>
                  </a:lnTo>
                  <a:lnTo>
                    <a:pt x="123" y="194"/>
                  </a:lnTo>
                  <a:lnTo>
                    <a:pt x="118" y="191"/>
                  </a:lnTo>
                  <a:lnTo>
                    <a:pt x="112" y="189"/>
                  </a:lnTo>
                  <a:lnTo>
                    <a:pt x="107" y="186"/>
                  </a:lnTo>
                  <a:lnTo>
                    <a:pt x="102" y="182"/>
                  </a:lnTo>
                  <a:lnTo>
                    <a:pt x="97" y="179"/>
                  </a:lnTo>
                  <a:lnTo>
                    <a:pt x="89" y="173"/>
                  </a:lnTo>
                  <a:lnTo>
                    <a:pt x="82" y="166"/>
                  </a:lnTo>
                  <a:lnTo>
                    <a:pt x="74" y="159"/>
                  </a:lnTo>
                  <a:lnTo>
                    <a:pt x="69" y="152"/>
                  </a:lnTo>
                  <a:lnTo>
                    <a:pt x="67" y="146"/>
                  </a:lnTo>
                  <a:lnTo>
                    <a:pt x="64" y="139"/>
                  </a:lnTo>
                  <a:lnTo>
                    <a:pt x="63" y="131"/>
                  </a:lnTo>
                  <a:lnTo>
                    <a:pt x="64" y="122"/>
                  </a:lnTo>
                  <a:lnTo>
                    <a:pt x="67" y="114"/>
                  </a:lnTo>
                  <a:lnTo>
                    <a:pt x="73" y="106"/>
                  </a:lnTo>
                  <a:lnTo>
                    <a:pt x="76" y="102"/>
                  </a:lnTo>
                  <a:lnTo>
                    <a:pt x="80" y="98"/>
                  </a:lnTo>
                  <a:lnTo>
                    <a:pt x="85" y="95"/>
                  </a:lnTo>
                  <a:lnTo>
                    <a:pt x="90" y="92"/>
                  </a:lnTo>
                  <a:lnTo>
                    <a:pt x="95" y="88"/>
                  </a:lnTo>
                  <a:lnTo>
                    <a:pt x="101" y="84"/>
                  </a:lnTo>
                  <a:lnTo>
                    <a:pt x="107" y="80"/>
                  </a:lnTo>
                  <a:lnTo>
                    <a:pt x="115" y="78"/>
                  </a:lnTo>
                  <a:lnTo>
                    <a:pt x="120" y="74"/>
                  </a:lnTo>
                  <a:lnTo>
                    <a:pt x="128" y="70"/>
                  </a:lnTo>
                  <a:lnTo>
                    <a:pt x="136" y="66"/>
                  </a:lnTo>
                  <a:lnTo>
                    <a:pt x="145" y="63"/>
                  </a:lnTo>
                  <a:lnTo>
                    <a:pt x="153" y="59"/>
                  </a:lnTo>
                  <a:lnTo>
                    <a:pt x="163" y="57"/>
                  </a:lnTo>
                  <a:lnTo>
                    <a:pt x="172" y="54"/>
                  </a:lnTo>
                  <a:lnTo>
                    <a:pt x="183" y="51"/>
                  </a:lnTo>
                  <a:lnTo>
                    <a:pt x="192" y="47"/>
                  </a:lnTo>
                  <a:lnTo>
                    <a:pt x="203" y="45"/>
                  </a:lnTo>
                  <a:lnTo>
                    <a:pt x="214" y="42"/>
                  </a:lnTo>
                  <a:lnTo>
                    <a:pt x="226" y="40"/>
                  </a:lnTo>
                  <a:lnTo>
                    <a:pt x="237" y="37"/>
                  </a:lnTo>
                  <a:lnTo>
                    <a:pt x="248" y="34"/>
                  </a:lnTo>
                  <a:lnTo>
                    <a:pt x="260" y="33"/>
                  </a:lnTo>
                  <a:lnTo>
                    <a:pt x="274" y="32"/>
                  </a:lnTo>
                  <a:lnTo>
                    <a:pt x="286" y="28"/>
                  </a:lnTo>
                  <a:lnTo>
                    <a:pt x="298" y="27"/>
                  </a:lnTo>
                  <a:lnTo>
                    <a:pt x="311" y="25"/>
                  </a:lnTo>
                  <a:lnTo>
                    <a:pt x="325" y="23"/>
                  </a:lnTo>
                  <a:lnTo>
                    <a:pt x="339" y="21"/>
                  </a:lnTo>
                  <a:lnTo>
                    <a:pt x="352" y="20"/>
                  </a:lnTo>
                  <a:lnTo>
                    <a:pt x="367" y="19"/>
                  </a:lnTo>
                  <a:lnTo>
                    <a:pt x="382" y="19"/>
                  </a:lnTo>
                  <a:lnTo>
                    <a:pt x="396" y="16"/>
                  </a:lnTo>
                  <a:lnTo>
                    <a:pt x="412" y="16"/>
                  </a:lnTo>
                  <a:lnTo>
                    <a:pt x="426" y="16"/>
                  </a:lnTo>
                  <a:lnTo>
                    <a:pt x="442" y="16"/>
                  </a:lnTo>
                  <a:lnTo>
                    <a:pt x="457" y="15"/>
                  </a:lnTo>
                  <a:lnTo>
                    <a:pt x="472" y="15"/>
                  </a:lnTo>
                  <a:lnTo>
                    <a:pt x="489" y="16"/>
                  </a:lnTo>
                  <a:lnTo>
                    <a:pt x="506" y="16"/>
                  </a:lnTo>
                  <a:lnTo>
                    <a:pt x="520" y="16"/>
                  </a:lnTo>
                  <a:lnTo>
                    <a:pt x="536" y="16"/>
                  </a:lnTo>
                  <a:lnTo>
                    <a:pt x="553" y="17"/>
                  </a:lnTo>
                  <a:lnTo>
                    <a:pt x="569" y="19"/>
                  </a:lnTo>
                  <a:lnTo>
                    <a:pt x="586" y="20"/>
                  </a:lnTo>
                  <a:lnTo>
                    <a:pt x="603" y="23"/>
                  </a:lnTo>
                  <a:lnTo>
                    <a:pt x="620" y="24"/>
                  </a:lnTo>
                  <a:lnTo>
                    <a:pt x="637" y="27"/>
                  </a:lnTo>
                  <a:lnTo>
                    <a:pt x="652" y="28"/>
                  </a:lnTo>
                  <a:lnTo>
                    <a:pt x="671" y="32"/>
                  </a:lnTo>
                  <a:lnTo>
                    <a:pt x="688" y="34"/>
                  </a:lnTo>
                  <a:lnTo>
                    <a:pt x="705" y="37"/>
                  </a:lnTo>
                  <a:lnTo>
                    <a:pt x="722" y="41"/>
                  </a:lnTo>
                  <a:lnTo>
                    <a:pt x="740" y="44"/>
                  </a:lnTo>
                  <a:lnTo>
                    <a:pt x="757" y="47"/>
                  </a:lnTo>
                  <a:lnTo>
                    <a:pt x="775" y="53"/>
                  </a:lnTo>
                  <a:lnTo>
                    <a:pt x="788" y="40"/>
                  </a:lnTo>
                  <a:lnTo>
                    <a:pt x="787" y="38"/>
                  </a:lnTo>
                  <a:lnTo>
                    <a:pt x="782" y="37"/>
                  </a:lnTo>
                  <a:lnTo>
                    <a:pt x="775" y="36"/>
                  </a:lnTo>
                  <a:lnTo>
                    <a:pt x="767" y="34"/>
                  </a:lnTo>
                  <a:lnTo>
                    <a:pt x="761" y="32"/>
                  </a:lnTo>
                  <a:lnTo>
                    <a:pt x="756" y="32"/>
                  </a:lnTo>
                  <a:lnTo>
                    <a:pt x="749" y="29"/>
                  </a:lnTo>
                  <a:lnTo>
                    <a:pt x="742" y="28"/>
                  </a:lnTo>
                  <a:lnTo>
                    <a:pt x="736" y="27"/>
                  </a:lnTo>
                  <a:lnTo>
                    <a:pt x="728" y="25"/>
                  </a:lnTo>
                  <a:lnTo>
                    <a:pt x="722" y="25"/>
                  </a:lnTo>
                  <a:lnTo>
                    <a:pt x="714" y="24"/>
                  </a:lnTo>
                  <a:lnTo>
                    <a:pt x="705" y="23"/>
                  </a:lnTo>
                  <a:lnTo>
                    <a:pt x="697" y="20"/>
                  </a:lnTo>
                  <a:lnTo>
                    <a:pt x="689" y="19"/>
                  </a:lnTo>
                  <a:lnTo>
                    <a:pt x="680" y="17"/>
                  </a:lnTo>
                  <a:lnTo>
                    <a:pt x="671" y="16"/>
                  </a:lnTo>
                  <a:lnTo>
                    <a:pt x="663" y="15"/>
                  </a:lnTo>
                  <a:lnTo>
                    <a:pt x="654" y="14"/>
                  </a:lnTo>
                  <a:lnTo>
                    <a:pt x="646" y="14"/>
                  </a:lnTo>
                  <a:lnTo>
                    <a:pt x="637" y="11"/>
                  </a:lnTo>
                  <a:lnTo>
                    <a:pt x="629" y="11"/>
                  </a:lnTo>
                  <a:lnTo>
                    <a:pt x="620" y="8"/>
                  </a:lnTo>
                  <a:lnTo>
                    <a:pt x="610" y="8"/>
                  </a:lnTo>
                  <a:lnTo>
                    <a:pt x="603" y="7"/>
                  </a:lnTo>
                  <a:lnTo>
                    <a:pt x="595" y="7"/>
                  </a:lnTo>
                  <a:lnTo>
                    <a:pt x="587" y="7"/>
                  </a:lnTo>
                  <a:lnTo>
                    <a:pt x="580" y="7"/>
                  </a:lnTo>
                  <a:lnTo>
                    <a:pt x="580" y="7"/>
                  </a:lnTo>
                  <a:close/>
                </a:path>
              </a:pathLst>
            </a:custGeom>
            <a:solidFill>
              <a:srgbClr val="EDEB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29"/>
            <p:cNvSpPr>
              <a:spLocks/>
            </p:cNvSpPr>
            <p:nvPr/>
          </p:nvSpPr>
          <p:spPr bwMode="auto">
            <a:xfrm>
              <a:off x="6405563" y="1034667"/>
              <a:ext cx="42863" cy="108120"/>
            </a:xfrm>
            <a:custGeom>
              <a:avLst/>
              <a:gdLst>
                <a:gd name="T0" fmla="*/ 96 w 108"/>
                <a:gd name="T1" fmla="*/ 0 h 301"/>
                <a:gd name="T2" fmla="*/ 96 w 108"/>
                <a:gd name="T3" fmla="*/ 3 h 301"/>
                <a:gd name="T4" fmla="*/ 98 w 108"/>
                <a:gd name="T5" fmla="*/ 7 h 301"/>
                <a:gd name="T6" fmla="*/ 99 w 108"/>
                <a:gd name="T7" fmla="*/ 15 h 301"/>
                <a:gd name="T8" fmla="*/ 99 w 108"/>
                <a:gd name="T9" fmla="*/ 21 h 301"/>
                <a:gd name="T10" fmla="*/ 102 w 108"/>
                <a:gd name="T11" fmla="*/ 30 h 301"/>
                <a:gd name="T12" fmla="*/ 102 w 108"/>
                <a:gd name="T13" fmla="*/ 35 h 301"/>
                <a:gd name="T14" fmla="*/ 103 w 108"/>
                <a:gd name="T15" fmla="*/ 41 h 301"/>
                <a:gd name="T16" fmla="*/ 103 w 108"/>
                <a:gd name="T17" fmla="*/ 47 h 301"/>
                <a:gd name="T18" fmla="*/ 105 w 108"/>
                <a:gd name="T19" fmla="*/ 54 h 301"/>
                <a:gd name="T20" fmla="*/ 105 w 108"/>
                <a:gd name="T21" fmla="*/ 59 h 301"/>
                <a:gd name="T22" fmla="*/ 105 w 108"/>
                <a:gd name="T23" fmla="*/ 66 h 301"/>
                <a:gd name="T24" fmla="*/ 105 w 108"/>
                <a:gd name="T25" fmla="*/ 72 h 301"/>
                <a:gd name="T26" fmla="*/ 107 w 108"/>
                <a:gd name="T27" fmla="*/ 80 h 301"/>
                <a:gd name="T28" fmla="*/ 107 w 108"/>
                <a:gd name="T29" fmla="*/ 86 h 301"/>
                <a:gd name="T30" fmla="*/ 107 w 108"/>
                <a:gd name="T31" fmla="*/ 94 h 301"/>
                <a:gd name="T32" fmla="*/ 107 w 108"/>
                <a:gd name="T33" fmla="*/ 102 h 301"/>
                <a:gd name="T34" fmla="*/ 108 w 108"/>
                <a:gd name="T35" fmla="*/ 110 h 301"/>
                <a:gd name="T36" fmla="*/ 107 w 108"/>
                <a:gd name="T37" fmla="*/ 118 h 301"/>
                <a:gd name="T38" fmla="*/ 107 w 108"/>
                <a:gd name="T39" fmla="*/ 126 h 301"/>
                <a:gd name="T40" fmla="*/ 105 w 108"/>
                <a:gd name="T41" fmla="*/ 134 h 301"/>
                <a:gd name="T42" fmla="*/ 105 w 108"/>
                <a:gd name="T43" fmla="*/ 143 h 301"/>
                <a:gd name="T44" fmla="*/ 105 w 108"/>
                <a:gd name="T45" fmla="*/ 151 h 301"/>
                <a:gd name="T46" fmla="*/ 104 w 108"/>
                <a:gd name="T47" fmla="*/ 160 h 301"/>
                <a:gd name="T48" fmla="*/ 103 w 108"/>
                <a:gd name="T49" fmla="*/ 169 h 301"/>
                <a:gd name="T50" fmla="*/ 102 w 108"/>
                <a:gd name="T51" fmla="*/ 178 h 301"/>
                <a:gd name="T52" fmla="*/ 99 w 108"/>
                <a:gd name="T53" fmla="*/ 187 h 301"/>
                <a:gd name="T54" fmla="*/ 98 w 108"/>
                <a:gd name="T55" fmla="*/ 195 h 301"/>
                <a:gd name="T56" fmla="*/ 96 w 108"/>
                <a:gd name="T57" fmla="*/ 203 h 301"/>
                <a:gd name="T58" fmla="*/ 94 w 108"/>
                <a:gd name="T59" fmla="*/ 211 h 301"/>
                <a:gd name="T60" fmla="*/ 91 w 108"/>
                <a:gd name="T61" fmla="*/ 217 h 301"/>
                <a:gd name="T62" fmla="*/ 90 w 108"/>
                <a:gd name="T63" fmla="*/ 224 h 301"/>
                <a:gd name="T64" fmla="*/ 87 w 108"/>
                <a:gd name="T65" fmla="*/ 230 h 301"/>
                <a:gd name="T66" fmla="*/ 85 w 108"/>
                <a:gd name="T67" fmla="*/ 237 h 301"/>
                <a:gd name="T68" fmla="*/ 82 w 108"/>
                <a:gd name="T69" fmla="*/ 242 h 301"/>
                <a:gd name="T70" fmla="*/ 79 w 108"/>
                <a:gd name="T71" fmla="*/ 247 h 301"/>
                <a:gd name="T72" fmla="*/ 77 w 108"/>
                <a:gd name="T73" fmla="*/ 252 h 301"/>
                <a:gd name="T74" fmla="*/ 74 w 108"/>
                <a:gd name="T75" fmla="*/ 258 h 301"/>
                <a:gd name="T76" fmla="*/ 70 w 108"/>
                <a:gd name="T77" fmla="*/ 266 h 301"/>
                <a:gd name="T78" fmla="*/ 66 w 108"/>
                <a:gd name="T79" fmla="*/ 275 h 301"/>
                <a:gd name="T80" fmla="*/ 60 w 108"/>
                <a:gd name="T81" fmla="*/ 281 h 301"/>
                <a:gd name="T82" fmla="*/ 55 w 108"/>
                <a:gd name="T83" fmla="*/ 286 h 301"/>
                <a:gd name="T84" fmla="*/ 51 w 108"/>
                <a:gd name="T85" fmla="*/ 290 h 301"/>
                <a:gd name="T86" fmla="*/ 48 w 108"/>
                <a:gd name="T87" fmla="*/ 294 h 301"/>
                <a:gd name="T88" fmla="*/ 43 w 108"/>
                <a:gd name="T89" fmla="*/ 300 h 301"/>
                <a:gd name="T90" fmla="*/ 41 w 108"/>
                <a:gd name="T91" fmla="*/ 301 h 301"/>
                <a:gd name="T92" fmla="*/ 0 w 108"/>
                <a:gd name="T93" fmla="*/ 285 h 301"/>
                <a:gd name="T94" fmla="*/ 58 w 108"/>
                <a:gd name="T95" fmla="*/ 130 h 301"/>
                <a:gd name="T96" fmla="*/ 60 w 108"/>
                <a:gd name="T97" fmla="*/ 13 h 301"/>
                <a:gd name="T98" fmla="*/ 96 w 108"/>
                <a:gd name="T99" fmla="*/ 0 h 301"/>
                <a:gd name="T100" fmla="*/ 96 w 108"/>
                <a:gd name="T101" fmla="*/ 0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8" h="301">
                  <a:moveTo>
                    <a:pt x="96" y="0"/>
                  </a:moveTo>
                  <a:lnTo>
                    <a:pt x="96" y="3"/>
                  </a:lnTo>
                  <a:lnTo>
                    <a:pt x="98" y="7"/>
                  </a:lnTo>
                  <a:lnTo>
                    <a:pt x="99" y="15"/>
                  </a:lnTo>
                  <a:lnTo>
                    <a:pt x="99" y="21"/>
                  </a:lnTo>
                  <a:lnTo>
                    <a:pt x="102" y="30"/>
                  </a:lnTo>
                  <a:lnTo>
                    <a:pt x="102" y="35"/>
                  </a:lnTo>
                  <a:lnTo>
                    <a:pt x="103" y="41"/>
                  </a:lnTo>
                  <a:lnTo>
                    <a:pt x="103" y="47"/>
                  </a:lnTo>
                  <a:lnTo>
                    <a:pt x="105" y="54"/>
                  </a:lnTo>
                  <a:lnTo>
                    <a:pt x="105" y="59"/>
                  </a:lnTo>
                  <a:lnTo>
                    <a:pt x="105" y="66"/>
                  </a:lnTo>
                  <a:lnTo>
                    <a:pt x="105" y="72"/>
                  </a:lnTo>
                  <a:lnTo>
                    <a:pt x="107" y="80"/>
                  </a:lnTo>
                  <a:lnTo>
                    <a:pt x="107" y="86"/>
                  </a:lnTo>
                  <a:lnTo>
                    <a:pt x="107" y="94"/>
                  </a:lnTo>
                  <a:lnTo>
                    <a:pt x="107" y="102"/>
                  </a:lnTo>
                  <a:lnTo>
                    <a:pt x="108" y="110"/>
                  </a:lnTo>
                  <a:lnTo>
                    <a:pt x="107" y="118"/>
                  </a:lnTo>
                  <a:lnTo>
                    <a:pt x="107" y="126"/>
                  </a:lnTo>
                  <a:lnTo>
                    <a:pt x="105" y="134"/>
                  </a:lnTo>
                  <a:lnTo>
                    <a:pt x="105" y="143"/>
                  </a:lnTo>
                  <a:lnTo>
                    <a:pt x="105" y="151"/>
                  </a:lnTo>
                  <a:lnTo>
                    <a:pt x="104" y="160"/>
                  </a:lnTo>
                  <a:lnTo>
                    <a:pt x="103" y="169"/>
                  </a:lnTo>
                  <a:lnTo>
                    <a:pt x="102" y="178"/>
                  </a:lnTo>
                  <a:lnTo>
                    <a:pt x="99" y="187"/>
                  </a:lnTo>
                  <a:lnTo>
                    <a:pt x="98" y="195"/>
                  </a:lnTo>
                  <a:lnTo>
                    <a:pt x="96" y="203"/>
                  </a:lnTo>
                  <a:lnTo>
                    <a:pt x="94" y="211"/>
                  </a:lnTo>
                  <a:lnTo>
                    <a:pt x="91" y="217"/>
                  </a:lnTo>
                  <a:lnTo>
                    <a:pt x="90" y="224"/>
                  </a:lnTo>
                  <a:lnTo>
                    <a:pt x="87" y="230"/>
                  </a:lnTo>
                  <a:lnTo>
                    <a:pt x="85" y="237"/>
                  </a:lnTo>
                  <a:lnTo>
                    <a:pt x="82" y="242"/>
                  </a:lnTo>
                  <a:lnTo>
                    <a:pt x="79" y="247"/>
                  </a:lnTo>
                  <a:lnTo>
                    <a:pt x="77" y="252"/>
                  </a:lnTo>
                  <a:lnTo>
                    <a:pt x="74" y="258"/>
                  </a:lnTo>
                  <a:lnTo>
                    <a:pt x="70" y="266"/>
                  </a:lnTo>
                  <a:lnTo>
                    <a:pt x="66" y="275"/>
                  </a:lnTo>
                  <a:lnTo>
                    <a:pt x="60" y="281"/>
                  </a:lnTo>
                  <a:lnTo>
                    <a:pt x="55" y="286"/>
                  </a:lnTo>
                  <a:lnTo>
                    <a:pt x="51" y="290"/>
                  </a:lnTo>
                  <a:lnTo>
                    <a:pt x="48" y="294"/>
                  </a:lnTo>
                  <a:lnTo>
                    <a:pt x="43" y="300"/>
                  </a:lnTo>
                  <a:lnTo>
                    <a:pt x="41" y="301"/>
                  </a:lnTo>
                  <a:lnTo>
                    <a:pt x="0" y="285"/>
                  </a:lnTo>
                  <a:lnTo>
                    <a:pt x="58" y="130"/>
                  </a:lnTo>
                  <a:lnTo>
                    <a:pt x="60" y="13"/>
                  </a:lnTo>
                  <a:lnTo>
                    <a:pt x="96" y="0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FFFF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30"/>
            <p:cNvSpPr>
              <a:spLocks/>
            </p:cNvSpPr>
            <p:nvPr/>
          </p:nvSpPr>
          <p:spPr bwMode="auto">
            <a:xfrm>
              <a:off x="6351588" y="1017367"/>
              <a:ext cx="430213" cy="142719"/>
            </a:xfrm>
            <a:custGeom>
              <a:avLst/>
              <a:gdLst>
                <a:gd name="T0" fmla="*/ 406 w 1084"/>
                <a:gd name="T1" fmla="*/ 4 h 396"/>
                <a:gd name="T2" fmla="*/ 332 w 1084"/>
                <a:gd name="T3" fmla="*/ 12 h 396"/>
                <a:gd name="T4" fmla="*/ 266 w 1084"/>
                <a:gd name="T5" fmla="*/ 25 h 396"/>
                <a:gd name="T6" fmla="*/ 204 w 1084"/>
                <a:gd name="T7" fmla="*/ 43 h 396"/>
                <a:gd name="T8" fmla="*/ 148 w 1084"/>
                <a:gd name="T9" fmla="*/ 64 h 396"/>
                <a:gd name="T10" fmla="*/ 101 w 1084"/>
                <a:gd name="T11" fmla="*/ 87 h 396"/>
                <a:gd name="T12" fmla="*/ 62 w 1084"/>
                <a:gd name="T13" fmla="*/ 114 h 396"/>
                <a:gd name="T14" fmla="*/ 20 w 1084"/>
                <a:gd name="T15" fmla="*/ 162 h 396"/>
                <a:gd name="T16" fmla="*/ 2 w 1084"/>
                <a:gd name="T17" fmla="*/ 204 h 396"/>
                <a:gd name="T18" fmla="*/ 12 w 1084"/>
                <a:gd name="T19" fmla="*/ 252 h 396"/>
                <a:gd name="T20" fmla="*/ 45 w 1084"/>
                <a:gd name="T21" fmla="*/ 287 h 396"/>
                <a:gd name="T22" fmla="*/ 93 w 1084"/>
                <a:gd name="T23" fmla="*/ 319 h 396"/>
                <a:gd name="T24" fmla="*/ 159 w 1084"/>
                <a:gd name="T25" fmla="*/ 346 h 396"/>
                <a:gd name="T26" fmla="*/ 237 w 1084"/>
                <a:gd name="T27" fmla="*/ 367 h 396"/>
                <a:gd name="T28" fmla="*/ 327 w 1084"/>
                <a:gd name="T29" fmla="*/ 382 h 396"/>
                <a:gd name="T30" fmla="*/ 427 w 1084"/>
                <a:gd name="T31" fmla="*/ 392 h 396"/>
                <a:gd name="T32" fmla="*/ 535 w 1084"/>
                <a:gd name="T33" fmla="*/ 396 h 396"/>
                <a:gd name="T34" fmla="*/ 603 w 1084"/>
                <a:gd name="T35" fmla="*/ 392 h 396"/>
                <a:gd name="T36" fmla="*/ 653 w 1084"/>
                <a:gd name="T37" fmla="*/ 388 h 396"/>
                <a:gd name="T38" fmla="*/ 705 w 1084"/>
                <a:gd name="T39" fmla="*/ 383 h 396"/>
                <a:gd name="T40" fmla="*/ 753 w 1084"/>
                <a:gd name="T41" fmla="*/ 378 h 396"/>
                <a:gd name="T42" fmla="*/ 747 w 1084"/>
                <a:gd name="T43" fmla="*/ 359 h 396"/>
                <a:gd name="T44" fmla="*/ 697 w 1084"/>
                <a:gd name="T45" fmla="*/ 365 h 396"/>
                <a:gd name="T46" fmla="*/ 645 w 1084"/>
                <a:gd name="T47" fmla="*/ 371 h 396"/>
                <a:gd name="T48" fmla="*/ 596 w 1084"/>
                <a:gd name="T49" fmla="*/ 374 h 396"/>
                <a:gd name="T50" fmla="*/ 523 w 1084"/>
                <a:gd name="T51" fmla="*/ 376 h 396"/>
                <a:gd name="T52" fmla="*/ 423 w 1084"/>
                <a:gd name="T53" fmla="*/ 372 h 396"/>
                <a:gd name="T54" fmla="*/ 328 w 1084"/>
                <a:gd name="T55" fmla="*/ 362 h 396"/>
                <a:gd name="T56" fmla="*/ 245 w 1084"/>
                <a:gd name="T57" fmla="*/ 348 h 396"/>
                <a:gd name="T58" fmla="*/ 170 w 1084"/>
                <a:gd name="T59" fmla="*/ 327 h 396"/>
                <a:gd name="T60" fmla="*/ 109 w 1084"/>
                <a:gd name="T61" fmla="*/ 302 h 396"/>
                <a:gd name="T62" fmla="*/ 63 w 1084"/>
                <a:gd name="T63" fmla="*/ 274 h 396"/>
                <a:gd name="T64" fmla="*/ 29 w 1084"/>
                <a:gd name="T65" fmla="*/ 226 h 396"/>
                <a:gd name="T66" fmla="*/ 46 w 1084"/>
                <a:gd name="T67" fmla="*/ 159 h 396"/>
                <a:gd name="T68" fmla="*/ 93 w 1084"/>
                <a:gd name="T69" fmla="*/ 117 h 396"/>
                <a:gd name="T70" fmla="*/ 134 w 1084"/>
                <a:gd name="T71" fmla="*/ 95 h 396"/>
                <a:gd name="T72" fmla="*/ 185 w 1084"/>
                <a:gd name="T73" fmla="*/ 74 h 396"/>
                <a:gd name="T74" fmla="*/ 243 w 1084"/>
                <a:gd name="T75" fmla="*/ 56 h 396"/>
                <a:gd name="T76" fmla="*/ 309 w 1084"/>
                <a:gd name="T77" fmla="*/ 42 h 396"/>
                <a:gd name="T78" fmla="*/ 383 w 1084"/>
                <a:gd name="T79" fmla="*/ 31 h 396"/>
                <a:gd name="T80" fmla="*/ 466 w 1084"/>
                <a:gd name="T81" fmla="*/ 25 h 396"/>
                <a:gd name="T82" fmla="*/ 564 w 1084"/>
                <a:gd name="T83" fmla="*/ 23 h 396"/>
                <a:gd name="T84" fmla="*/ 666 w 1084"/>
                <a:gd name="T85" fmla="*/ 30 h 396"/>
                <a:gd name="T86" fmla="*/ 761 w 1084"/>
                <a:gd name="T87" fmla="*/ 42 h 396"/>
                <a:gd name="T88" fmla="*/ 850 w 1084"/>
                <a:gd name="T89" fmla="*/ 61 h 396"/>
                <a:gd name="T90" fmla="*/ 927 w 1084"/>
                <a:gd name="T91" fmla="*/ 85 h 396"/>
                <a:gd name="T92" fmla="*/ 989 w 1084"/>
                <a:gd name="T93" fmla="*/ 112 h 396"/>
                <a:gd name="T94" fmla="*/ 1036 w 1084"/>
                <a:gd name="T95" fmla="*/ 142 h 396"/>
                <a:gd name="T96" fmla="*/ 1066 w 1084"/>
                <a:gd name="T97" fmla="*/ 187 h 396"/>
                <a:gd name="T98" fmla="*/ 1064 w 1084"/>
                <a:gd name="T99" fmla="*/ 146 h 396"/>
                <a:gd name="T100" fmla="*/ 1024 w 1084"/>
                <a:gd name="T101" fmla="*/ 110 h 396"/>
                <a:gd name="T102" fmla="*/ 964 w 1084"/>
                <a:gd name="T103" fmla="*/ 77 h 396"/>
                <a:gd name="T104" fmla="*/ 889 w 1084"/>
                <a:gd name="T105" fmla="*/ 51 h 396"/>
                <a:gd name="T106" fmla="*/ 799 w 1084"/>
                <a:gd name="T107" fmla="*/ 27 h 396"/>
                <a:gd name="T108" fmla="*/ 702 w 1084"/>
                <a:gd name="T109" fmla="*/ 12 h 396"/>
                <a:gd name="T110" fmla="*/ 595 w 1084"/>
                <a:gd name="T111" fmla="*/ 1 h 396"/>
                <a:gd name="T112" fmla="*/ 487 w 1084"/>
                <a:gd name="T113" fmla="*/ 0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84" h="396">
                  <a:moveTo>
                    <a:pt x="474" y="1"/>
                  </a:moveTo>
                  <a:lnTo>
                    <a:pt x="462" y="1"/>
                  </a:lnTo>
                  <a:lnTo>
                    <a:pt x="453" y="1"/>
                  </a:lnTo>
                  <a:lnTo>
                    <a:pt x="443" y="1"/>
                  </a:lnTo>
                  <a:lnTo>
                    <a:pt x="434" y="2"/>
                  </a:lnTo>
                  <a:lnTo>
                    <a:pt x="424" y="2"/>
                  </a:lnTo>
                  <a:lnTo>
                    <a:pt x="415" y="2"/>
                  </a:lnTo>
                  <a:lnTo>
                    <a:pt x="406" y="4"/>
                  </a:lnTo>
                  <a:lnTo>
                    <a:pt x="396" y="5"/>
                  </a:lnTo>
                  <a:lnTo>
                    <a:pt x="387" y="5"/>
                  </a:lnTo>
                  <a:lnTo>
                    <a:pt x="378" y="6"/>
                  </a:lnTo>
                  <a:lnTo>
                    <a:pt x="369" y="6"/>
                  </a:lnTo>
                  <a:lnTo>
                    <a:pt x="360" y="9"/>
                  </a:lnTo>
                  <a:lnTo>
                    <a:pt x="351" y="9"/>
                  </a:lnTo>
                  <a:lnTo>
                    <a:pt x="342" y="12"/>
                  </a:lnTo>
                  <a:lnTo>
                    <a:pt x="332" y="12"/>
                  </a:lnTo>
                  <a:lnTo>
                    <a:pt x="325" y="16"/>
                  </a:lnTo>
                  <a:lnTo>
                    <a:pt x="315" y="16"/>
                  </a:lnTo>
                  <a:lnTo>
                    <a:pt x="306" y="18"/>
                  </a:lnTo>
                  <a:lnTo>
                    <a:pt x="298" y="18"/>
                  </a:lnTo>
                  <a:lnTo>
                    <a:pt x="291" y="21"/>
                  </a:lnTo>
                  <a:lnTo>
                    <a:pt x="281" y="21"/>
                  </a:lnTo>
                  <a:lnTo>
                    <a:pt x="274" y="23"/>
                  </a:lnTo>
                  <a:lnTo>
                    <a:pt x="266" y="25"/>
                  </a:lnTo>
                  <a:lnTo>
                    <a:pt x="258" y="27"/>
                  </a:lnTo>
                  <a:lnTo>
                    <a:pt x="249" y="30"/>
                  </a:lnTo>
                  <a:lnTo>
                    <a:pt x="241" y="31"/>
                  </a:lnTo>
                  <a:lnTo>
                    <a:pt x="234" y="33"/>
                  </a:lnTo>
                  <a:lnTo>
                    <a:pt x="227" y="36"/>
                  </a:lnTo>
                  <a:lnTo>
                    <a:pt x="219" y="38"/>
                  </a:lnTo>
                  <a:lnTo>
                    <a:pt x="211" y="40"/>
                  </a:lnTo>
                  <a:lnTo>
                    <a:pt x="204" y="43"/>
                  </a:lnTo>
                  <a:lnTo>
                    <a:pt x="198" y="46"/>
                  </a:lnTo>
                  <a:lnTo>
                    <a:pt x="189" y="48"/>
                  </a:lnTo>
                  <a:lnTo>
                    <a:pt x="183" y="51"/>
                  </a:lnTo>
                  <a:lnTo>
                    <a:pt x="176" y="52"/>
                  </a:lnTo>
                  <a:lnTo>
                    <a:pt x="169" y="55"/>
                  </a:lnTo>
                  <a:lnTo>
                    <a:pt x="161" y="57"/>
                  </a:lnTo>
                  <a:lnTo>
                    <a:pt x="156" y="60"/>
                  </a:lnTo>
                  <a:lnTo>
                    <a:pt x="148" y="64"/>
                  </a:lnTo>
                  <a:lnTo>
                    <a:pt x="143" y="67"/>
                  </a:lnTo>
                  <a:lnTo>
                    <a:pt x="135" y="69"/>
                  </a:lnTo>
                  <a:lnTo>
                    <a:pt x="128" y="72"/>
                  </a:lnTo>
                  <a:lnTo>
                    <a:pt x="123" y="74"/>
                  </a:lnTo>
                  <a:lnTo>
                    <a:pt x="118" y="77"/>
                  </a:lnTo>
                  <a:lnTo>
                    <a:pt x="111" y="80"/>
                  </a:lnTo>
                  <a:lnTo>
                    <a:pt x="106" y="83"/>
                  </a:lnTo>
                  <a:lnTo>
                    <a:pt x="101" y="87"/>
                  </a:lnTo>
                  <a:lnTo>
                    <a:pt x="96" y="90"/>
                  </a:lnTo>
                  <a:lnTo>
                    <a:pt x="91" y="94"/>
                  </a:lnTo>
                  <a:lnTo>
                    <a:pt x="85" y="97"/>
                  </a:lnTo>
                  <a:lnTo>
                    <a:pt x="80" y="99"/>
                  </a:lnTo>
                  <a:lnTo>
                    <a:pt x="75" y="103"/>
                  </a:lnTo>
                  <a:lnTo>
                    <a:pt x="70" y="106"/>
                  </a:lnTo>
                  <a:lnTo>
                    <a:pt x="66" y="110"/>
                  </a:lnTo>
                  <a:lnTo>
                    <a:pt x="62" y="114"/>
                  </a:lnTo>
                  <a:lnTo>
                    <a:pt x="58" y="117"/>
                  </a:lnTo>
                  <a:lnTo>
                    <a:pt x="50" y="124"/>
                  </a:lnTo>
                  <a:lnTo>
                    <a:pt x="42" y="132"/>
                  </a:lnTo>
                  <a:lnTo>
                    <a:pt x="36" y="140"/>
                  </a:lnTo>
                  <a:lnTo>
                    <a:pt x="30" y="148"/>
                  </a:lnTo>
                  <a:lnTo>
                    <a:pt x="26" y="153"/>
                  </a:lnTo>
                  <a:lnTo>
                    <a:pt x="23" y="157"/>
                  </a:lnTo>
                  <a:lnTo>
                    <a:pt x="20" y="162"/>
                  </a:lnTo>
                  <a:lnTo>
                    <a:pt x="17" y="167"/>
                  </a:lnTo>
                  <a:lnTo>
                    <a:pt x="13" y="172"/>
                  </a:lnTo>
                  <a:lnTo>
                    <a:pt x="11" y="178"/>
                  </a:lnTo>
                  <a:lnTo>
                    <a:pt x="8" y="184"/>
                  </a:lnTo>
                  <a:lnTo>
                    <a:pt x="7" y="189"/>
                  </a:lnTo>
                  <a:lnTo>
                    <a:pt x="4" y="193"/>
                  </a:lnTo>
                  <a:lnTo>
                    <a:pt x="3" y="199"/>
                  </a:lnTo>
                  <a:lnTo>
                    <a:pt x="2" y="204"/>
                  </a:lnTo>
                  <a:lnTo>
                    <a:pt x="2" y="209"/>
                  </a:lnTo>
                  <a:lnTo>
                    <a:pt x="0" y="214"/>
                  </a:lnTo>
                  <a:lnTo>
                    <a:pt x="0" y="219"/>
                  </a:lnTo>
                  <a:lnTo>
                    <a:pt x="2" y="225"/>
                  </a:lnTo>
                  <a:lnTo>
                    <a:pt x="3" y="230"/>
                  </a:lnTo>
                  <a:lnTo>
                    <a:pt x="6" y="239"/>
                  </a:lnTo>
                  <a:lnTo>
                    <a:pt x="10" y="248"/>
                  </a:lnTo>
                  <a:lnTo>
                    <a:pt x="12" y="252"/>
                  </a:lnTo>
                  <a:lnTo>
                    <a:pt x="15" y="257"/>
                  </a:lnTo>
                  <a:lnTo>
                    <a:pt x="19" y="261"/>
                  </a:lnTo>
                  <a:lnTo>
                    <a:pt x="23" y="266"/>
                  </a:lnTo>
                  <a:lnTo>
                    <a:pt x="25" y="270"/>
                  </a:lnTo>
                  <a:lnTo>
                    <a:pt x="29" y="274"/>
                  </a:lnTo>
                  <a:lnTo>
                    <a:pt x="34" y="278"/>
                  </a:lnTo>
                  <a:lnTo>
                    <a:pt x="40" y="283"/>
                  </a:lnTo>
                  <a:lnTo>
                    <a:pt x="45" y="287"/>
                  </a:lnTo>
                  <a:lnTo>
                    <a:pt x="50" y="291"/>
                  </a:lnTo>
                  <a:lnTo>
                    <a:pt x="55" y="295"/>
                  </a:lnTo>
                  <a:lnTo>
                    <a:pt x="62" y="300"/>
                  </a:lnTo>
                  <a:lnTo>
                    <a:pt x="67" y="304"/>
                  </a:lnTo>
                  <a:lnTo>
                    <a:pt x="74" y="308"/>
                  </a:lnTo>
                  <a:lnTo>
                    <a:pt x="80" y="311"/>
                  </a:lnTo>
                  <a:lnTo>
                    <a:pt x="87" y="316"/>
                  </a:lnTo>
                  <a:lnTo>
                    <a:pt x="93" y="319"/>
                  </a:lnTo>
                  <a:lnTo>
                    <a:pt x="101" y="323"/>
                  </a:lnTo>
                  <a:lnTo>
                    <a:pt x="109" y="325"/>
                  </a:lnTo>
                  <a:lnTo>
                    <a:pt x="117" y="331"/>
                  </a:lnTo>
                  <a:lnTo>
                    <a:pt x="125" y="333"/>
                  </a:lnTo>
                  <a:lnTo>
                    <a:pt x="132" y="337"/>
                  </a:lnTo>
                  <a:lnTo>
                    <a:pt x="140" y="340"/>
                  </a:lnTo>
                  <a:lnTo>
                    <a:pt x="149" y="344"/>
                  </a:lnTo>
                  <a:lnTo>
                    <a:pt x="159" y="346"/>
                  </a:lnTo>
                  <a:lnTo>
                    <a:pt x="168" y="349"/>
                  </a:lnTo>
                  <a:lnTo>
                    <a:pt x="177" y="351"/>
                  </a:lnTo>
                  <a:lnTo>
                    <a:pt x="187" y="355"/>
                  </a:lnTo>
                  <a:lnTo>
                    <a:pt x="196" y="357"/>
                  </a:lnTo>
                  <a:lnTo>
                    <a:pt x="207" y="359"/>
                  </a:lnTo>
                  <a:lnTo>
                    <a:pt x="216" y="362"/>
                  </a:lnTo>
                  <a:lnTo>
                    <a:pt x="227" y="366"/>
                  </a:lnTo>
                  <a:lnTo>
                    <a:pt x="237" y="367"/>
                  </a:lnTo>
                  <a:lnTo>
                    <a:pt x="247" y="368"/>
                  </a:lnTo>
                  <a:lnTo>
                    <a:pt x="258" y="371"/>
                  </a:lnTo>
                  <a:lnTo>
                    <a:pt x="270" y="374"/>
                  </a:lnTo>
                  <a:lnTo>
                    <a:pt x="281" y="374"/>
                  </a:lnTo>
                  <a:lnTo>
                    <a:pt x="292" y="378"/>
                  </a:lnTo>
                  <a:lnTo>
                    <a:pt x="302" y="378"/>
                  </a:lnTo>
                  <a:lnTo>
                    <a:pt x="315" y="380"/>
                  </a:lnTo>
                  <a:lnTo>
                    <a:pt x="327" y="382"/>
                  </a:lnTo>
                  <a:lnTo>
                    <a:pt x="339" y="384"/>
                  </a:lnTo>
                  <a:lnTo>
                    <a:pt x="351" y="385"/>
                  </a:lnTo>
                  <a:lnTo>
                    <a:pt x="364" y="387"/>
                  </a:lnTo>
                  <a:lnTo>
                    <a:pt x="376" y="388"/>
                  </a:lnTo>
                  <a:lnTo>
                    <a:pt x="389" y="389"/>
                  </a:lnTo>
                  <a:lnTo>
                    <a:pt x="400" y="389"/>
                  </a:lnTo>
                  <a:lnTo>
                    <a:pt x="415" y="391"/>
                  </a:lnTo>
                  <a:lnTo>
                    <a:pt x="427" y="392"/>
                  </a:lnTo>
                  <a:lnTo>
                    <a:pt x="440" y="392"/>
                  </a:lnTo>
                  <a:lnTo>
                    <a:pt x="453" y="393"/>
                  </a:lnTo>
                  <a:lnTo>
                    <a:pt x="467" y="395"/>
                  </a:lnTo>
                  <a:lnTo>
                    <a:pt x="480" y="395"/>
                  </a:lnTo>
                  <a:lnTo>
                    <a:pt x="494" y="395"/>
                  </a:lnTo>
                  <a:lnTo>
                    <a:pt x="508" y="395"/>
                  </a:lnTo>
                  <a:lnTo>
                    <a:pt x="522" y="396"/>
                  </a:lnTo>
                  <a:lnTo>
                    <a:pt x="535" y="396"/>
                  </a:lnTo>
                  <a:lnTo>
                    <a:pt x="549" y="396"/>
                  </a:lnTo>
                  <a:lnTo>
                    <a:pt x="564" y="396"/>
                  </a:lnTo>
                  <a:lnTo>
                    <a:pt x="578" y="396"/>
                  </a:lnTo>
                  <a:lnTo>
                    <a:pt x="582" y="395"/>
                  </a:lnTo>
                  <a:lnTo>
                    <a:pt x="587" y="395"/>
                  </a:lnTo>
                  <a:lnTo>
                    <a:pt x="593" y="393"/>
                  </a:lnTo>
                  <a:lnTo>
                    <a:pt x="598" y="393"/>
                  </a:lnTo>
                  <a:lnTo>
                    <a:pt x="603" y="392"/>
                  </a:lnTo>
                  <a:lnTo>
                    <a:pt x="610" y="392"/>
                  </a:lnTo>
                  <a:lnTo>
                    <a:pt x="616" y="392"/>
                  </a:lnTo>
                  <a:lnTo>
                    <a:pt x="621" y="392"/>
                  </a:lnTo>
                  <a:lnTo>
                    <a:pt x="628" y="391"/>
                  </a:lnTo>
                  <a:lnTo>
                    <a:pt x="633" y="389"/>
                  </a:lnTo>
                  <a:lnTo>
                    <a:pt x="640" y="389"/>
                  </a:lnTo>
                  <a:lnTo>
                    <a:pt x="646" y="389"/>
                  </a:lnTo>
                  <a:lnTo>
                    <a:pt x="653" y="388"/>
                  </a:lnTo>
                  <a:lnTo>
                    <a:pt x="660" y="388"/>
                  </a:lnTo>
                  <a:lnTo>
                    <a:pt x="667" y="387"/>
                  </a:lnTo>
                  <a:lnTo>
                    <a:pt x="674" y="387"/>
                  </a:lnTo>
                  <a:lnTo>
                    <a:pt x="679" y="385"/>
                  </a:lnTo>
                  <a:lnTo>
                    <a:pt x="687" y="385"/>
                  </a:lnTo>
                  <a:lnTo>
                    <a:pt x="692" y="384"/>
                  </a:lnTo>
                  <a:lnTo>
                    <a:pt x="700" y="384"/>
                  </a:lnTo>
                  <a:lnTo>
                    <a:pt x="705" y="383"/>
                  </a:lnTo>
                  <a:lnTo>
                    <a:pt x="711" y="382"/>
                  </a:lnTo>
                  <a:lnTo>
                    <a:pt x="718" y="380"/>
                  </a:lnTo>
                  <a:lnTo>
                    <a:pt x="726" y="380"/>
                  </a:lnTo>
                  <a:lnTo>
                    <a:pt x="731" y="380"/>
                  </a:lnTo>
                  <a:lnTo>
                    <a:pt x="738" y="379"/>
                  </a:lnTo>
                  <a:lnTo>
                    <a:pt x="743" y="378"/>
                  </a:lnTo>
                  <a:lnTo>
                    <a:pt x="749" y="378"/>
                  </a:lnTo>
                  <a:lnTo>
                    <a:pt x="753" y="378"/>
                  </a:lnTo>
                  <a:lnTo>
                    <a:pt x="760" y="376"/>
                  </a:lnTo>
                  <a:lnTo>
                    <a:pt x="765" y="375"/>
                  </a:lnTo>
                  <a:lnTo>
                    <a:pt x="770" y="375"/>
                  </a:lnTo>
                  <a:lnTo>
                    <a:pt x="768" y="357"/>
                  </a:lnTo>
                  <a:lnTo>
                    <a:pt x="762" y="357"/>
                  </a:lnTo>
                  <a:lnTo>
                    <a:pt x="757" y="357"/>
                  </a:lnTo>
                  <a:lnTo>
                    <a:pt x="751" y="358"/>
                  </a:lnTo>
                  <a:lnTo>
                    <a:pt x="747" y="359"/>
                  </a:lnTo>
                  <a:lnTo>
                    <a:pt x="740" y="359"/>
                  </a:lnTo>
                  <a:lnTo>
                    <a:pt x="735" y="359"/>
                  </a:lnTo>
                  <a:lnTo>
                    <a:pt x="730" y="361"/>
                  </a:lnTo>
                  <a:lnTo>
                    <a:pt x="723" y="362"/>
                  </a:lnTo>
                  <a:lnTo>
                    <a:pt x="717" y="362"/>
                  </a:lnTo>
                  <a:lnTo>
                    <a:pt x="710" y="362"/>
                  </a:lnTo>
                  <a:lnTo>
                    <a:pt x="704" y="363"/>
                  </a:lnTo>
                  <a:lnTo>
                    <a:pt x="697" y="365"/>
                  </a:lnTo>
                  <a:lnTo>
                    <a:pt x="691" y="365"/>
                  </a:lnTo>
                  <a:lnTo>
                    <a:pt x="684" y="366"/>
                  </a:lnTo>
                  <a:lnTo>
                    <a:pt x="677" y="366"/>
                  </a:lnTo>
                  <a:lnTo>
                    <a:pt x="672" y="368"/>
                  </a:lnTo>
                  <a:lnTo>
                    <a:pt x="664" y="368"/>
                  </a:lnTo>
                  <a:lnTo>
                    <a:pt x="658" y="368"/>
                  </a:lnTo>
                  <a:lnTo>
                    <a:pt x="651" y="370"/>
                  </a:lnTo>
                  <a:lnTo>
                    <a:pt x="645" y="371"/>
                  </a:lnTo>
                  <a:lnTo>
                    <a:pt x="638" y="371"/>
                  </a:lnTo>
                  <a:lnTo>
                    <a:pt x="632" y="371"/>
                  </a:lnTo>
                  <a:lnTo>
                    <a:pt x="625" y="372"/>
                  </a:lnTo>
                  <a:lnTo>
                    <a:pt x="620" y="374"/>
                  </a:lnTo>
                  <a:lnTo>
                    <a:pt x="613" y="374"/>
                  </a:lnTo>
                  <a:lnTo>
                    <a:pt x="607" y="374"/>
                  </a:lnTo>
                  <a:lnTo>
                    <a:pt x="602" y="374"/>
                  </a:lnTo>
                  <a:lnTo>
                    <a:pt x="596" y="374"/>
                  </a:lnTo>
                  <a:lnTo>
                    <a:pt x="591" y="374"/>
                  </a:lnTo>
                  <a:lnTo>
                    <a:pt x="585" y="375"/>
                  </a:lnTo>
                  <a:lnTo>
                    <a:pt x="581" y="375"/>
                  </a:lnTo>
                  <a:lnTo>
                    <a:pt x="577" y="376"/>
                  </a:lnTo>
                  <a:lnTo>
                    <a:pt x="564" y="376"/>
                  </a:lnTo>
                  <a:lnTo>
                    <a:pt x="549" y="376"/>
                  </a:lnTo>
                  <a:lnTo>
                    <a:pt x="536" y="376"/>
                  </a:lnTo>
                  <a:lnTo>
                    <a:pt x="523" y="376"/>
                  </a:lnTo>
                  <a:lnTo>
                    <a:pt x="510" y="375"/>
                  </a:lnTo>
                  <a:lnTo>
                    <a:pt x="497" y="375"/>
                  </a:lnTo>
                  <a:lnTo>
                    <a:pt x="484" y="375"/>
                  </a:lnTo>
                  <a:lnTo>
                    <a:pt x="472" y="375"/>
                  </a:lnTo>
                  <a:lnTo>
                    <a:pt x="459" y="374"/>
                  </a:lnTo>
                  <a:lnTo>
                    <a:pt x="447" y="374"/>
                  </a:lnTo>
                  <a:lnTo>
                    <a:pt x="434" y="372"/>
                  </a:lnTo>
                  <a:lnTo>
                    <a:pt x="423" y="372"/>
                  </a:lnTo>
                  <a:lnTo>
                    <a:pt x="410" y="371"/>
                  </a:lnTo>
                  <a:lnTo>
                    <a:pt x="398" y="371"/>
                  </a:lnTo>
                  <a:lnTo>
                    <a:pt x="386" y="368"/>
                  </a:lnTo>
                  <a:lnTo>
                    <a:pt x="376" y="368"/>
                  </a:lnTo>
                  <a:lnTo>
                    <a:pt x="364" y="367"/>
                  </a:lnTo>
                  <a:lnTo>
                    <a:pt x="351" y="366"/>
                  </a:lnTo>
                  <a:lnTo>
                    <a:pt x="339" y="363"/>
                  </a:lnTo>
                  <a:lnTo>
                    <a:pt x="328" y="362"/>
                  </a:lnTo>
                  <a:lnTo>
                    <a:pt x="318" y="361"/>
                  </a:lnTo>
                  <a:lnTo>
                    <a:pt x="306" y="359"/>
                  </a:lnTo>
                  <a:lnTo>
                    <a:pt x="296" y="357"/>
                  </a:lnTo>
                  <a:lnTo>
                    <a:pt x="285" y="357"/>
                  </a:lnTo>
                  <a:lnTo>
                    <a:pt x="275" y="353"/>
                  </a:lnTo>
                  <a:lnTo>
                    <a:pt x="264" y="351"/>
                  </a:lnTo>
                  <a:lnTo>
                    <a:pt x="254" y="350"/>
                  </a:lnTo>
                  <a:lnTo>
                    <a:pt x="245" y="348"/>
                  </a:lnTo>
                  <a:lnTo>
                    <a:pt x="234" y="345"/>
                  </a:lnTo>
                  <a:lnTo>
                    <a:pt x="225" y="344"/>
                  </a:lnTo>
                  <a:lnTo>
                    <a:pt x="215" y="341"/>
                  </a:lnTo>
                  <a:lnTo>
                    <a:pt x="207" y="338"/>
                  </a:lnTo>
                  <a:lnTo>
                    <a:pt x="196" y="336"/>
                  </a:lnTo>
                  <a:lnTo>
                    <a:pt x="187" y="332"/>
                  </a:lnTo>
                  <a:lnTo>
                    <a:pt x="179" y="329"/>
                  </a:lnTo>
                  <a:lnTo>
                    <a:pt x="170" y="327"/>
                  </a:lnTo>
                  <a:lnTo>
                    <a:pt x="161" y="323"/>
                  </a:lnTo>
                  <a:lnTo>
                    <a:pt x="153" y="320"/>
                  </a:lnTo>
                  <a:lnTo>
                    <a:pt x="145" y="317"/>
                  </a:lnTo>
                  <a:lnTo>
                    <a:pt x="138" y="315"/>
                  </a:lnTo>
                  <a:lnTo>
                    <a:pt x="130" y="311"/>
                  </a:lnTo>
                  <a:lnTo>
                    <a:pt x="122" y="308"/>
                  </a:lnTo>
                  <a:lnTo>
                    <a:pt x="115" y="304"/>
                  </a:lnTo>
                  <a:lnTo>
                    <a:pt x="109" y="302"/>
                  </a:lnTo>
                  <a:lnTo>
                    <a:pt x="102" y="298"/>
                  </a:lnTo>
                  <a:lnTo>
                    <a:pt x="96" y="295"/>
                  </a:lnTo>
                  <a:lnTo>
                    <a:pt x="91" y="291"/>
                  </a:lnTo>
                  <a:lnTo>
                    <a:pt x="85" y="289"/>
                  </a:lnTo>
                  <a:lnTo>
                    <a:pt x="79" y="283"/>
                  </a:lnTo>
                  <a:lnTo>
                    <a:pt x="74" y="281"/>
                  </a:lnTo>
                  <a:lnTo>
                    <a:pt x="68" y="277"/>
                  </a:lnTo>
                  <a:lnTo>
                    <a:pt x="63" y="274"/>
                  </a:lnTo>
                  <a:lnTo>
                    <a:pt x="59" y="269"/>
                  </a:lnTo>
                  <a:lnTo>
                    <a:pt x="55" y="265"/>
                  </a:lnTo>
                  <a:lnTo>
                    <a:pt x="50" y="263"/>
                  </a:lnTo>
                  <a:lnTo>
                    <a:pt x="47" y="259"/>
                  </a:lnTo>
                  <a:lnTo>
                    <a:pt x="41" y="251"/>
                  </a:lnTo>
                  <a:lnTo>
                    <a:pt x="36" y="242"/>
                  </a:lnTo>
                  <a:lnTo>
                    <a:pt x="32" y="234"/>
                  </a:lnTo>
                  <a:lnTo>
                    <a:pt x="29" y="226"/>
                  </a:lnTo>
                  <a:lnTo>
                    <a:pt x="26" y="217"/>
                  </a:lnTo>
                  <a:lnTo>
                    <a:pt x="26" y="209"/>
                  </a:lnTo>
                  <a:lnTo>
                    <a:pt x="26" y="201"/>
                  </a:lnTo>
                  <a:lnTo>
                    <a:pt x="29" y="193"/>
                  </a:lnTo>
                  <a:lnTo>
                    <a:pt x="32" y="184"/>
                  </a:lnTo>
                  <a:lnTo>
                    <a:pt x="36" y="176"/>
                  </a:lnTo>
                  <a:lnTo>
                    <a:pt x="40" y="168"/>
                  </a:lnTo>
                  <a:lnTo>
                    <a:pt x="46" y="159"/>
                  </a:lnTo>
                  <a:lnTo>
                    <a:pt x="50" y="154"/>
                  </a:lnTo>
                  <a:lnTo>
                    <a:pt x="57" y="148"/>
                  </a:lnTo>
                  <a:lnTo>
                    <a:pt x="62" y="141"/>
                  </a:lnTo>
                  <a:lnTo>
                    <a:pt x="68" y="136"/>
                  </a:lnTo>
                  <a:lnTo>
                    <a:pt x="76" y="129"/>
                  </a:lnTo>
                  <a:lnTo>
                    <a:pt x="84" y="123"/>
                  </a:lnTo>
                  <a:lnTo>
                    <a:pt x="88" y="120"/>
                  </a:lnTo>
                  <a:lnTo>
                    <a:pt x="93" y="117"/>
                  </a:lnTo>
                  <a:lnTo>
                    <a:pt x="98" y="115"/>
                  </a:lnTo>
                  <a:lnTo>
                    <a:pt x="104" y="112"/>
                  </a:lnTo>
                  <a:lnTo>
                    <a:pt x="108" y="108"/>
                  </a:lnTo>
                  <a:lnTo>
                    <a:pt x="113" y="106"/>
                  </a:lnTo>
                  <a:lnTo>
                    <a:pt x="118" y="103"/>
                  </a:lnTo>
                  <a:lnTo>
                    <a:pt x="123" y="100"/>
                  </a:lnTo>
                  <a:lnTo>
                    <a:pt x="128" y="98"/>
                  </a:lnTo>
                  <a:lnTo>
                    <a:pt x="134" y="95"/>
                  </a:lnTo>
                  <a:lnTo>
                    <a:pt x="140" y="93"/>
                  </a:lnTo>
                  <a:lnTo>
                    <a:pt x="147" y="90"/>
                  </a:lnTo>
                  <a:lnTo>
                    <a:pt x="152" y="87"/>
                  </a:lnTo>
                  <a:lnTo>
                    <a:pt x="157" y="85"/>
                  </a:lnTo>
                  <a:lnTo>
                    <a:pt x="164" y="81"/>
                  </a:lnTo>
                  <a:lnTo>
                    <a:pt x="170" y="78"/>
                  </a:lnTo>
                  <a:lnTo>
                    <a:pt x="177" y="76"/>
                  </a:lnTo>
                  <a:lnTo>
                    <a:pt x="185" y="74"/>
                  </a:lnTo>
                  <a:lnTo>
                    <a:pt x="191" y="72"/>
                  </a:lnTo>
                  <a:lnTo>
                    <a:pt x="199" y="70"/>
                  </a:lnTo>
                  <a:lnTo>
                    <a:pt x="206" y="68"/>
                  </a:lnTo>
                  <a:lnTo>
                    <a:pt x="212" y="65"/>
                  </a:lnTo>
                  <a:lnTo>
                    <a:pt x="219" y="63"/>
                  </a:lnTo>
                  <a:lnTo>
                    <a:pt x="228" y="60"/>
                  </a:lnTo>
                  <a:lnTo>
                    <a:pt x="234" y="57"/>
                  </a:lnTo>
                  <a:lnTo>
                    <a:pt x="243" y="56"/>
                  </a:lnTo>
                  <a:lnTo>
                    <a:pt x="251" y="53"/>
                  </a:lnTo>
                  <a:lnTo>
                    <a:pt x="259" y="53"/>
                  </a:lnTo>
                  <a:lnTo>
                    <a:pt x="267" y="51"/>
                  </a:lnTo>
                  <a:lnTo>
                    <a:pt x="276" y="48"/>
                  </a:lnTo>
                  <a:lnTo>
                    <a:pt x="284" y="47"/>
                  </a:lnTo>
                  <a:lnTo>
                    <a:pt x="292" y="46"/>
                  </a:lnTo>
                  <a:lnTo>
                    <a:pt x="300" y="43"/>
                  </a:lnTo>
                  <a:lnTo>
                    <a:pt x="309" y="42"/>
                  </a:lnTo>
                  <a:lnTo>
                    <a:pt x="318" y="40"/>
                  </a:lnTo>
                  <a:lnTo>
                    <a:pt x="327" y="39"/>
                  </a:lnTo>
                  <a:lnTo>
                    <a:pt x="336" y="36"/>
                  </a:lnTo>
                  <a:lnTo>
                    <a:pt x="345" y="36"/>
                  </a:lnTo>
                  <a:lnTo>
                    <a:pt x="353" y="34"/>
                  </a:lnTo>
                  <a:lnTo>
                    <a:pt x="364" y="33"/>
                  </a:lnTo>
                  <a:lnTo>
                    <a:pt x="373" y="31"/>
                  </a:lnTo>
                  <a:lnTo>
                    <a:pt x="383" y="31"/>
                  </a:lnTo>
                  <a:lnTo>
                    <a:pt x="393" y="30"/>
                  </a:lnTo>
                  <a:lnTo>
                    <a:pt x="403" y="30"/>
                  </a:lnTo>
                  <a:lnTo>
                    <a:pt x="413" y="27"/>
                  </a:lnTo>
                  <a:lnTo>
                    <a:pt x="423" y="27"/>
                  </a:lnTo>
                  <a:lnTo>
                    <a:pt x="433" y="26"/>
                  </a:lnTo>
                  <a:lnTo>
                    <a:pt x="443" y="26"/>
                  </a:lnTo>
                  <a:lnTo>
                    <a:pt x="454" y="25"/>
                  </a:lnTo>
                  <a:lnTo>
                    <a:pt x="466" y="25"/>
                  </a:lnTo>
                  <a:lnTo>
                    <a:pt x="476" y="25"/>
                  </a:lnTo>
                  <a:lnTo>
                    <a:pt x="487" y="25"/>
                  </a:lnTo>
                  <a:lnTo>
                    <a:pt x="500" y="23"/>
                  </a:lnTo>
                  <a:lnTo>
                    <a:pt x="513" y="23"/>
                  </a:lnTo>
                  <a:lnTo>
                    <a:pt x="526" y="23"/>
                  </a:lnTo>
                  <a:lnTo>
                    <a:pt x="538" y="23"/>
                  </a:lnTo>
                  <a:lnTo>
                    <a:pt x="551" y="23"/>
                  </a:lnTo>
                  <a:lnTo>
                    <a:pt x="564" y="23"/>
                  </a:lnTo>
                  <a:lnTo>
                    <a:pt x="577" y="23"/>
                  </a:lnTo>
                  <a:lnTo>
                    <a:pt x="590" y="25"/>
                  </a:lnTo>
                  <a:lnTo>
                    <a:pt x="602" y="25"/>
                  </a:lnTo>
                  <a:lnTo>
                    <a:pt x="616" y="26"/>
                  </a:lnTo>
                  <a:lnTo>
                    <a:pt x="628" y="27"/>
                  </a:lnTo>
                  <a:lnTo>
                    <a:pt x="641" y="27"/>
                  </a:lnTo>
                  <a:lnTo>
                    <a:pt x="653" y="29"/>
                  </a:lnTo>
                  <a:lnTo>
                    <a:pt x="666" y="30"/>
                  </a:lnTo>
                  <a:lnTo>
                    <a:pt x="679" y="31"/>
                  </a:lnTo>
                  <a:lnTo>
                    <a:pt x="691" y="33"/>
                  </a:lnTo>
                  <a:lnTo>
                    <a:pt x="702" y="34"/>
                  </a:lnTo>
                  <a:lnTo>
                    <a:pt x="715" y="36"/>
                  </a:lnTo>
                  <a:lnTo>
                    <a:pt x="726" y="36"/>
                  </a:lnTo>
                  <a:lnTo>
                    <a:pt x="739" y="39"/>
                  </a:lnTo>
                  <a:lnTo>
                    <a:pt x="749" y="40"/>
                  </a:lnTo>
                  <a:lnTo>
                    <a:pt x="761" y="42"/>
                  </a:lnTo>
                  <a:lnTo>
                    <a:pt x="773" y="44"/>
                  </a:lnTo>
                  <a:lnTo>
                    <a:pt x="785" y="47"/>
                  </a:lnTo>
                  <a:lnTo>
                    <a:pt x="795" y="48"/>
                  </a:lnTo>
                  <a:lnTo>
                    <a:pt x="807" y="51"/>
                  </a:lnTo>
                  <a:lnTo>
                    <a:pt x="817" y="53"/>
                  </a:lnTo>
                  <a:lnTo>
                    <a:pt x="829" y="56"/>
                  </a:lnTo>
                  <a:lnTo>
                    <a:pt x="840" y="59"/>
                  </a:lnTo>
                  <a:lnTo>
                    <a:pt x="850" y="61"/>
                  </a:lnTo>
                  <a:lnTo>
                    <a:pt x="861" y="64"/>
                  </a:lnTo>
                  <a:lnTo>
                    <a:pt x="871" y="67"/>
                  </a:lnTo>
                  <a:lnTo>
                    <a:pt x="880" y="69"/>
                  </a:lnTo>
                  <a:lnTo>
                    <a:pt x="889" y="72"/>
                  </a:lnTo>
                  <a:lnTo>
                    <a:pt x="898" y="76"/>
                  </a:lnTo>
                  <a:lnTo>
                    <a:pt x="909" y="78"/>
                  </a:lnTo>
                  <a:lnTo>
                    <a:pt x="918" y="81"/>
                  </a:lnTo>
                  <a:lnTo>
                    <a:pt x="927" y="85"/>
                  </a:lnTo>
                  <a:lnTo>
                    <a:pt x="935" y="87"/>
                  </a:lnTo>
                  <a:lnTo>
                    <a:pt x="944" y="90"/>
                  </a:lnTo>
                  <a:lnTo>
                    <a:pt x="952" y="94"/>
                  </a:lnTo>
                  <a:lnTo>
                    <a:pt x="960" y="97"/>
                  </a:lnTo>
                  <a:lnTo>
                    <a:pt x="968" y="100"/>
                  </a:lnTo>
                  <a:lnTo>
                    <a:pt x="976" y="104"/>
                  </a:lnTo>
                  <a:lnTo>
                    <a:pt x="982" y="108"/>
                  </a:lnTo>
                  <a:lnTo>
                    <a:pt x="989" y="112"/>
                  </a:lnTo>
                  <a:lnTo>
                    <a:pt x="996" y="115"/>
                  </a:lnTo>
                  <a:lnTo>
                    <a:pt x="1003" y="120"/>
                  </a:lnTo>
                  <a:lnTo>
                    <a:pt x="1010" y="123"/>
                  </a:lnTo>
                  <a:lnTo>
                    <a:pt x="1015" y="127"/>
                  </a:lnTo>
                  <a:lnTo>
                    <a:pt x="1020" y="129"/>
                  </a:lnTo>
                  <a:lnTo>
                    <a:pt x="1025" y="134"/>
                  </a:lnTo>
                  <a:lnTo>
                    <a:pt x="1030" y="138"/>
                  </a:lnTo>
                  <a:lnTo>
                    <a:pt x="1036" y="142"/>
                  </a:lnTo>
                  <a:lnTo>
                    <a:pt x="1040" y="146"/>
                  </a:lnTo>
                  <a:lnTo>
                    <a:pt x="1045" y="151"/>
                  </a:lnTo>
                  <a:lnTo>
                    <a:pt x="1051" y="159"/>
                  </a:lnTo>
                  <a:lnTo>
                    <a:pt x="1057" y="168"/>
                  </a:lnTo>
                  <a:lnTo>
                    <a:pt x="1059" y="172"/>
                  </a:lnTo>
                  <a:lnTo>
                    <a:pt x="1062" y="178"/>
                  </a:lnTo>
                  <a:lnTo>
                    <a:pt x="1063" y="182"/>
                  </a:lnTo>
                  <a:lnTo>
                    <a:pt x="1066" y="187"/>
                  </a:lnTo>
                  <a:lnTo>
                    <a:pt x="1084" y="182"/>
                  </a:lnTo>
                  <a:lnTo>
                    <a:pt x="1081" y="175"/>
                  </a:lnTo>
                  <a:lnTo>
                    <a:pt x="1079" y="170"/>
                  </a:lnTo>
                  <a:lnTo>
                    <a:pt x="1076" y="166"/>
                  </a:lnTo>
                  <a:lnTo>
                    <a:pt x="1075" y="161"/>
                  </a:lnTo>
                  <a:lnTo>
                    <a:pt x="1071" y="155"/>
                  </a:lnTo>
                  <a:lnTo>
                    <a:pt x="1068" y="150"/>
                  </a:lnTo>
                  <a:lnTo>
                    <a:pt x="1064" y="146"/>
                  </a:lnTo>
                  <a:lnTo>
                    <a:pt x="1061" y="142"/>
                  </a:lnTo>
                  <a:lnTo>
                    <a:pt x="1057" y="136"/>
                  </a:lnTo>
                  <a:lnTo>
                    <a:pt x="1051" y="132"/>
                  </a:lnTo>
                  <a:lnTo>
                    <a:pt x="1046" y="127"/>
                  </a:lnTo>
                  <a:lnTo>
                    <a:pt x="1042" y="123"/>
                  </a:lnTo>
                  <a:lnTo>
                    <a:pt x="1036" y="117"/>
                  </a:lnTo>
                  <a:lnTo>
                    <a:pt x="1030" y="115"/>
                  </a:lnTo>
                  <a:lnTo>
                    <a:pt x="1024" y="110"/>
                  </a:lnTo>
                  <a:lnTo>
                    <a:pt x="1019" y="106"/>
                  </a:lnTo>
                  <a:lnTo>
                    <a:pt x="1011" y="102"/>
                  </a:lnTo>
                  <a:lnTo>
                    <a:pt x="1003" y="98"/>
                  </a:lnTo>
                  <a:lnTo>
                    <a:pt x="995" y="94"/>
                  </a:lnTo>
                  <a:lnTo>
                    <a:pt x="989" y="90"/>
                  </a:lnTo>
                  <a:lnTo>
                    <a:pt x="979" y="85"/>
                  </a:lnTo>
                  <a:lnTo>
                    <a:pt x="972" y="81"/>
                  </a:lnTo>
                  <a:lnTo>
                    <a:pt x="964" y="77"/>
                  </a:lnTo>
                  <a:lnTo>
                    <a:pt x="956" y="74"/>
                  </a:lnTo>
                  <a:lnTo>
                    <a:pt x="947" y="70"/>
                  </a:lnTo>
                  <a:lnTo>
                    <a:pt x="936" y="67"/>
                  </a:lnTo>
                  <a:lnTo>
                    <a:pt x="928" y="64"/>
                  </a:lnTo>
                  <a:lnTo>
                    <a:pt x="919" y="60"/>
                  </a:lnTo>
                  <a:lnTo>
                    <a:pt x="909" y="57"/>
                  </a:lnTo>
                  <a:lnTo>
                    <a:pt x="898" y="53"/>
                  </a:lnTo>
                  <a:lnTo>
                    <a:pt x="889" y="51"/>
                  </a:lnTo>
                  <a:lnTo>
                    <a:pt x="880" y="48"/>
                  </a:lnTo>
                  <a:lnTo>
                    <a:pt x="868" y="44"/>
                  </a:lnTo>
                  <a:lnTo>
                    <a:pt x="857" y="42"/>
                  </a:lnTo>
                  <a:lnTo>
                    <a:pt x="846" y="39"/>
                  </a:lnTo>
                  <a:lnTo>
                    <a:pt x="834" y="36"/>
                  </a:lnTo>
                  <a:lnTo>
                    <a:pt x="823" y="33"/>
                  </a:lnTo>
                  <a:lnTo>
                    <a:pt x="811" y="30"/>
                  </a:lnTo>
                  <a:lnTo>
                    <a:pt x="799" y="27"/>
                  </a:lnTo>
                  <a:lnTo>
                    <a:pt x="789" y="26"/>
                  </a:lnTo>
                  <a:lnTo>
                    <a:pt x="776" y="23"/>
                  </a:lnTo>
                  <a:lnTo>
                    <a:pt x="764" y="21"/>
                  </a:lnTo>
                  <a:lnTo>
                    <a:pt x="752" y="18"/>
                  </a:lnTo>
                  <a:lnTo>
                    <a:pt x="740" y="17"/>
                  </a:lnTo>
                  <a:lnTo>
                    <a:pt x="727" y="14"/>
                  </a:lnTo>
                  <a:lnTo>
                    <a:pt x="715" y="13"/>
                  </a:lnTo>
                  <a:lnTo>
                    <a:pt x="702" y="12"/>
                  </a:lnTo>
                  <a:lnTo>
                    <a:pt x="691" y="10"/>
                  </a:lnTo>
                  <a:lnTo>
                    <a:pt x="676" y="8"/>
                  </a:lnTo>
                  <a:lnTo>
                    <a:pt x="663" y="6"/>
                  </a:lnTo>
                  <a:lnTo>
                    <a:pt x="649" y="5"/>
                  </a:lnTo>
                  <a:lnTo>
                    <a:pt x="637" y="4"/>
                  </a:lnTo>
                  <a:lnTo>
                    <a:pt x="623" y="2"/>
                  </a:lnTo>
                  <a:lnTo>
                    <a:pt x="610" y="2"/>
                  </a:lnTo>
                  <a:lnTo>
                    <a:pt x="595" y="1"/>
                  </a:lnTo>
                  <a:lnTo>
                    <a:pt x="582" y="1"/>
                  </a:lnTo>
                  <a:lnTo>
                    <a:pt x="569" y="0"/>
                  </a:lnTo>
                  <a:lnTo>
                    <a:pt x="556" y="0"/>
                  </a:lnTo>
                  <a:lnTo>
                    <a:pt x="542" y="0"/>
                  </a:lnTo>
                  <a:lnTo>
                    <a:pt x="528" y="0"/>
                  </a:lnTo>
                  <a:lnTo>
                    <a:pt x="514" y="0"/>
                  </a:lnTo>
                  <a:lnTo>
                    <a:pt x="501" y="0"/>
                  </a:lnTo>
                  <a:lnTo>
                    <a:pt x="487" y="0"/>
                  </a:lnTo>
                  <a:lnTo>
                    <a:pt x="474" y="1"/>
                  </a:lnTo>
                  <a:lnTo>
                    <a:pt x="47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31"/>
            <p:cNvSpPr>
              <a:spLocks/>
            </p:cNvSpPr>
            <p:nvPr/>
          </p:nvSpPr>
          <p:spPr bwMode="auto">
            <a:xfrm>
              <a:off x="6627813" y="721840"/>
              <a:ext cx="77788" cy="121094"/>
            </a:xfrm>
            <a:custGeom>
              <a:avLst/>
              <a:gdLst>
                <a:gd name="T0" fmla="*/ 76 w 194"/>
                <a:gd name="T1" fmla="*/ 4 h 339"/>
                <a:gd name="T2" fmla="*/ 0 w 194"/>
                <a:gd name="T3" fmla="*/ 339 h 339"/>
                <a:gd name="T4" fmla="*/ 194 w 194"/>
                <a:gd name="T5" fmla="*/ 0 h 339"/>
                <a:gd name="T6" fmla="*/ 146 w 194"/>
                <a:gd name="T7" fmla="*/ 0 h 339"/>
                <a:gd name="T8" fmla="*/ 76 w 194"/>
                <a:gd name="T9" fmla="*/ 4 h 339"/>
                <a:gd name="T10" fmla="*/ 76 w 194"/>
                <a:gd name="T11" fmla="*/ 4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4" h="339">
                  <a:moveTo>
                    <a:pt x="76" y="4"/>
                  </a:moveTo>
                  <a:lnTo>
                    <a:pt x="0" y="339"/>
                  </a:lnTo>
                  <a:lnTo>
                    <a:pt x="194" y="0"/>
                  </a:lnTo>
                  <a:lnTo>
                    <a:pt x="146" y="0"/>
                  </a:lnTo>
                  <a:lnTo>
                    <a:pt x="76" y="4"/>
                  </a:lnTo>
                  <a:lnTo>
                    <a:pt x="76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32"/>
            <p:cNvSpPr>
              <a:spLocks/>
            </p:cNvSpPr>
            <p:nvPr/>
          </p:nvSpPr>
          <p:spPr bwMode="auto">
            <a:xfrm>
              <a:off x="6818313" y="1151436"/>
              <a:ext cx="46038" cy="183083"/>
            </a:xfrm>
            <a:custGeom>
              <a:avLst/>
              <a:gdLst>
                <a:gd name="T0" fmla="*/ 111 w 114"/>
                <a:gd name="T1" fmla="*/ 272 h 505"/>
                <a:gd name="T2" fmla="*/ 114 w 114"/>
                <a:gd name="T3" fmla="*/ 294 h 505"/>
                <a:gd name="T4" fmla="*/ 114 w 114"/>
                <a:gd name="T5" fmla="*/ 317 h 505"/>
                <a:gd name="T6" fmla="*/ 111 w 114"/>
                <a:gd name="T7" fmla="*/ 341 h 505"/>
                <a:gd name="T8" fmla="*/ 110 w 114"/>
                <a:gd name="T9" fmla="*/ 364 h 505"/>
                <a:gd name="T10" fmla="*/ 107 w 114"/>
                <a:gd name="T11" fmla="*/ 388 h 505"/>
                <a:gd name="T12" fmla="*/ 102 w 114"/>
                <a:gd name="T13" fmla="*/ 411 h 505"/>
                <a:gd name="T14" fmla="*/ 98 w 114"/>
                <a:gd name="T15" fmla="*/ 435 h 505"/>
                <a:gd name="T16" fmla="*/ 93 w 114"/>
                <a:gd name="T17" fmla="*/ 460 h 505"/>
                <a:gd name="T18" fmla="*/ 89 w 114"/>
                <a:gd name="T19" fmla="*/ 482 h 505"/>
                <a:gd name="T20" fmla="*/ 85 w 114"/>
                <a:gd name="T21" fmla="*/ 505 h 505"/>
                <a:gd name="T22" fmla="*/ 66 w 114"/>
                <a:gd name="T23" fmla="*/ 490 h 505"/>
                <a:gd name="T24" fmla="*/ 50 w 114"/>
                <a:gd name="T25" fmla="*/ 470 h 505"/>
                <a:gd name="T26" fmla="*/ 37 w 114"/>
                <a:gd name="T27" fmla="*/ 451 h 505"/>
                <a:gd name="T28" fmla="*/ 29 w 114"/>
                <a:gd name="T29" fmla="*/ 436 h 505"/>
                <a:gd name="T30" fmla="*/ 22 w 114"/>
                <a:gd name="T31" fmla="*/ 421 h 505"/>
                <a:gd name="T32" fmla="*/ 16 w 114"/>
                <a:gd name="T33" fmla="*/ 405 h 505"/>
                <a:gd name="T34" fmla="*/ 11 w 114"/>
                <a:gd name="T35" fmla="*/ 387 h 505"/>
                <a:gd name="T36" fmla="*/ 8 w 114"/>
                <a:gd name="T37" fmla="*/ 367 h 505"/>
                <a:gd name="T38" fmla="*/ 4 w 114"/>
                <a:gd name="T39" fmla="*/ 351 h 505"/>
                <a:gd name="T40" fmla="*/ 1 w 114"/>
                <a:gd name="T41" fmla="*/ 334 h 505"/>
                <a:gd name="T42" fmla="*/ 0 w 114"/>
                <a:gd name="T43" fmla="*/ 317 h 505"/>
                <a:gd name="T44" fmla="*/ 0 w 114"/>
                <a:gd name="T45" fmla="*/ 299 h 505"/>
                <a:gd name="T46" fmla="*/ 0 w 114"/>
                <a:gd name="T47" fmla="*/ 282 h 505"/>
                <a:gd name="T48" fmla="*/ 0 w 114"/>
                <a:gd name="T49" fmla="*/ 264 h 505"/>
                <a:gd name="T50" fmla="*/ 0 w 114"/>
                <a:gd name="T51" fmla="*/ 245 h 505"/>
                <a:gd name="T52" fmla="*/ 0 w 114"/>
                <a:gd name="T53" fmla="*/ 227 h 505"/>
                <a:gd name="T54" fmla="*/ 1 w 114"/>
                <a:gd name="T55" fmla="*/ 209 h 505"/>
                <a:gd name="T56" fmla="*/ 3 w 114"/>
                <a:gd name="T57" fmla="*/ 190 h 505"/>
                <a:gd name="T58" fmla="*/ 5 w 114"/>
                <a:gd name="T59" fmla="*/ 171 h 505"/>
                <a:gd name="T60" fmla="*/ 8 w 114"/>
                <a:gd name="T61" fmla="*/ 153 h 505"/>
                <a:gd name="T62" fmla="*/ 9 w 114"/>
                <a:gd name="T63" fmla="*/ 133 h 505"/>
                <a:gd name="T64" fmla="*/ 12 w 114"/>
                <a:gd name="T65" fmla="*/ 115 h 505"/>
                <a:gd name="T66" fmla="*/ 15 w 114"/>
                <a:gd name="T67" fmla="*/ 98 h 505"/>
                <a:gd name="T68" fmla="*/ 18 w 114"/>
                <a:gd name="T69" fmla="*/ 82 h 505"/>
                <a:gd name="T70" fmla="*/ 21 w 114"/>
                <a:gd name="T71" fmla="*/ 64 h 505"/>
                <a:gd name="T72" fmla="*/ 24 w 114"/>
                <a:gd name="T73" fmla="*/ 48 h 505"/>
                <a:gd name="T74" fmla="*/ 26 w 114"/>
                <a:gd name="T75" fmla="*/ 32 h 505"/>
                <a:gd name="T76" fmla="*/ 30 w 114"/>
                <a:gd name="T77" fmla="*/ 18 h 505"/>
                <a:gd name="T78" fmla="*/ 37 w 114"/>
                <a:gd name="T79" fmla="*/ 6 h 505"/>
                <a:gd name="T80" fmla="*/ 45 w 114"/>
                <a:gd name="T81" fmla="*/ 28 h 505"/>
                <a:gd name="T82" fmla="*/ 54 w 114"/>
                <a:gd name="T83" fmla="*/ 51 h 505"/>
                <a:gd name="T84" fmla="*/ 62 w 114"/>
                <a:gd name="T85" fmla="*/ 73 h 505"/>
                <a:gd name="T86" fmla="*/ 69 w 114"/>
                <a:gd name="T87" fmla="*/ 96 h 505"/>
                <a:gd name="T88" fmla="*/ 77 w 114"/>
                <a:gd name="T89" fmla="*/ 121 h 505"/>
                <a:gd name="T90" fmla="*/ 84 w 114"/>
                <a:gd name="T91" fmla="*/ 145 h 505"/>
                <a:gd name="T92" fmla="*/ 90 w 114"/>
                <a:gd name="T93" fmla="*/ 170 h 505"/>
                <a:gd name="T94" fmla="*/ 97 w 114"/>
                <a:gd name="T95" fmla="*/ 194 h 505"/>
                <a:gd name="T96" fmla="*/ 103 w 114"/>
                <a:gd name="T97" fmla="*/ 221 h 505"/>
                <a:gd name="T98" fmla="*/ 107 w 114"/>
                <a:gd name="T99" fmla="*/ 248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14" h="505">
                  <a:moveTo>
                    <a:pt x="110" y="257"/>
                  </a:moveTo>
                  <a:lnTo>
                    <a:pt x="110" y="264"/>
                  </a:lnTo>
                  <a:lnTo>
                    <a:pt x="111" y="272"/>
                  </a:lnTo>
                  <a:lnTo>
                    <a:pt x="113" y="278"/>
                  </a:lnTo>
                  <a:lnTo>
                    <a:pt x="114" y="287"/>
                  </a:lnTo>
                  <a:lnTo>
                    <a:pt x="114" y="294"/>
                  </a:lnTo>
                  <a:lnTo>
                    <a:pt x="114" y="302"/>
                  </a:lnTo>
                  <a:lnTo>
                    <a:pt x="114" y="309"/>
                  </a:lnTo>
                  <a:lnTo>
                    <a:pt x="114" y="317"/>
                  </a:lnTo>
                  <a:lnTo>
                    <a:pt x="113" y="325"/>
                  </a:lnTo>
                  <a:lnTo>
                    <a:pt x="113" y="333"/>
                  </a:lnTo>
                  <a:lnTo>
                    <a:pt x="111" y="341"/>
                  </a:lnTo>
                  <a:lnTo>
                    <a:pt x="111" y="349"/>
                  </a:lnTo>
                  <a:lnTo>
                    <a:pt x="110" y="356"/>
                  </a:lnTo>
                  <a:lnTo>
                    <a:pt x="110" y="364"/>
                  </a:lnTo>
                  <a:lnTo>
                    <a:pt x="109" y="372"/>
                  </a:lnTo>
                  <a:lnTo>
                    <a:pt x="109" y="381"/>
                  </a:lnTo>
                  <a:lnTo>
                    <a:pt x="107" y="388"/>
                  </a:lnTo>
                  <a:lnTo>
                    <a:pt x="105" y="396"/>
                  </a:lnTo>
                  <a:lnTo>
                    <a:pt x="103" y="404"/>
                  </a:lnTo>
                  <a:lnTo>
                    <a:pt x="102" y="411"/>
                  </a:lnTo>
                  <a:lnTo>
                    <a:pt x="101" y="419"/>
                  </a:lnTo>
                  <a:lnTo>
                    <a:pt x="100" y="427"/>
                  </a:lnTo>
                  <a:lnTo>
                    <a:pt x="98" y="435"/>
                  </a:lnTo>
                  <a:lnTo>
                    <a:pt x="97" y="444"/>
                  </a:lnTo>
                  <a:lnTo>
                    <a:pt x="96" y="451"/>
                  </a:lnTo>
                  <a:lnTo>
                    <a:pt x="93" y="460"/>
                  </a:lnTo>
                  <a:lnTo>
                    <a:pt x="92" y="466"/>
                  </a:lnTo>
                  <a:lnTo>
                    <a:pt x="90" y="475"/>
                  </a:lnTo>
                  <a:lnTo>
                    <a:pt x="89" y="482"/>
                  </a:lnTo>
                  <a:lnTo>
                    <a:pt x="88" y="490"/>
                  </a:lnTo>
                  <a:lnTo>
                    <a:pt x="86" y="498"/>
                  </a:lnTo>
                  <a:lnTo>
                    <a:pt x="85" y="505"/>
                  </a:lnTo>
                  <a:lnTo>
                    <a:pt x="79" y="500"/>
                  </a:lnTo>
                  <a:lnTo>
                    <a:pt x="72" y="495"/>
                  </a:lnTo>
                  <a:lnTo>
                    <a:pt x="66" y="490"/>
                  </a:lnTo>
                  <a:lnTo>
                    <a:pt x="60" y="483"/>
                  </a:lnTo>
                  <a:lnTo>
                    <a:pt x="55" y="477"/>
                  </a:lnTo>
                  <a:lnTo>
                    <a:pt x="50" y="470"/>
                  </a:lnTo>
                  <a:lnTo>
                    <a:pt x="45" y="462"/>
                  </a:lnTo>
                  <a:lnTo>
                    <a:pt x="39" y="455"/>
                  </a:lnTo>
                  <a:lnTo>
                    <a:pt x="37" y="451"/>
                  </a:lnTo>
                  <a:lnTo>
                    <a:pt x="34" y="445"/>
                  </a:lnTo>
                  <a:lnTo>
                    <a:pt x="32" y="441"/>
                  </a:lnTo>
                  <a:lnTo>
                    <a:pt x="29" y="436"/>
                  </a:lnTo>
                  <a:lnTo>
                    <a:pt x="26" y="431"/>
                  </a:lnTo>
                  <a:lnTo>
                    <a:pt x="24" y="427"/>
                  </a:lnTo>
                  <a:lnTo>
                    <a:pt x="22" y="421"/>
                  </a:lnTo>
                  <a:lnTo>
                    <a:pt x="21" y="417"/>
                  </a:lnTo>
                  <a:lnTo>
                    <a:pt x="17" y="410"/>
                  </a:lnTo>
                  <a:lnTo>
                    <a:pt x="16" y="405"/>
                  </a:lnTo>
                  <a:lnTo>
                    <a:pt x="15" y="398"/>
                  </a:lnTo>
                  <a:lnTo>
                    <a:pt x="12" y="393"/>
                  </a:lnTo>
                  <a:lnTo>
                    <a:pt x="11" y="387"/>
                  </a:lnTo>
                  <a:lnTo>
                    <a:pt x="9" y="380"/>
                  </a:lnTo>
                  <a:lnTo>
                    <a:pt x="8" y="373"/>
                  </a:lnTo>
                  <a:lnTo>
                    <a:pt x="8" y="367"/>
                  </a:lnTo>
                  <a:lnTo>
                    <a:pt x="5" y="362"/>
                  </a:lnTo>
                  <a:lnTo>
                    <a:pt x="5" y="356"/>
                  </a:lnTo>
                  <a:lnTo>
                    <a:pt x="4" y="351"/>
                  </a:lnTo>
                  <a:lnTo>
                    <a:pt x="3" y="345"/>
                  </a:lnTo>
                  <a:lnTo>
                    <a:pt x="3" y="339"/>
                  </a:lnTo>
                  <a:lnTo>
                    <a:pt x="1" y="334"/>
                  </a:lnTo>
                  <a:lnTo>
                    <a:pt x="1" y="329"/>
                  </a:lnTo>
                  <a:lnTo>
                    <a:pt x="1" y="324"/>
                  </a:lnTo>
                  <a:lnTo>
                    <a:pt x="0" y="317"/>
                  </a:lnTo>
                  <a:lnTo>
                    <a:pt x="0" y="312"/>
                  </a:lnTo>
                  <a:lnTo>
                    <a:pt x="0" y="306"/>
                  </a:lnTo>
                  <a:lnTo>
                    <a:pt x="0" y="299"/>
                  </a:lnTo>
                  <a:lnTo>
                    <a:pt x="0" y="294"/>
                  </a:lnTo>
                  <a:lnTo>
                    <a:pt x="0" y="287"/>
                  </a:lnTo>
                  <a:lnTo>
                    <a:pt x="0" y="282"/>
                  </a:lnTo>
                  <a:lnTo>
                    <a:pt x="0" y="277"/>
                  </a:lnTo>
                  <a:lnTo>
                    <a:pt x="0" y="270"/>
                  </a:lnTo>
                  <a:lnTo>
                    <a:pt x="0" y="264"/>
                  </a:lnTo>
                  <a:lnTo>
                    <a:pt x="0" y="257"/>
                  </a:lnTo>
                  <a:lnTo>
                    <a:pt x="0" y="252"/>
                  </a:lnTo>
                  <a:lnTo>
                    <a:pt x="0" y="245"/>
                  </a:lnTo>
                  <a:lnTo>
                    <a:pt x="0" y="239"/>
                  </a:lnTo>
                  <a:lnTo>
                    <a:pt x="0" y="234"/>
                  </a:lnTo>
                  <a:lnTo>
                    <a:pt x="0" y="227"/>
                  </a:lnTo>
                  <a:lnTo>
                    <a:pt x="0" y="221"/>
                  </a:lnTo>
                  <a:lnTo>
                    <a:pt x="0" y="215"/>
                  </a:lnTo>
                  <a:lnTo>
                    <a:pt x="1" y="209"/>
                  </a:lnTo>
                  <a:lnTo>
                    <a:pt x="3" y="202"/>
                  </a:lnTo>
                  <a:lnTo>
                    <a:pt x="3" y="197"/>
                  </a:lnTo>
                  <a:lnTo>
                    <a:pt x="3" y="190"/>
                  </a:lnTo>
                  <a:lnTo>
                    <a:pt x="4" y="184"/>
                  </a:lnTo>
                  <a:lnTo>
                    <a:pt x="5" y="179"/>
                  </a:lnTo>
                  <a:lnTo>
                    <a:pt x="5" y="171"/>
                  </a:lnTo>
                  <a:lnTo>
                    <a:pt x="5" y="164"/>
                  </a:lnTo>
                  <a:lnTo>
                    <a:pt x="7" y="158"/>
                  </a:lnTo>
                  <a:lnTo>
                    <a:pt x="8" y="153"/>
                  </a:lnTo>
                  <a:lnTo>
                    <a:pt x="8" y="146"/>
                  </a:lnTo>
                  <a:lnTo>
                    <a:pt x="8" y="140"/>
                  </a:lnTo>
                  <a:lnTo>
                    <a:pt x="9" y="133"/>
                  </a:lnTo>
                  <a:lnTo>
                    <a:pt x="11" y="128"/>
                  </a:lnTo>
                  <a:lnTo>
                    <a:pt x="11" y="121"/>
                  </a:lnTo>
                  <a:lnTo>
                    <a:pt x="12" y="115"/>
                  </a:lnTo>
                  <a:lnTo>
                    <a:pt x="12" y="109"/>
                  </a:lnTo>
                  <a:lnTo>
                    <a:pt x="15" y="103"/>
                  </a:lnTo>
                  <a:lnTo>
                    <a:pt x="15" y="98"/>
                  </a:lnTo>
                  <a:lnTo>
                    <a:pt x="16" y="92"/>
                  </a:lnTo>
                  <a:lnTo>
                    <a:pt x="17" y="87"/>
                  </a:lnTo>
                  <a:lnTo>
                    <a:pt x="18" y="82"/>
                  </a:lnTo>
                  <a:lnTo>
                    <a:pt x="18" y="75"/>
                  </a:lnTo>
                  <a:lnTo>
                    <a:pt x="20" y="70"/>
                  </a:lnTo>
                  <a:lnTo>
                    <a:pt x="21" y="64"/>
                  </a:lnTo>
                  <a:lnTo>
                    <a:pt x="21" y="58"/>
                  </a:lnTo>
                  <a:lnTo>
                    <a:pt x="22" y="53"/>
                  </a:lnTo>
                  <a:lnTo>
                    <a:pt x="24" y="48"/>
                  </a:lnTo>
                  <a:lnTo>
                    <a:pt x="24" y="43"/>
                  </a:lnTo>
                  <a:lnTo>
                    <a:pt x="26" y="38"/>
                  </a:lnTo>
                  <a:lnTo>
                    <a:pt x="26" y="32"/>
                  </a:lnTo>
                  <a:lnTo>
                    <a:pt x="28" y="27"/>
                  </a:lnTo>
                  <a:lnTo>
                    <a:pt x="29" y="22"/>
                  </a:lnTo>
                  <a:lnTo>
                    <a:pt x="30" y="18"/>
                  </a:lnTo>
                  <a:lnTo>
                    <a:pt x="33" y="8"/>
                  </a:lnTo>
                  <a:lnTo>
                    <a:pt x="35" y="0"/>
                  </a:lnTo>
                  <a:lnTo>
                    <a:pt x="37" y="6"/>
                  </a:lnTo>
                  <a:lnTo>
                    <a:pt x="39" y="13"/>
                  </a:lnTo>
                  <a:lnTo>
                    <a:pt x="42" y="21"/>
                  </a:lnTo>
                  <a:lnTo>
                    <a:pt x="45" y="28"/>
                  </a:lnTo>
                  <a:lnTo>
                    <a:pt x="47" y="36"/>
                  </a:lnTo>
                  <a:lnTo>
                    <a:pt x="51" y="43"/>
                  </a:lnTo>
                  <a:lnTo>
                    <a:pt x="54" y="51"/>
                  </a:lnTo>
                  <a:lnTo>
                    <a:pt x="56" y="58"/>
                  </a:lnTo>
                  <a:lnTo>
                    <a:pt x="59" y="66"/>
                  </a:lnTo>
                  <a:lnTo>
                    <a:pt x="62" y="73"/>
                  </a:lnTo>
                  <a:lnTo>
                    <a:pt x="64" y="81"/>
                  </a:lnTo>
                  <a:lnTo>
                    <a:pt x="67" y="89"/>
                  </a:lnTo>
                  <a:lnTo>
                    <a:pt x="69" y="96"/>
                  </a:lnTo>
                  <a:lnTo>
                    <a:pt x="72" y="104"/>
                  </a:lnTo>
                  <a:lnTo>
                    <a:pt x="75" y="112"/>
                  </a:lnTo>
                  <a:lnTo>
                    <a:pt x="77" y="121"/>
                  </a:lnTo>
                  <a:lnTo>
                    <a:pt x="80" y="128"/>
                  </a:lnTo>
                  <a:lnTo>
                    <a:pt x="81" y="137"/>
                  </a:lnTo>
                  <a:lnTo>
                    <a:pt x="84" y="145"/>
                  </a:lnTo>
                  <a:lnTo>
                    <a:pt x="86" y="153"/>
                  </a:lnTo>
                  <a:lnTo>
                    <a:pt x="88" y="160"/>
                  </a:lnTo>
                  <a:lnTo>
                    <a:pt x="90" y="170"/>
                  </a:lnTo>
                  <a:lnTo>
                    <a:pt x="93" y="177"/>
                  </a:lnTo>
                  <a:lnTo>
                    <a:pt x="96" y="187"/>
                  </a:lnTo>
                  <a:lnTo>
                    <a:pt x="97" y="194"/>
                  </a:lnTo>
                  <a:lnTo>
                    <a:pt x="98" y="202"/>
                  </a:lnTo>
                  <a:lnTo>
                    <a:pt x="101" y="211"/>
                  </a:lnTo>
                  <a:lnTo>
                    <a:pt x="103" y="221"/>
                  </a:lnTo>
                  <a:lnTo>
                    <a:pt x="105" y="230"/>
                  </a:lnTo>
                  <a:lnTo>
                    <a:pt x="107" y="239"/>
                  </a:lnTo>
                  <a:lnTo>
                    <a:pt x="107" y="248"/>
                  </a:lnTo>
                  <a:lnTo>
                    <a:pt x="110" y="257"/>
                  </a:lnTo>
                  <a:lnTo>
                    <a:pt x="110" y="257"/>
                  </a:lnTo>
                  <a:close/>
                </a:path>
              </a:pathLst>
            </a:custGeom>
            <a:solidFill>
              <a:srgbClr val="DBE8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33"/>
            <p:cNvSpPr>
              <a:spLocks/>
            </p:cNvSpPr>
            <p:nvPr/>
          </p:nvSpPr>
          <p:spPr bwMode="auto">
            <a:xfrm>
              <a:off x="6738938" y="860234"/>
              <a:ext cx="265113" cy="459870"/>
            </a:xfrm>
            <a:custGeom>
              <a:avLst/>
              <a:gdLst>
                <a:gd name="T0" fmla="*/ 41 w 668"/>
                <a:gd name="T1" fmla="*/ 285 h 1277"/>
                <a:gd name="T2" fmla="*/ 67 w 668"/>
                <a:gd name="T3" fmla="*/ 242 h 1277"/>
                <a:gd name="T4" fmla="*/ 101 w 668"/>
                <a:gd name="T5" fmla="*/ 199 h 1277"/>
                <a:gd name="T6" fmla="*/ 139 w 668"/>
                <a:gd name="T7" fmla="*/ 157 h 1277"/>
                <a:gd name="T8" fmla="*/ 184 w 668"/>
                <a:gd name="T9" fmla="*/ 120 h 1277"/>
                <a:gd name="T10" fmla="*/ 230 w 668"/>
                <a:gd name="T11" fmla="*/ 86 h 1277"/>
                <a:gd name="T12" fmla="*/ 279 w 668"/>
                <a:gd name="T13" fmla="*/ 59 h 1277"/>
                <a:gd name="T14" fmla="*/ 331 w 668"/>
                <a:gd name="T15" fmla="*/ 35 h 1277"/>
                <a:gd name="T16" fmla="*/ 392 w 668"/>
                <a:gd name="T17" fmla="*/ 21 h 1277"/>
                <a:gd name="T18" fmla="*/ 455 w 668"/>
                <a:gd name="T19" fmla="*/ 22 h 1277"/>
                <a:gd name="T20" fmla="*/ 527 w 668"/>
                <a:gd name="T21" fmla="*/ 48 h 1277"/>
                <a:gd name="T22" fmla="*/ 584 w 668"/>
                <a:gd name="T23" fmla="*/ 86 h 1277"/>
                <a:gd name="T24" fmla="*/ 626 w 668"/>
                <a:gd name="T25" fmla="*/ 137 h 1277"/>
                <a:gd name="T26" fmla="*/ 646 w 668"/>
                <a:gd name="T27" fmla="*/ 195 h 1277"/>
                <a:gd name="T28" fmla="*/ 647 w 668"/>
                <a:gd name="T29" fmla="*/ 256 h 1277"/>
                <a:gd name="T30" fmla="*/ 635 w 668"/>
                <a:gd name="T31" fmla="*/ 319 h 1277"/>
                <a:gd name="T32" fmla="*/ 611 w 668"/>
                <a:gd name="T33" fmla="*/ 383 h 1277"/>
                <a:gd name="T34" fmla="*/ 575 w 668"/>
                <a:gd name="T35" fmla="*/ 446 h 1277"/>
                <a:gd name="T36" fmla="*/ 533 w 668"/>
                <a:gd name="T37" fmla="*/ 504 h 1277"/>
                <a:gd name="T38" fmla="*/ 486 w 668"/>
                <a:gd name="T39" fmla="*/ 558 h 1277"/>
                <a:gd name="T40" fmla="*/ 438 w 668"/>
                <a:gd name="T41" fmla="*/ 608 h 1277"/>
                <a:gd name="T42" fmla="*/ 375 w 668"/>
                <a:gd name="T43" fmla="*/ 668 h 1277"/>
                <a:gd name="T44" fmla="*/ 326 w 668"/>
                <a:gd name="T45" fmla="*/ 737 h 1277"/>
                <a:gd name="T46" fmla="*/ 285 w 668"/>
                <a:gd name="T47" fmla="*/ 810 h 1277"/>
                <a:gd name="T48" fmla="*/ 255 w 668"/>
                <a:gd name="T49" fmla="*/ 885 h 1277"/>
                <a:gd name="T50" fmla="*/ 233 w 668"/>
                <a:gd name="T51" fmla="*/ 958 h 1277"/>
                <a:gd name="T52" fmla="*/ 221 w 668"/>
                <a:gd name="T53" fmla="*/ 1029 h 1277"/>
                <a:gd name="T54" fmla="*/ 215 w 668"/>
                <a:gd name="T55" fmla="*/ 1095 h 1277"/>
                <a:gd name="T56" fmla="*/ 218 w 668"/>
                <a:gd name="T57" fmla="*/ 1171 h 1277"/>
                <a:gd name="T58" fmla="*/ 232 w 668"/>
                <a:gd name="T59" fmla="*/ 1231 h 1277"/>
                <a:gd name="T60" fmla="*/ 251 w 668"/>
                <a:gd name="T61" fmla="*/ 1277 h 1277"/>
                <a:gd name="T62" fmla="*/ 251 w 668"/>
                <a:gd name="T63" fmla="*/ 1231 h 1277"/>
                <a:gd name="T64" fmla="*/ 238 w 668"/>
                <a:gd name="T65" fmla="*/ 1175 h 1277"/>
                <a:gd name="T66" fmla="*/ 234 w 668"/>
                <a:gd name="T67" fmla="*/ 1103 h 1277"/>
                <a:gd name="T68" fmla="*/ 238 w 668"/>
                <a:gd name="T69" fmla="*/ 1038 h 1277"/>
                <a:gd name="T70" fmla="*/ 251 w 668"/>
                <a:gd name="T71" fmla="*/ 971 h 1277"/>
                <a:gd name="T72" fmla="*/ 271 w 668"/>
                <a:gd name="T73" fmla="*/ 899 h 1277"/>
                <a:gd name="T74" fmla="*/ 298 w 668"/>
                <a:gd name="T75" fmla="*/ 826 h 1277"/>
                <a:gd name="T76" fmla="*/ 337 w 668"/>
                <a:gd name="T77" fmla="*/ 754 h 1277"/>
                <a:gd name="T78" fmla="*/ 384 w 668"/>
                <a:gd name="T79" fmla="*/ 687 h 1277"/>
                <a:gd name="T80" fmla="*/ 442 w 668"/>
                <a:gd name="T81" fmla="*/ 627 h 1277"/>
                <a:gd name="T82" fmla="*/ 497 w 668"/>
                <a:gd name="T83" fmla="*/ 579 h 1277"/>
                <a:gd name="T84" fmla="*/ 545 w 668"/>
                <a:gd name="T85" fmla="*/ 521 h 1277"/>
                <a:gd name="T86" fmla="*/ 588 w 668"/>
                <a:gd name="T87" fmla="*/ 461 h 1277"/>
                <a:gd name="T88" fmla="*/ 625 w 668"/>
                <a:gd name="T89" fmla="*/ 396 h 1277"/>
                <a:gd name="T90" fmla="*/ 652 w 668"/>
                <a:gd name="T91" fmla="*/ 329 h 1277"/>
                <a:gd name="T92" fmla="*/ 666 w 668"/>
                <a:gd name="T93" fmla="*/ 263 h 1277"/>
                <a:gd name="T94" fmla="*/ 667 w 668"/>
                <a:gd name="T95" fmla="*/ 200 h 1277"/>
                <a:gd name="T96" fmla="*/ 646 w 668"/>
                <a:gd name="T97" fmla="*/ 133 h 1277"/>
                <a:gd name="T98" fmla="*/ 605 w 668"/>
                <a:gd name="T99" fmla="*/ 80 h 1277"/>
                <a:gd name="T100" fmla="*/ 544 w 668"/>
                <a:gd name="T101" fmla="*/ 35 h 1277"/>
                <a:gd name="T102" fmla="*/ 471 w 668"/>
                <a:gd name="T103" fmla="*/ 6 h 1277"/>
                <a:gd name="T104" fmla="*/ 411 w 668"/>
                <a:gd name="T105" fmla="*/ 0 h 1277"/>
                <a:gd name="T106" fmla="*/ 349 w 668"/>
                <a:gd name="T107" fmla="*/ 10 h 1277"/>
                <a:gd name="T108" fmla="*/ 281 w 668"/>
                <a:gd name="T109" fmla="*/ 34 h 1277"/>
                <a:gd name="T110" fmla="*/ 225 w 668"/>
                <a:gd name="T111" fmla="*/ 65 h 1277"/>
                <a:gd name="T112" fmla="*/ 175 w 668"/>
                <a:gd name="T113" fmla="*/ 101 h 1277"/>
                <a:gd name="T114" fmla="*/ 131 w 668"/>
                <a:gd name="T115" fmla="*/ 140 h 1277"/>
                <a:gd name="T116" fmla="*/ 89 w 668"/>
                <a:gd name="T117" fmla="*/ 183 h 1277"/>
                <a:gd name="T118" fmla="*/ 54 w 668"/>
                <a:gd name="T119" fmla="*/ 226 h 1277"/>
                <a:gd name="T120" fmla="*/ 25 w 668"/>
                <a:gd name="T121" fmla="*/ 272 h 1277"/>
                <a:gd name="T122" fmla="*/ 1 w 668"/>
                <a:gd name="T123" fmla="*/ 32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68" h="1277">
                  <a:moveTo>
                    <a:pt x="18" y="342"/>
                  </a:moveTo>
                  <a:lnTo>
                    <a:pt x="20" y="332"/>
                  </a:lnTo>
                  <a:lnTo>
                    <a:pt x="22" y="323"/>
                  </a:lnTo>
                  <a:lnTo>
                    <a:pt x="26" y="312"/>
                  </a:lnTo>
                  <a:lnTo>
                    <a:pt x="32" y="304"/>
                  </a:lnTo>
                  <a:lnTo>
                    <a:pt x="33" y="298"/>
                  </a:lnTo>
                  <a:lnTo>
                    <a:pt x="35" y="294"/>
                  </a:lnTo>
                  <a:lnTo>
                    <a:pt x="37" y="289"/>
                  </a:lnTo>
                  <a:lnTo>
                    <a:pt x="41" y="285"/>
                  </a:lnTo>
                  <a:lnTo>
                    <a:pt x="43" y="280"/>
                  </a:lnTo>
                  <a:lnTo>
                    <a:pt x="46" y="276"/>
                  </a:lnTo>
                  <a:lnTo>
                    <a:pt x="49" y="270"/>
                  </a:lnTo>
                  <a:lnTo>
                    <a:pt x="52" y="267"/>
                  </a:lnTo>
                  <a:lnTo>
                    <a:pt x="55" y="261"/>
                  </a:lnTo>
                  <a:lnTo>
                    <a:pt x="58" y="256"/>
                  </a:lnTo>
                  <a:lnTo>
                    <a:pt x="60" y="252"/>
                  </a:lnTo>
                  <a:lnTo>
                    <a:pt x="64" y="247"/>
                  </a:lnTo>
                  <a:lnTo>
                    <a:pt x="67" y="242"/>
                  </a:lnTo>
                  <a:lnTo>
                    <a:pt x="69" y="238"/>
                  </a:lnTo>
                  <a:lnTo>
                    <a:pt x="73" y="233"/>
                  </a:lnTo>
                  <a:lnTo>
                    <a:pt x="79" y="229"/>
                  </a:lnTo>
                  <a:lnTo>
                    <a:pt x="81" y="222"/>
                  </a:lnTo>
                  <a:lnTo>
                    <a:pt x="85" y="218"/>
                  </a:lnTo>
                  <a:lnTo>
                    <a:pt x="88" y="213"/>
                  </a:lnTo>
                  <a:lnTo>
                    <a:pt x="93" y="209"/>
                  </a:lnTo>
                  <a:lnTo>
                    <a:pt x="97" y="204"/>
                  </a:lnTo>
                  <a:lnTo>
                    <a:pt x="101" y="199"/>
                  </a:lnTo>
                  <a:lnTo>
                    <a:pt x="105" y="195"/>
                  </a:lnTo>
                  <a:lnTo>
                    <a:pt x="110" y="191"/>
                  </a:lnTo>
                  <a:lnTo>
                    <a:pt x="114" y="186"/>
                  </a:lnTo>
                  <a:lnTo>
                    <a:pt x="118" y="180"/>
                  </a:lnTo>
                  <a:lnTo>
                    <a:pt x="122" y="176"/>
                  </a:lnTo>
                  <a:lnTo>
                    <a:pt x="127" y="171"/>
                  </a:lnTo>
                  <a:lnTo>
                    <a:pt x="131" y="166"/>
                  </a:lnTo>
                  <a:lnTo>
                    <a:pt x="136" y="162"/>
                  </a:lnTo>
                  <a:lnTo>
                    <a:pt x="139" y="157"/>
                  </a:lnTo>
                  <a:lnTo>
                    <a:pt x="145" y="153"/>
                  </a:lnTo>
                  <a:lnTo>
                    <a:pt x="149" y="148"/>
                  </a:lnTo>
                  <a:lnTo>
                    <a:pt x="154" y="144"/>
                  </a:lnTo>
                  <a:lnTo>
                    <a:pt x="158" y="140"/>
                  </a:lnTo>
                  <a:lnTo>
                    <a:pt x="164" y="136"/>
                  </a:lnTo>
                  <a:lnTo>
                    <a:pt x="169" y="132"/>
                  </a:lnTo>
                  <a:lnTo>
                    <a:pt x="173" y="128"/>
                  </a:lnTo>
                  <a:lnTo>
                    <a:pt x="178" y="123"/>
                  </a:lnTo>
                  <a:lnTo>
                    <a:pt x="184" y="120"/>
                  </a:lnTo>
                  <a:lnTo>
                    <a:pt x="188" y="116"/>
                  </a:lnTo>
                  <a:lnTo>
                    <a:pt x="194" y="112"/>
                  </a:lnTo>
                  <a:lnTo>
                    <a:pt x="198" y="107"/>
                  </a:lnTo>
                  <a:lnTo>
                    <a:pt x="203" y="104"/>
                  </a:lnTo>
                  <a:lnTo>
                    <a:pt x="208" y="99"/>
                  </a:lnTo>
                  <a:lnTo>
                    <a:pt x="215" y="97"/>
                  </a:lnTo>
                  <a:lnTo>
                    <a:pt x="220" y="91"/>
                  </a:lnTo>
                  <a:lnTo>
                    <a:pt x="225" y="89"/>
                  </a:lnTo>
                  <a:lnTo>
                    <a:pt x="230" y="86"/>
                  </a:lnTo>
                  <a:lnTo>
                    <a:pt x="235" y="82"/>
                  </a:lnTo>
                  <a:lnTo>
                    <a:pt x="242" y="78"/>
                  </a:lnTo>
                  <a:lnTo>
                    <a:pt x="247" y="76"/>
                  </a:lnTo>
                  <a:lnTo>
                    <a:pt x="252" y="73"/>
                  </a:lnTo>
                  <a:lnTo>
                    <a:pt x="258" y="70"/>
                  </a:lnTo>
                  <a:lnTo>
                    <a:pt x="263" y="68"/>
                  </a:lnTo>
                  <a:lnTo>
                    <a:pt x="268" y="65"/>
                  </a:lnTo>
                  <a:lnTo>
                    <a:pt x="273" y="61"/>
                  </a:lnTo>
                  <a:lnTo>
                    <a:pt x="279" y="59"/>
                  </a:lnTo>
                  <a:lnTo>
                    <a:pt x="284" y="56"/>
                  </a:lnTo>
                  <a:lnTo>
                    <a:pt x="289" y="53"/>
                  </a:lnTo>
                  <a:lnTo>
                    <a:pt x="296" y="50"/>
                  </a:lnTo>
                  <a:lnTo>
                    <a:pt x="301" y="47"/>
                  </a:lnTo>
                  <a:lnTo>
                    <a:pt x="307" y="44"/>
                  </a:lnTo>
                  <a:lnTo>
                    <a:pt x="314" y="43"/>
                  </a:lnTo>
                  <a:lnTo>
                    <a:pt x="319" y="40"/>
                  </a:lnTo>
                  <a:lnTo>
                    <a:pt x="326" y="38"/>
                  </a:lnTo>
                  <a:lnTo>
                    <a:pt x="331" y="35"/>
                  </a:lnTo>
                  <a:lnTo>
                    <a:pt x="337" y="33"/>
                  </a:lnTo>
                  <a:lnTo>
                    <a:pt x="344" y="30"/>
                  </a:lnTo>
                  <a:lnTo>
                    <a:pt x="352" y="29"/>
                  </a:lnTo>
                  <a:lnTo>
                    <a:pt x="358" y="27"/>
                  </a:lnTo>
                  <a:lnTo>
                    <a:pt x="365" y="26"/>
                  </a:lnTo>
                  <a:lnTo>
                    <a:pt x="370" y="23"/>
                  </a:lnTo>
                  <a:lnTo>
                    <a:pt x="378" y="22"/>
                  </a:lnTo>
                  <a:lnTo>
                    <a:pt x="384" y="21"/>
                  </a:lnTo>
                  <a:lnTo>
                    <a:pt x="392" y="21"/>
                  </a:lnTo>
                  <a:lnTo>
                    <a:pt x="398" y="20"/>
                  </a:lnTo>
                  <a:lnTo>
                    <a:pt x="405" y="20"/>
                  </a:lnTo>
                  <a:lnTo>
                    <a:pt x="413" y="20"/>
                  </a:lnTo>
                  <a:lnTo>
                    <a:pt x="420" y="20"/>
                  </a:lnTo>
                  <a:lnTo>
                    <a:pt x="426" y="20"/>
                  </a:lnTo>
                  <a:lnTo>
                    <a:pt x="434" y="20"/>
                  </a:lnTo>
                  <a:lnTo>
                    <a:pt x="441" y="20"/>
                  </a:lnTo>
                  <a:lnTo>
                    <a:pt x="449" y="22"/>
                  </a:lnTo>
                  <a:lnTo>
                    <a:pt x="455" y="22"/>
                  </a:lnTo>
                  <a:lnTo>
                    <a:pt x="463" y="25"/>
                  </a:lnTo>
                  <a:lnTo>
                    <a:pt x="469" y="26"/>
                  </a:lnTo>
                  <a:lnTo>
                    <a:pt x="477" y="29"/>
                  </a:lnTo>
                  <a:lnTo>
                    <a:pt x="485" y="31"/>
                  </a:lnTo>
                  <a:lnTo>
                    <a:pt x="494" y="35"/>
                  </a:lnTo>
                  <a:lnTo>
                    <a:pt x="502" y="38"/>
                  </a:lnTo>
                  <a:lnTo>
                    <a:pt x="511" y="40"/>
                  </a:lnTo>
                  <a:lnTo>
                    <a:pt x="518" y="43"/>
                  </a:lnTo>
                  <a:lnTo>
                    <a:pt x="527" y="48"/>
                  </a:lnTo>
                  <a:lnTo>
                    <a:pt x="533" y="52"/>
                  </a:lnTo>
                  <a:lnTo>
                    <a:pt x="541" y="56"/>
                  </a:lnTo>
                  <a:lnTo>
                    <a:pt x="548" y="59"/>
                  </a:lnTo>
                  <a:lnTo>
                    <a:pt x="554" y="64"/>
                  </a:lnTo>
                  <a:lnTo>
                    <a:pt x="561" y="68"/>
                  </a:lnTo>
                  <a:lnTo>
                    <a:pt x="569" y="73"/>
                  </a:lnTo>
                  <a:lnTo>
                    <a:pt x="574" y="77"/>
                  </a:lnTo>
                  <a:lnTo>
                    <a:pt x="579" y="81"/>
                  </a:lnTo>
                  <a:lnTo>
                    <a:pt x="584" y="86"/>
                  </a:lnTo>
                  <a:lnTo>
                    <a:pt x="591" y="91"/>
                  </a:lnTo>
                  <a:lnTo>
                    <a:pt x="596" y="97"/>
                  </a:lnTo>
                  <a:lnTo>
                    <a:pt x="600" y="102"/>
                  </a:lnTo>
                  <a:lnTo>
                    <a:pt x="605" y="107"/>
                  </a:lnTo>
                  <a:lnTo>
                    <a:pt x="609" y="114"/>
                  </a:lnTo>
                  <a:lnTo>
                    <a:pt x="613" y="119"/>
                  </a:lnTo>
                  <a:lnTo>
                    <a:pt x="617" y="124"/>
                  </a:lnTo>
                  <a:lnTo>
                    <a:pt x="621" y="131"/>
                  </a:lnTo>
                  <a:lnTo>
                    <a:pt x="626" y="137"/>
                  </a:lnTo>
                  <a:lnTo>
                    <a:pt x="629" y="142"/>
                  </a:lnTo>
                  <a:lnTo>
                    <a:pt x="632" y="148"/>
                  </a:lnTo>
                  <a:lnTo>
                    <a:pt x="634" y="154"/>
                  </a:lnTo>
                  <a:lnTo>
                    <a:pt x="637" y="162"/>
                  </a:lnTo>
                  <a:lnTo>
                    <a:pt x="638" y="167"/>
                  </a:lnTo>
                  <a:lnTo>
                    <a:pt x="641" y="175"/>
                  </a:lnTo>
                  <a:lnTo>
                    <a:pt x="643" y="182"/>
                  </a:lnTo>
                  <a:lnTo>
                    <a:pt x="646" y="189"/>
                  </a:lnTo>
                  <a:lnTo>
                    <a:pt x="646" y="195"/>
                  </a:lnTo>
                  <a:lnTo>
                    <a:pt x="647" y="203"/>
                  </a:lnTo>
                  <a:lnTo>
                    <a:pt x="647" y="208"/>
                  </a:lnTo>
                  <a:lnTo>
                    <a:pt x="649" y="216"/>
                  </a:lnTo>
                  <a:lnTo>
                    <a:pt x="649" y="222"/>
                  </a:lnTo>
                  <a:lnTo>
                    <a:pt x="649" y="229"/>
                  </a:lnTo>
                  <a:lnTo>
                    <a:pt x="649" y="235"/>
                  </a:lnTo>
                  <a:lnTo>
                    <a:pt x="649" y="243"/>
                  </a:lnTo>
                  <a:lnTo>
                    <a:pt x="647" y="250"/>
                  </a:lnTo>
                  <a:lnTo>
                    <a:pt x="647" y="256"/>
                  </a:lnTo>
                  <a:lnTo>
                    <a:pt x="647" y="263"/>
                  </a:lnTo>
                  <a:lnTo>
                    <a:pt x="646" y="270"/>
                  </a:lnTo>
                  <a:lnTo>
                    <a:pt x="645" y="277"/>
                  </a:lnTo>
                  <a:lnTo>
                    <a:pt x="643" y="284"/>
                  </a:lnTo>
                  <a:lnTo>
                    <a:pt x="642" y="290"/>
                  </a:lnTo>
                  <a:lnTo>
                    <a:pt x="641" y="298"/>
                  </a:lnTo>
                  <a:lnTo>
                    <a:pt x="638" y="304"/>
                  </a:lnTo>
                  <a:lnTo>
                    <a:pt x="637" y="312"/>
                  </a:lnTo>
                  <a:lnTo>
                    <a:pt x="635" y="319"/>
                  </a:lnTo>
                  <a:lnTo>
                    <a:pt x="633" y="327"/>
                  </a:lnTo>
                  <a:lnTo>
                    <a:pt x="630" y="333"/>
                  </a:lnTo>
                  <a:lnTo>
                    <a:pt x="628" y="340"/>
                  </a:lnTo>
                  <a:lnTo>
                    <a:pt x="625" y="348"/>
                  </a:lnTo>
                  <a:lnTo>
                    <a:pt x="624" y="355"/>
                  </a:lnTo>
                  <a:lnTo>
                    <a:pt x="620" y="361"/>
                  </a:lnTo>
                  <a:lnTo>
                    <a:pt x="617" y="368"/>
                  </a:lnTo>
                  <a:lnTo>
                    <a:pt x="615" y="376"/>
                  </a:lnTo>
                  <a:lnTo>
                    <a:pt x="611" y="383"/>
                  </a:lnTo>
                  <a:lnTo>
                    <a:pt x="608" y="389"/>
                  </a:lnTo>
                  <a:lnTo>
                    <a:pt x="604" y="397"/>
                  </a:lnTo>
                  <a:lnTo>
                    <a:pt x="600" y="404"/>
                  </a:lnTo>
                  <a:lnTo>
                    <a:pt x="598" y="413"/>
                  </a:lnTo>
                  <a:lnTo>
                    <a:pt x="594" y="418"/>
                  </a:lnTo>
                  <a:lnTo>
                    <a:pt x="588" y="425"/>
                  </a:lnTo>
                  <a:lnTo>
                    <a:pt x="583" y="431"/>
                  </a:lnTo>
                  <a:lnTo>
                    <a:pt x="581" y="439"/>
                  </a:lnTo>
                  <a:lnTo>
                    <a:pt x="575" y="446"/>
                  </a:lnTo>
                  <a:lnTo>
                    <a:pt x="571" y="452"/>
                  </a:lnTo>
                  <a:lnTo>
                    <a:pt x="566" y="459"/>
                  </a:lnTo>
                  <a:lnTo>
                    <a:pt x="562" y="467"/>
                  </a:lnTo>
                  <a:lnTo>
                    <a:pt x="557" y="472"/>
                  </a:lnTo>
                  <a:lnTo>
                    <a:pt x="553" y="480"/>
                  </a:lnTo>
                  <a:lnTo>
                    <a:pt x="548" y="485"/>
                  </a:lnTo>
                  <a:lnTo>
                    <a:pt x="544" y="491"/>
                  </a:lnTo>
                  <a:lnTo>
                    <a:pt x="539" y="498"/>
                  </a:lnTo>
                  <a:lnTo>
                    <a:pt x="533" y="504"/>
                  </a:lnTo>
                  <a:lnTo>
                    <a:pt x="530" y="511"/>
                  </a:lnTo>
                  <a:lnTo>
                    <a:pt x="524" y="519"/>
                  </a:lnTo>
                  <a:lnTo>
                    <a:pt x="519" y="524"/>
                  </a:lnTo>
                  <a:lnTo>
                    <a:pt x="514" y="531"/>
                  </a:lnTo>
                  <a:lnTo>
                    <a:pt x="509" y="536"/>
                  </a:lnTo>
                  <a:lnTo>
                    <a:pt x="503" y="542"/>
                  </a:lnTo>
                  <a:lnTo>
                    <a:pt x="497" y="548"/>
                  </a:lnTo>
                  <a:lnTo>
                    <a:pt x="492" y="553"/>
                  </a:lnTo>
                  <a:lnTo>
                    <a:pt x="486" y="558"/>
                  </a:lnTo>
                  <a:lnTo>
                    <a:pt x="483" y="565"/>
                  </a:lnTo>
                  <a:lnTo>
                    <a:pt x="476" y="570"/>
                  </a:lnTo>
                  <a:lnTo>
                    <a:pt x="471" y="576"/>
                  </a:lnTo>
                  <a:lnTo>
                    <a:pt x="466" y="582"/>
                  </a:lnTo>
                  <a:lnTo>
                    <a:pt x="460" y="587"/>
                  </a:lnTo>
                  <a:lnTo>
                    <a:pt x="455" y="591"/>
                  </a:lnTo>
                  <a:lnTo>
                    <a:pt x="449" y="597"/>
                  </a:lnTo>
                  <a:lnTo>
                    <a:pt x="443" y="602"/>
                  </a:lnTo>
                  <a:lnTo>
                    <a:pt x="438" y="608"/>
                  </a:lnTo>
                  <a:lnTo>
                    <a:pt x="430" y="613"/>
                  </a:lnTo>
                  <a:lnTo>
                    <a:pt x="422" y="619"/>
                  </a:lnTo>
                  <a:lnTo>
                    <a:pt x="416" y="626"/>
                  </a:lnTo>
                  <a:lnTo>
                    <a:pt x="409" y="633"/>
                  </a:lnTo>
                  <a:lnTo>
                    <a:pt x="400" y="639"/>
                  </a:lnTo>
                  <a:lnTo>
                    <a:pt x="395" y="647"/>
                  </a:lnTo>
                  <a:lnTo>
                    <a:pt x="388" y="653"/>
                  </a:lnTo>
                  <a:lnTo>
                    <a:pt x="383" y="661"/>
                  </a:lnTo>
                  <a:lnTo>
                    <a:pt x="375" y="668"/>
                  </a:lnTo>
                  <a:lnTo>
                    <a:pt x="369" y="676"/>
                  </a:lnTo>
                  <a:lnTo>
                    <a:pt x="364" y="682"/>
                  </a:lnTo>
                  <a:lnTo>
                    <a:pt x="358" y="690"/>
                  </a:lnTo>
                  <a:lnTo>
                    <a:pt x="353" y="698"/>
                  </a:lnTo>
                  <a:lnTo>
                    <a:pt x="347" y="706"/>
                  </a:lnTo>
                  <a:lnTo>
                    <a:pt x="341" y="714"/>
                  </a:lnTo>
                  <a:lnTo>
                    <a:pt x="337" y="721"/>
                  </a:lnTo>
                  <a:lnTo>
                    <a:pt x="331" y="729"/>
                  </a:lnTo>
                  <a:lnTo>
                    <a:pt x="326" y="737"/>
                  </a:lnTo>
                  <a:lnTo>
                    <a:pt x="320" y="745"/>
                  </a:lnTo>
                  <a:lnTo>
                    <a:pt x="316" y="753"/>
                  </a:lnTo>
                  <a:lnTo>
                    <a:pt x="310" y="761"/>
                  </a:lnTo>
                  <a:lnTo>
                    <a:pt x="307" y="770"/>
                  </a:lnTo>
                  <a:lnTo>
                    <a:pt x="302" y="778"/>
                  </a:lnTo>
                  <a:lnTo>
                    <a:pt x="298" y="785"/>
                  </a:lnTo>
                  <a:lnTo>
                    <a:pt x="293" y="793"/>
                  </a:lnTo>
                  <a:lnTo>
                    <a:pt x="289" y="802"/>
                  </a:lnTo>
                  <a:lnTo>
                    <a:pt x="285" y="810"/>
                  </a:lnTo>
                  <a:lnTo>
                    <a:pt x="283" y="818"/>
                  </a:lnTo>
                  <a:lnTo>
                    <a:pt x="277" y="826"/>
                  </a:lnTo>
                  <a:lnTo>
                    <a:pt x="275" y="835"/>
                  </a:lnTo>
                  <a:lnTo>
                    <a:pt x="272" y="843"/>
                  </a:lnTo>
                  <a:lnTo>
                    <a:pt x="268" y="852"/>
                  </a:lnTo>
                  <a:lnTo>
                    <a:pt x="266" y="860"/>
                  </a:lnTo>
                  <a:lnTo>
                    <a:pt x="262" y="869"/>
                  </a:lnTo>
                  <a:lnTo>
                    <a:pt x="258" y="877"/>
                  </a:lnTo>
                  <a:lnTo>
                    <a:pt x="255" y="885"/>
                  </a:lnTo>
                  <a:lnTo>
                    <a:pt x="252" y="893"/>
                  </a:lnTo>
                  <a:lnTo>
                    <a:pt x="250" y="902"/>
                  </a:lnTo>
                  <a:lnTo>
                    <a:pt x="247" y="910"/>
                  </a:lnTo>
                  <a:lnTo>
                    <a:pt x="245" y="917"/>
                  </a:lnTo>
                  <a:lnTo>
                    <a:pt x="242" y="925"/>
                  </a:lnTo>
                  <a:lnTo>
                    <a:pt x="239" y="933"/>
                  </a:lnTo>
                  <a:lnTo>
                    <a:pt x="238" y="941"/>
                  </a:lnTo>
                  <a:lnTo>
                    <a:pt x="235" y="950"/>
                  </a:lnTo>
                  <a:lnTo>
                    <a:pt x="233" y="958"/>
                  </a:lnTo>
                  <a:lnTo>
                    <a:pt x="232" y="966"/>
                  </a:lnTo>
                  <a:lnTo>
                    <a:pt x="229" y="975"/>
                  </a:lnTo>
                  <a:lnTo>
                    <a:pt x="229" y="983"/>
                  </a:lnTo>
                  <a:lnTo>
                    <a:pt x="226" y="989"/>
                  </a:lnTo>
                  <a:lnTo>
                    <a:pt x="225" y="998"/>
                  </a:lnTo>
                  <a:lnTo>
                    <a:pt x="224" y="1005"/>
                  </a:lnTo>
                  <a:lnTo>
                    <a:pt x="222" y="1014"/>
                  </a:lnTo>
                  <a:lnTo>
                    <a:pt x="221" y="1021"/>
                  </a:lnTo>
                  <a:lnTo>
                    <a:pt x="221" y="1029"/>
                  </a:lnTo>
                  <a:lnTo>
                    <a:pt x="218" y="1036"/>
                  </a:lnTo>
                  <a:lnTo>
                    <a:pt x="218" y="1044"/>
                  </a:lnTo>
                  <a:lnTo>
                    <a:pt x="217" y="1051"/>
                  </a:lnTo>
                  <a:lnTo>
                    <a:pt x="217" y="1059"/>
                  </a:lnTo>
                  <a:lnTo>
                    <a:pt x="216" y="1065"/>
                  </a:lnTo>
                  <a:lnTo>
                    <a:pt x="216" y="1074"/>
                  </a:lnTo>
                  <a:lnTo>
                    <a:pt x="215" y="1081"/>
                  </a:lnTo>
                  <a:lnTo>
                    <a:pt x="215" y="1087"/>
                  </a:lnTo>
                  <a:lnTo>
                    <a:pt x="215" y="1095"/>
                  </a:lnTo>
                  <a:lnTo>
                    <a:pt x="215" y="1102"/>
                  </a:lnTo>
                  <a:lnTo>
                    <a:pt x="215" y="1111"/>
                  </a:lnTo>
                  <a:lnTo>
                    <a:pt x="215" y="1120"/>
                  </a:lnTo>
                  <a:lnTo>
                    <a:pt x="215" y="1128"/>
                  </a:lnTo>
                  <a:lnTo>
                    <a:pt x="215" y="1138"/>
                  </a:lnTo>
                  <a:lnTo>
                    <a:pt x="215" y="1146"/>
                  </a:lnTo>
                  <a:lnTo>
                    <a:pt x="216" y="1154"/>
                  </a:lnTo>
                  <a:lnTo>
                    <a:pt x="217" y="1162"/>
                  </a:lnTo>
                  <a:lnTo>
                    <a:pt x="218" y="1171"/>
                  </a:lnTo>
                  <a:lnTo>
                    <a:pt x="218" y="1178"/>
                  </a:lnTo>
                  <a:lnTo>
                    <a:pt x="221" y="1185"/>
                  </a:lnTo>
                  <a:lnTo>
                    <a:pt x="221" y="1192"/>
                  </a:lnTo>
                  <a:lnTo>
                    <a:pt x="224" y="1200"/>
                  </a:lnTo>
                  <a:lnTo>
                    <a:pt x="224" y="1206"/>
                  </a:lnTo>
                  <a:lnTo>
                    <a:pt x="226" y="1213"/>
                  </a:lnTo>
                  <a:lnTo>
                    <a:pt x="228" y="1219"/>
                  </a:lnTo>
                  <a:lnTo>
                    <a:pt x="230" y="1226"/>
                  </a:lnTo>
                  <a:lnTo>
                    <a:pt x="232" y="1231"/>
                  </a:lnTo>
                  <a:lnTo>
                    <a:pt x="233" y="1236"/>
                  </a:lnTo>
                  <a:lnTo>
                    <a:pt x="235" y="1240"/>
                  </a:lnTo>
                  <a:lnTo>
                    <a:pt x="237" y="1247"/>
                  </a:lnTo>
                  <a:lnTo>
                    <a:pt x="239" y="1255"/>
                  </a:lnTo>
                  <a:lnTo>
                    <a:pt x="243" y="1263"/>
                  </a:lnTo>
                  <a:lnTo>
                    <a:pt x="245" y="1268"/>
                  </a:lnTo>
                  <a:lnTo>
                    <a:pt x="247" y="1273"/>
                  </a:lnTo>
                  <a:lnTo>
                    <a:pt x="249" y="1274"/>
                  </a:lnTo>
                  <a:lnTo>
                    <a:pt x="251" y="1277"/>
                  </a:lnTo>
                  <a:lnTo>
                    <a:pt x="267" y="1268"/>
                  </a:lnTo>
                  <a:lnTo>
                    <a:pt x="266" y="1266"/>
                  </a:lnTo>
                  <a:lnTo>
                    <a:pt x="266" y="1264"/>
                  </a:lnTo>
                  <a:lnTo>
                    <a:pt x="263" y="1259"/>
                  </a:lnTo>
                  <a:lnTo>
                    <a:pt x="260" y="1255"/>
                  </a:lnTo>
                  <a:lnTo>
                    <a:pt x="258" y="1247"/>
                  </a:lnTo>
                  <a:lnTo>
                    <a:pt x="255" y="1240"/>
                  </a:lnTo>
                  <a:lnTo>
                    <a:pt x="254" y="1235"/>
                  </a:lnTo>
                  <a:lnTo>
                    <a:pt x="251" y="1231"/>
                  </a:lnTo>
                  <a:lnTo>
                    <a:pt x="250" y="1225"/>
                  </a:lnTo>
                  <a:lnTo>
                    <a:pt x="249" y="1221"/>
                  </a:lnTo>
                  <a:lnTo>
                    <a:pt x="246" y="1214"/>
                  </a:lnTo>
                  <a:lnTo>
                    <a:pt x="245" y="1209"/>
                  </a:lnTo>
                  <a:lnTo>
                    <a:pt x="243" y="1202"/>
                  </a:lnTo>
                  <a:lnTo>
                    <a:pt x="242" y="1196"/>
                  </a:lnTo>
                  <a:lnTo>
                    <a:pt x="241" y="1189"/>
                  </a:lnTo>
                  <a:lnTo>
                    <a:pt x="239" y="1183"/>
                  </a:lnTo>
                  <a:lnTo>
                    <a:pt x="238" y="1175"/>
                  </a:lnTo>
                  <a:lnTo>
                    <a:pt x="237" y="1168"/>
                  </a:lnTo>
                  <a:lnTo>
                    <a:pt x="235" y="1161"/>
                  </a:lnTo>
                  <a:lnTo>
                    <a:pt x="234" y="1153"/>
                  </a:lnTo>
                  <a:lnTo>
                    <a:pt x="234" y="1144"/>
                  </a:lnTo>
                  <a:lnTo>
                    <a:pt x="234" y="1137"/>
                  </a:lnTo>
                  <a:lnTo>
                    <a:pt x="233" y="1128"/>
                  </a:lnTo>
                  <a:lnTo>
                    <a:pt x="233" y="1120"/>
                  </a:lnTo>
                  <a:lnTo>
                    <a:pt x="233" y="1111"/>
                  </a:lnTo>
                  <a:lnTo>
                    <a:pt x="234" y="1103"/>
                  </a:lnTo>
                  <a:lnTo>
                    <a:pt x="234" y="1095"/>
                  </a:lnTo>
                  <a:lnTo>
                    <a:pt x="234" y="1089"/>
                  </a:lnTo>
                  <a:lnTo>
                    <a:pt x="234" y="1081"/>
                  </a:lnTo>
                  <a:lnTo>
                    <a:pt x="235" y="1074"/>
                  </a:lnTo>
                  <a:lnTo>
                    <a:pt x="235" y="1068"/>
                  </a:lnTo>
                  <a:lnTo>
                    <a:pt x="235" y="1060"/>
                  </a:lnTo>
                  <a:lnTo>
                    <a:pt x="237" y="1053"/>
                  </a:lnTo>
                  <a:lnTo>
                    <a:pt x="238" y="1047"/>
                  </a:lnTo>
                  <a:lnTo>
                    <a:pt x="238" y="1038"/>
                  </a:lnTo>
                  <a:lnTo>
                    <a:pt x="239" y="1031"/>
                  </a:lnTo>
                  <a:lnTo>
                    <a:pt x="239" y="1023"/>
                  </a:lnTo>
                  <a:lnTo>
                    <a:pt x="242" y="1017"/>
                  </a:lnTo>
                  <a:lnTo>
                    <a:pt x="242" y="1009"/>
                  </a:lnTo>
                  <a:lnTo>
                    <a:pt x="245" y="1001"/>
                  </a:lnTo>
                  <a:lnTo>
                    <a:pt x="245" y="995"/>
                  </a:lnTo>
                  <a:lnTo>
                    <a:pt x="247" y="987"/>
                  </a:lnTo>
                  <a:lnTo>
                    <a:pt x="249" y="979"/>
                  </a:lnTo>
                  <a:lnTo>
                    <a:pt x="251" y="971"/>
                  </a:lnTo>
                  <a:lnTo>
                    <a:pt x="251" y="963"/>
                  </a:lnTo>
                  <a:lnTo>
                    <a:pt x="254" y="955"/>
                  </a:lnTo>
                  <a:lnTo>
                    <a:pt x="256" y="948"/>
                  </a:lnTo>
                  <a:lnTo>
                    <a:pt x="258" y="938"/>
                  </a:lnTo>
                  <a:lnTo>
                    <a:pt x="260" y="931"/>
                  </a:lnTo>
                  <a:lnTo>
                    <a:pt x="263" y="923"/>
                  </a:lnTo>
                  <a:lnTo>
                    <a:pt x="266" y="915"/>
                  </a:lnTo>
                  <a:lnTo>
                    <a:pt x="268" y="907"/>
                  </a:lnTo>
                  <a:lnTo>
                    <a:pt x="271" y="899"/>
                  </a:lnTo>
                  <a:lnTo>
                    <a:pt x="273" y="891"/>
                  </a:lnTo>
                  <a:lnTo>
                    <a:pt x="276" y="883"/>
                  </a:lnTo>
                  <a:lnTo>
                    <a:pt x="279" y="874"/>
                  </a:lnTo>
                  <a:lnTo>
                    <a:pt x="283" y="866"/>
                  </a:lnTo>
                  <a:lnTo>
                    <a:pt x="286" y="860"/>
                  </a:lnTo>
                  <a:lnTo>
                    <a:pt x="289" y="851"/>
                  </a:lnTo>
                  <a:lnTo>
                    <a:pt x="292" y="843"/>
                  </a:lnTo>
                  <a:lnTo>
                    <a:pt x="296" y="835"/>
                  </a:lnTo>
                  <a:lnTo>
                    <a:pt x="298" y="826"/>
                  </a:lnTo>
                  <a:lnTo>
                    <a:pt x="302" y="818"/>
                  </a:lnTo>
                  <a:lnTo>
                    <a:pt x="307" y="810"/>
                  </a:lnTo>
                  <a:lnTo>
                    <a:pt x="310" y="802"/>
                  </a:lnTo>
                  <a:lnTo>
                    <a:pt x="315" y="795"/>
                  </a:lnTo>
                  <a:lnTo>
                    <a:pt x="319" y="787"/>
                  </a:lnTo>
                  <a:lnTo>
                    <a:pt x="323" y="778"/>
                  </a:lnTo>
                  <a:lnTo>
                    <a:pt x="327" y="770"/>
                  </a:lnTo>
                  <a:lnTo>
                    <a:pt x="332" y="763"/>
                  </a:lnTo>
                  <a:lnTo>
                    <a:pt x="337" y="754"/>
                  </a:lnTo>
                  <a:lnTo>
                    <a:pt x="341" y="748"/>
                  </a:lnTo>
                  <a:lnTo>
                    <a:pt x="347" y="740"/>
                  </a:lnTo>
                  <a:lnTo>
                    <a:pt x="353" y="733"/>
                  </a:lnTo>
                  <a:lnTo>
                    <a:pt x="357" y="724"/>
                  </a:lnTo>
                  <a:lnTo>
                    <a:pt x="362" y="717"/>
                  </a:lnTo>
                  <a:lnTo>
                    <a:pt x="367" y="710"/>
                  </a:lnTo>
                  <a:lnTo>
                    <a:pt x="374" y="703"/>
                  </a:lnTo>
                  <a:lnTo>
                    <a:pt x="379" y="694"/>
                  </a:lnTo>
                  <a:lnTo>
                    <a:pt x="384" y="687"/>
                  </a:lnTo>
                  <a:lnTo>
                    <a:pt x="391" y="681"/>
                  </a:lnTo>
                  <a:lnTo>
                    <a:pt x="398" y="674"/>
                  </a:lnTo>
                  <a:lnTo>
                    <a:pt x="403" y="666"/>
                  </a:lnTo>
                  <a:lnTo>
                    <a:pt x="409" y="660"/>
                  </a:lnTo>
                  <a:lnTo>
                    <a:pt x="416" y="653"/>
                  </a:lnTo>
                  <a:lnTo>
                    <a:pt x="422" y="647"/>
                  </a:lnTo>
                  <a:lnTo>
                    <a:pt x="429" y="640"/>
                  </a:lnTo>
                  <a:lnTo>
                    <a:pt x="437" y="634"/>
                  </a:lnTo>
                  <a:lnTo>
                    <a:pt x="442" y="627"/>
                  </a:lnTo>
                  <a:lnTo>
                    <a:pt x="451" y="622"/>
                  </a:lnTo>
                  <a:lnTo>
                    <a:pt x="456" y="617"/>
                  </a:lnTo>
                  <a:lnTo>
                    <a:pt x="462" y="612"/>
                  </a:lnTo>
                  <a:lnTo>
                    <a:pt x="467" y="606"/>
                  </a:lnTo>
                  <a:lnTo>
                    <a:pt x="473" y="600"/>
                  </a:lnTo>
                  <a:lnTo>
                    <a:pt x="479" y="595"/>
                  </a:lnTo>
                  <a:lnTo>
                    <a:pt x="485" y="589"/>
                  </a:lnTo>
                  <a:lnTo>
                    <a:pt x="490" y="584"/>
                  </a:lnTo>
                  <a:lnTo>
                    <a:pt x="497" y="579"/>
                  </a:lnTo>
                  <a:lnTo>
                    <a:pt x="502" y="572"/>
                  </a:lnTo>
                  <a:lnTo>
                    <a:pt x="507" y="566"/>
                  </a:lnTo>
                  <a:lnTo>
                    <a:pt x="513" y="559"/>
                  </a:lnTo>
                  <a:lnTo>
                    <a:pt x="518" y="554"/>
                  </a:lnTo>
                  <a:lnTo>
                    <a:pt x="524" y="548"/>
                  </a:lnTo>
                  <a:lnTo>
                    <a:pt x="530" y="541"/>
                  </a:lnTo>
                  <a:lnTo>
                    <a:pt x="535" y="534"/>
                  </a:lnTo>
                  <a:lnTo>
                    <a:pt x="540" y="529"/>
                  </a:lnTo>
                  <a:lnTo>
                    <a:pt x="545" y="521"/>
                  </a:lnTo>
                  <a:lnTo>
                    <a:pt x="550" y="515"/>
                  </a:lnTo>
                  <a:lnTo>
                    <a:pt x="554" y="508"/>
                  </a:lnTo>
                  <a:lnTo>
                    <a:pt x="560" y="502"/>
                  </a:lnTo>
                  <a:lnTo>
                    <a:pt x="565" y="494"/>
                  </a:lnTo>
                  <a:lnTo>
                    <a:pt x="570" y="487"/>
                  </a:lnTo>
                  <a:lnTo>
                    <a:pt x="575" y="482"/>
                  </a:lnTo>
                  <a:lnTo>
                    <a:pt x="581" y="476"/>
                  </a:lnTo>
                  <a:lnTo>
                    <a:pt x="583" y="467"/>
                  </a:lnTo>
                  <a:lnTo>
                    <a:pt x="588" y="461"/>
                  </a:lnTo>
                  <a:lnTo>
                    <a:pt x="594" y="453"/>
                  </a:lnTo>
                  <a:lnTo>
                    <a:pt x="598" y="447"/>
                  </a:lnTo>
                  <a:lnTo>
                    <a:pt x="601" y="439"/>
                  </a:lnTo>
                  <a:lnTo>
                    <a:pt x="605" y="433"/>
                  </a:lnTo>
                  <a:lnTo>
                    <a:pt x="611" y="425"/>
                  </a:lnTo>
                  <a:lnTo>
                    <a:pt x="615" y="418"/>
                  </a:lnTo>
                  <a:lnTo>
                    <a:pt x="617" y="410"/>
                  </a:lnTo>
                  <a:lnTo>
                    <a:pt x="621" y="404"/>
                  </a:lnTo>
                  <a:lnTo>
                    <a:pt x="625" y="396"/>
                  </a:lnTo>
                  <a:lnTo>
                    <a:pt x="629" y="388"/>
                  </a:lnTo>
                  <a:lnTo>
                    <a:pt x="632" y="380"/>
                  </a:lnTo>
                  <a:lnTo>
                    <a:pt x="635" y="374"/>
                  </a:lnTo>
                  <a:lnTo>
                    <a:pt x="638" y="366"/>
                  </a:lnTo>
                  <a:lnTo>
                    <a:pt x="641" y="359"/>
                  </a:lnTo>
                  <a:lnTo>
                    <a:pt x="645" y="352"/>
                  </a:lnTo>
                  <a:lnTo>
                    <a:pt x="647" y="344"/>
                  </a:lnTo>
                  <a:lnTo>
                    <a:pt x="650" y="337"/>
                  </a:lnTo>
                  <a:lnTo>
                    <a:pt x="652" y="329"/>
                  </a:lnTo>
                  <a:lnTo>
                    <a:pt x="654" y="321"/>
                  </a:lnTo>
                  <a:lnTo>
                    <a:pt x="656" y="314"/>
                  </a:lnTo>
                  <a:lnTo>
                    <a:pt x="658" y="307"/>
                  </a:lnTo>
                  <a:lnTo>
                    <a:pt x="660" y="301"/>
                  </a:lnTo>
                  <a:lnTo>
                    <a:pt x="662" y="291"/>
                  </a:lnTo>
                  <a:lnTo>
                    <a:pt x="663" y="285"/>
                  </a:lnTo>
                  <a:lnTo>
                    <a:pt x="664" y="277"/>
                  </a:lnTo>
                  <a:lnTo>
                    <a:pt x="666" y="270"/>
                  </a:lnTo>
                  <a:lnTo>
                    <a:pt x="666" y="263"/>
                  </a:lnTo>
                  <a:lnTo>
                    <a:pt x="667" y="256"/>
                  </a:lnTo>
                  <a:lnTo>
                    <a:pt x="668" y="248"/>
                  </a:lnTo>
                  <a:lnTo>
                    <a:pt x="668" y="242"/>
                  </a:lnTo>
                  <a:lnTo>
                    <a:pt x="668" y="234"/>
                  </a:lnTo>
                  <a:lnTo>
                    <a:pt x="668" y="227"/>
                  </a:lnTo>
                  <a:lnTo>
                    <a:pt x="668" y="219"/>
                  </a:lnTo>
                  <a:lnTo>
                    <a:pt x="668" y="213"/>
                  </a:lnTo>
                  <a:lnTo>
                    <a:pt x="667" y="206"/>
                  </a:lnTo>
                  <a:lnTo>
                    <a:pt x="667" y="200"/>
                  </a:lnTo>
                  <a:lnTo>
                    <a:pt x="666" y="192"/>
                  </a:lnTo>
                  <a:lnTo>
                    <a:pt x="666" y="186"/>
                  </a:lnTo>
                  <a:lnTo>
                    <a:pt x="662" y="178"/>
                  </a:lnTo>
                  <a:lnTo>
                    <a:pt x="660" y="170"/>
                  </a:lnTo>
                  <a:lnTo>
                    <a:pt x="658" y="162"/>
                  </a:lnTo>
                  <a:lnTo>
                    <a:pt x="656" y="155"/>
                  </a:lnTo>
                  <a:lnTo>
                    <a:pt x="652" y="146"/>
                  </a:lnTo>
                  <a:lnTo>
                    <a:pt x="650" y="140"/>
                  </a:lnTo>
                  <a:lnTo>
                    <a:pt x="646" y="133"/>
                  </a:lnTo>
                  <a:lnTo>
                    <a:pt x="643" y="128"/>
                  </a:lnTo>
                  <a:lnTo>
                    <a:pt x="638" y="120"/>
                  </a:lnTo>
                  <a:lnTo>
                    <a:pt x="634" y="114"/>
                  </a:lnTo>
                  <a:lnTo>
                    <a:pt x="629" y="107"/>
                  </a:lnTo>
                  <a:lnTo>
                    <a:pt x="626" y="102"/>
                  </a:lnTo>
                  <a:lnTo>
                    <a:pt x="620" y="95"/>
                  </a:lnTo>
                  <a:lnTo>
                    <a:pt x="616" y="90"/>
                  </a:lnTo>
                  <a:lnTo>
                    <a:pt x="611" y="85"/>
                  </a:lnTo>
                  <a:lnTo>
                    <a:pt x="605" y="80"/>
                  </a:lnTo>
                  <a:lnTo>
                    <a:pt x="599" y="74"/>
                  </a:lnTo>
                  <a:lnTo>
                    <a:pt x="594" y="68"/>
                  </a:lnTo>
                  <a:lnTo>
                    <a:pt x="587" y="63"/>
                  </a:lnTo>
                  <a:lnTo>
                    <a:pt x="581" y="59"/>
                  </a:lnTo>
                  <a:lnTo>
                    <a:pt x="573" y="53"/>
                  </a:lnTo>
                  <a:lnTo>
                    <a:pt x="566" y="48"/>
                  </a:lnTo>
                  <a:lnTo>
                    <a:pt x="560" y="43"/>
                  </a:lnTo>
                  <a:lnTo>
                    <a:pt x="552" y="40"/>
                  </a:lnTo>
                  <a:lnTo>
                    <a:pt x="544" y="35"/>
                  </a:lnTo>
                  <a:lnTo>
                    <a:pt x="536" y="31"/>
                  </a:lnTo>
                  <a:lnTo>
                    <a:pt x="527" y="26"/>
                  </a:lnTo>
                  <a:lnTo>
                    <a:pt x="519" y="23"/>
                  </a:lnTo>
                  <a:lnTo>
                    <a:pt x="510" y="20"/>
                  </a:lnTo>
                  <a:lnTo>
                    <a:pt x="502" y="17"/>
                  </a:lnTo>
                  <a:lnTo>
                    <a:pt x="493" y="13"/>
                  </a:lnTo>
                  <a:lnTo>
                    <a:pt x="484" y="10"/>
                  </a:lnTo>
                  <a:lnTo>
                    <a:pt x="476" y="8"/>
                  </a:lnTo>
                  <a:lnTo>
                    <a:pt x="471" y="6"/>
                  </a:lnTo>
                  <a:lnTo>
                    <a:pt x="464" y="5"/>
                  </a:lnTo>
                  <a:lnTo>
                    <a:pt x="458" y="5"/>
                  </a:lnTo>
                  <a:lnTo>
                    <a:pt x="451" y="3"/>
                  </a:lnTo>
                  <a:lnTo>
                    <a:pt x="445" y="1"/>
                  </a:lnTo>
                  <a:lnTo>
                    <a:pt x="438" y="1"/>
                  </a:lnTo>
                  <a:lnTo>
                    <a:pt x="432" y="1"/>
                  </a:lnTo>
                  <a:lnTo>
                    <a:pt x="425" y="0"/>
                  </a:lnTo>
                  <a:lnTo>
                    <a:pt x="418" y="0"/>
                  </a:lnTo>
                  <a:lnTo>
                    <a:pt x="411" y="0"/>
                  </a:lnTo>
                  <a:lnTo>
                    <a:pt x="404" y="1"/>
                  </a:lnTo>
                  <a:lnTo>
                    <a:pt x="398" y="1"/>
                  </a:lnTo>
                  <a:lnTo>
                    <a:pt x="391" y="1"/>
                  </a:lnTo>
                  <a:lnTo>
                    <a:pt x="384" y="3"/>
                  </a:lnTo>
                  <a:lnTo>
                    <a:pt x="378" y="5"/>
                  </a:lnTo>
                  <a:lnTo>
                    <a:pt x="370" y="5"/>
                  </a:lnTo>
                  <a:lnTo>
                    <a:pt x="362" y="6"/>
                  </a:lnTo>
                  <a:lnTo>
                    <a:pt x="356" y="8"/>
                  </a:lnTo>
                  <a:lnTo>
                    <a:pt x="349" y="10"/>
                  </a:lnTo>
                  <a:lnTo>
                    <a:pt x="341" y="12"/>
                  </a:lnTo>
                  <a:lnTo>
                    <a:pt x="333" y="13"/>
                  </a:lnTo>
                  <a:lnTo>
                    <a:pt x="326" y="17"/>
                  </a:lnTo>
                  <a:lnTo>
                    <a:pt x="319" y="20"/>
                  </a:lnTo>
                  <a:lnTo>
                    <a:pt x="311" y="22"/>
                  </a:lnTo>
                  <a:lnTo>
                    <a:pt x="305" y="25"/>
                  </a:lnTo>
                  <a:lnTo>
                    <a:pt x="297" y="27"/>
                  </a:lnTo>
                  <a:lnTo>
                    <a:pt x="289" y="31"/>
                  </a:lnTo>
                  <a:lnTo>
                    <a:pt x="281" y="34"/>
                  </a:lnTo>
                  <a:lnTo>
                    <a:pt x="275" y="38"/>
                  </a:lnTo>
                  <a:lnTo>
                    <a:pt x="267" y="42"/>
                  </a:lnTo>
                  <a:lnTo>
                    <a:pt x="259" y="47"/>
                  </a:lnTo>
                  <a:lnTo>
                    <a:pt x="254" y="50"/>
                  </a:lnTo>
                  <a:lnTo>
                    <a:pt x="247" y="53"/>
                  </a:lnTo>
                  <a:lnTo>
                    <a:pt x="242" y="56"/>
                  </a:lnTo>
                  <a:lnTo>
                    <a:pt x="237" y="59"/>
                  </a:lnTo>
                  <a:lnTo>
                    <a:pt x="230" y="61"/>
                  </a:lnTo>
                  <a:lnTo>
                    <a:pt x="225" y="65"/>
                  </a:lnTo>
                  <a:lnTo>
                    <a:pt x="220" y="69"/>
                  </a:lnTo>
                  <a:lnTo>
                    <a:pt x="215" y="73"/>
                  </a:lnTo>
                  <a:lnTo>
                    <a:pt x="208" y="76"/>
                  </a:lnTo>
                  <a:lnTo>
                    <a:pt x="203" y="81"/>
                  </a:lnTo>
                  <a:lnTo>
                    <a:pt x="198" y="84"/>
                  </a:lnTo>
                  <a:lnTo>
                    <a:pt x="192" y="89"/>
                  </a:lnTo>
                  <a:lnTo>
                    <a:pt x="187" y="91"/>
                  </a:lnTo>
                  <a:lnTo>
                    <a:pt x="182" y="97"/>
                  </a:lnTo>
                  <a:lnTo>
                    <a:pt x="175" y="101"/>
                  </a:lnTo>
                  <a:lnTo>
                    <a:pt x="171" y="104"/>
                  </a:lnTo>
                  <a:lnTo>
                    <a:pt x="166" y="108"/>
                  </a:lnTo>
                  <a:lnTo>
                    <a:pt x="160" y="114"/>
                  </a:lnTo>
                  <a:lnTo>
                    <a:pt x="154" y="116"/>
                  </a:lnTo>
                  <a:lnTo>
                    <a:pt x="150" y="121"/>
                  </a:lnTo>
                  <a:lnTo>
                    <a:pt x="145" y="125"/>
                  </a:lnTo>
                  <a:lnTo>
                    <a:pt x="140" y="131"/>
                  </a:lnTo>
                  <a:lnTo>
                    <a:pt x="136" y="135"/>
                  </a:lnTo>
                  <a:lnTo>
                    <a:pt x="131" y="140"/>
                  </a:lnTo>
                  <a:lnTo>
                    <a:pt x="126" y="144"/>
                  </a:lnTo>
                  <a:lnTo>
                    <a:pt x="122" y="149"/>
                  </a:lnTo>
                  <a:lnTo>
                    <a:pt x="116" y="153"/>
                  </a:lnTo>
                  <a:lnTo>
                    <a:pt x="113" y="159"/>
                  </a:lnTo>
                  <a:lnTo>
                    <a:pt x="106" y="163"/>
                  </a:lnTo>
                  <a:lnTo>
                    <a:pt x="103" y="167"/>
                  </a:lnTo>
                  <a:lnTo>
                    <a:pt x="98" y="172"/>
                  </a:lnTo>
                  <a:lnTo>
                    <a:pt x="94" y="178"/>
                  </a:lnTo>
                  <a:lnTo>
                    <a:pt x="89" y="183"/>
                  </a:lnTo>
                  <a:lnTo>
                    <a:pt x="85" y="187"/>
                  </a:lnTo>
                  <a:lnTo>
                    <a:pt x="81" y="192"/>
                  </a:lnTo>
                  <a:lnTo>
                    <a:pt x="77" y="197"/>
                  </a:lnTo>
                  <a:lnTo>
                    <a:pt x="73" y="201"/>
                  </a:lnTo>
                  <a:lnTo>
                    <a:pt x="69" y="206"/>
                  </a:lnTo>
                  <a:lnTo>
                    <a:pt x="64" y="212"/>
                  </a:lnTo>
                  <a:lnTo>
                    <a:pt x="62" y="217"/>
                  </a:lnTo>
                  <a:lnTo>
                    <a:pt x="58" y="222"/>
                  </a:lnTo>
                  <a:lnTo>
                    <a:pt x="54" y="226"/>
                  </a:lnTo>
                  <a:lnTo>
                    <a:pt x="50" y="231"/>
                  </a:lnTo>
                  <a:lnTo>
                    <a:pt x="47" y="236"/>
                  </a:lnTo>
                  <a:lnTo>
                    <a:pt x="43" y="240"/>
                  </a:lnTo>
                  <a:lnTo>
                    <a:pt x="41" y="247"/>
                  </a:lnTo>
                  <a:lnTo>
                    <a:pt x="37" y="252"/>
                  </a:lnTo>
                  <a:lnTo>
                    <a:pt x="34" y="257"/>
                  </a:lnTo>
                  <a:lnTo>
                    <a:pt x="32" y="261"/>
                  </a:lnTo>
                  <a:lnTo>
                    <a:pt x="28" y="267"/>
                  </a:lnTo>
                  <a:lnTo>
                    <a:pt x="25" y="272"/>
                  </a:lnTo>
                  <a:lnTo>
                    <a:pt x="22" y="277"/>
                  </a:lnTo>
                  <a:lnTo>
                    <a:pt x="20" y="282"/>
                  </a:lnTo>
                  <a:lnTo>
                    <a:pt x="17" y="286"/>
                  </a:lnTo>
                  <a:lnTo>
                    <a:pt x="15" y="291"/>
                  </a:lnTo>
                  <a:lnTo>
                    <a:pt x="13" y="298"/>
                  </a:lnTo>
                  <a:lnTo>
                    <a:pt x="8" y="307"/>
                  </a:lnTo>
                  <a:lnTo>
                    <a:pt x="4" y="316"/>
                  </a:lnTo>
                  <a:lnTo>
                    <a:pt x="3" y="321"/>
                  </a:lnTo>
                  <a:lnTo>
                    <a:pt x="1" y="327"/>
                  </a:lnTo>
                  <a:lnTo>
                    <a:pt x="0" y="331"/>
                  </a:lnTo>
                  <a:lnTo>
                    <a:pt x="0" y="337"/>
                  </a:lnTo>
                  <a:lnTo>
                    <a:pt x="18" y="342"/>
                  </a:lnTo>
                  <a:lnTo>
                    <a:pt x="18" y="3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61" name="Straight Arrow Connector 60"/>
          <p:cNvCxnSpPr/>
          <p:nvPr/>
        </p:nvCxnSpPr>
        <p:spPr>
          <a:xfrm>
            <a:off x="3810586" y="457200"/>
            <a:ext cx="3625850" cy="1"/>
          </a:xfrm>
          <a:prstGeom prst="straightConnector1">
            <a:avLst/>
          </a:prstGeom>
          <a:ln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5010969" y="457200"/>
            <a:ext cx="12394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Eras Demi ITC" panose="020B0805030504020804" pitchFamily="34" charset="0"/>
              </a:rPr>
              <a:t>d = 0.5m</a:t>
            </a:r>
            <a:endParaRPr lang="en-US" sz="2000" b="1" dirty="0">
              <a:latin typeface="Eras Demi ITC" panose="020B08050305040208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125941" y="1066800"/>
            <a:ext cx="6078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Eras Demi ITC" panose="020B0805030504020804" pitchFamily="34" charset="0"/>
              </a:rPr>
              <a:t>5</a:t>
            </a:r>
            <a:r>
              <a:rPr lang="en-US" sz="2000" b="1" dirty="0" smtClean="0">
                <a:solidFill>
                  <a:schemeClr val="bg1"/>
                </a:solidFill>
                <a:latin typeface="Eras Demi ITC" panose="020B0805030504020804" pitchFamily="34" charset="0"/>
              </a:rPr>
              <a:t> N</a:t>
            </a:r>
            <a:endParaRPr lang="en-US" sz="2000" b="1" dirty="0">
              <a:solidFill>
                <a:schemeClr val="bg1"/>
              </a:solidFill>
              <a:latin typeface="Eras Demi ITC" panose="020B0805030504020804" pitchFamily="34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457200" y="2457271"/>
            <a:ext cx="8077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Eras Demi ITC" panose="020B0805030504020804" pitchFamily="34" charset="0"/>
              </a:rPr>
              <a:t>Pete fills a pitcher full of Pepsi and pushes the 5 N pitcher forward with a 10 </a:t>
            </a:r>
            <a:r>
              <a:rPr lang="en-US" sz="2400" smtClean="0">
                <a:latin typeface="Eras Demi ITC" panose="020B0805030504020804" pitchFamily="34" charset="0"/>
              </a:rPr>
              <a:t>N force over </a:t>
            </a:r>
            <a:r>
              <a:rPr lang="en-US" sz="2400" dirty="0" smtClean="0">
                <a:latin typeface="Eras Demi ITC" panose="020B0805030504020804" pitchFamily="34" charset="0"/>
              </a:rPr>
              <a:t>a distance of 0.5 m to a customer at the end of the counter.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495800" y="1671935"/>
            <a:ext cx="1159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Symbol" panose="05050102010706020507" pitchFamily="18" charset="2"/>
              </a:rPr>
              <a:t>m</a:t>
            </a:r>
            <a:r>
              <a:rPr lang="en-US" sz="2400" dirty="0" smtClean="0">
                <a:solidFill>
                  <a:schemeClr val="bg1"/>
                </a:solidFill>
                <a:latin typeface="Symbol" panose="05050102010706020507" pitchFamily="18" charset="2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Eras Demi ITC" panose="020B0805030504020804" pitchFamily="34" charset="0"/>
              </a:rPr>
              <a:t>= 0.4</a:t>
            </a:r>
            <a:endParaRPr lang="en-US" sz="2400" dirty="0">
              <a:solidFill>
                <a:schemeClr val="bg1"/>
              </a:solidFill>
              <a:latin typeface="Symbol" panose="05050102010706020507" pitchFamily="18" charset="2"/>
            </a:endParaRPr>
          </a:p>
        </p:txBody>
      </p:sp>
      <p:sp>
        <p:nvSpPr>
          <p:cNvPr id="66" name="AutoShape 36"/>
          <p:cNvSpPr>
            <a:spLocks noChangeAspect="1" noChangeArrowheads="1" noTextEdit="1"/>
          </p:cNvSpPr>
          <p:nvPr/>
        </p:nvSpPr>
        <p:spPr bwMode="auto">
          <a:xfrm>
            <a:off x="7391400" y="668636"/>
            <a:ext cx="1371600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Freeform 42"/>
          <p:cNvSpPr>
            <a:spLocks/>
          </p:cNvSpPr>
          <p:nvPr/>
        </p:nvSpPr>
        <p:spPr bwMode="auto">
          <a:xfrm>
            <a:off x="7931735" y="820738"/>
            <a:ext cx="409575" cy="355600"/>
          </a:xfrm>
          <a:custGeom>
            <a:avLst/>
            <a:gdLst>
              <a:gd name="T0" fmla="*/ 18 w 515"/>
              <a:gd name="T1" fmla="*/ 119 h 449"/>
              <a:gd name="T2" fmla="*/ 81 w 515"/>
              <a:gd name="T3" fmla="*/ 113 h 449"/>
              <a:gd name="T4" fmla="*/ 105 w 515"/>
              <a:gd name="T5" fmla="*/ 79 h 449"/>
              <a:gd name="T6" fmla="*/ 135 w 515"/>
              <a:gd name="T7" fmla="*/ 49 h 449"/>
              <a:gd name="T8" fmla="*/ 169 w 515"/>
              <a:gd name="T9" fmla="*/ 28 h 449"/>
              <a:gd name="T10" fmla="*/ 207 w 515"/>
              <a:gd name="T11" fmla="*/ 115 h 449"/>
              <a:gd name="T12" fmla="*/ 195 w 515"/>
              <a:gd name="T13" fmla="*/ 122 h 449"/>
              <a:gd name="T14" fmla="*/ 186 w 515"/>
              <a:gd name="T15" fmla="*/ 132 h 449"/>
              <a:gd name="T16" fmla="*/ 186 w 515"/>
              <a:gd name="T17" fmla="*/ 156 h 449"/>
              <a:gd name="T18" fmla="*/ 199 w 515"/>
              <a:gd name="T19" fmla="*/ 177 h 449"/>
              <a:gd name="T20" fmla="*/ 225 w 515"/>
              <a:gd name="T21" fmla="*/ 179 h 449"/>
              <a:gd name="T22" fmla="*/ 244 w 515"/>
              <a:gd name="T23" fmla="*/ 164 h 449"/>
              <a:gd name="T24" fmla="*/ 248 w 515"/>
              <a:gd name="T25" fmla="*/ 137 h 449"/>
              <a:gd name="T26" fmla="*/ 231 w 515"/>
              <a:gd name="T27" fmla="*/ 119 h 449"/>
              <a:gd name="T28" fmla="*/ 220 w 515"/>
              <a:gd name="T29" fmla="*/ 115 h 449"/>
              <a:gd name="T30" fmla="*/ 208 w 515"/>
              <a:gd name="T31" fmla="*/ 115 h 449"/>
              <a:gd name="T32" fmla="*/ 214 w 515"/>
              <a:gd name="T33" fmla="*/ 10 h 449"/>
              <a:gd name="T34" fmla="*/ 240 w 515"/>
              <a:gd name="T35" fmla="*/ 4 h 449"/>
              <a:gd name="T36" fmla="*/ 269 w 515"/>
              <a:gd name="T37" fmla="*/ 0 h 449"/>
              <a:gd name="T38" fmla="*/ 297 w 515"/>
              <a:gd name="T39" fmla="*/ 0 h 449"/>
              <a:gd name="T40" fmla="*/ 357 w 515"/>
              <a:gd name="T41" fmla="*/ 13 h 449"/>
              <a:gd name="T42" fmla="*/ 436 w 515"/>
              <a:gd name="T43" fmla="*/ 58 h 449"/>
              <a:gd name="T44" fmla="*/ 490 w 515"/>
              <a:gd name="T45" fmla="*/ 126 h 449"/>
              <a:gd name="T46" fmla="*/ 515 w 515"/>
              <a:gd name="T47" fmla="*/ 211 h 449"/>
              <a:gd name="T48" fmla="*/ 502 w 515"/>
              <a:gd name="T49" fmla="*/ 301 h 449"/>
              <a:gd name="T50" fmla="*/ 457 w 515"/>
              <a:gd name="T51" fmla="*/ 376 h 449"/>
              <a:gd name="T52" fmla="*/ 385 w 515"/>
              <a:gd name="T53" fmla="*/ 427 h 449"/>
              <a:gd name="T54" fmla="*/ 299 w 515"/>
              <a:gd name="T55" fmla="*/ 449 h 449"/>
              <a:gd name="T56" fmla="*/ 227 w 515"/>
              <a:gd name="T57" fmla="*/ 442 h 449"/>
              <a:gd name="T58" fmla="*/ 184 w 515"/>
              <a:gd name="T59" fmla="*/ 427 h 449"/>
              <a:gd name="T60" fmla="*/ 144 w 515"/>
              <a:gd name="T61" fmla="*/ 402 h 449"/>
              <a:gd name="T62" fmla="*/ 111 w 515"/>
              <a:gd name="T63" fmla="*/ 372 h 449"/>
              <a:gd name="T64" fmla="*/ 105 w 515"/>
              <a:gd name="T65" fmla="*/ 357 h 449"/>
              <a:gd name="T66" fmla="*/ 124 w 515"/>
              <a:gd name="T67" fmla="*/ 359 h 449"/>
              <a:gd name="T68" fmla="*/ 141 w 515"/>
              <a:gd name="T69" fmla="*/ 361 h 449"/>
              <a:gd name="T70" fmla="*/ 160 w 515"/>
              <a:gd name="T71" fmla="*/ 361 h 449"/>
              <a:gd name="T72" fmla="*/ 197 w 515"/>
              <a:gd name="T73" fmla="*/ 350 h 449"/>
              <a:gd name="T74" fmla="*/ 244 w 515"/>
              <a:gd name="T75" fmla="*/ 320 h 449"/>
              <a:gd name="T76" fmla="*/ 274 w 515"/>
              <a:gd name="T77" fmla="*/ 288 h 449"/>
              <a:gd name="T78" fmla="*/ 291 w 515"/>
              <a:gd name="T79" fmla="*/ 263 h 449"/>
              <a:gd name="T80" fmla="*/ 295 w 515"/>
              <a:gd name="T81" fmla="*/ 250 h 449"/>
              <a:gd name="T82" fmla="*/ 289 w 515"/>
              <a:gd name="T83" fmla="*/ 237 h 449"/>
              <a:gd name="T84" fmla="*/ 278 w 515"/>
              <a:gd name="T85" fmla="*/ 231 h 449"/>
              <a:gd name="T86" fmla="*/ 265 w 515"/>
              <a:gd name="T87" fmla="*/ 235 h 449"/>
              <a:gd name="T88" fmla="*/ 261 w 515"/>
              <a:gd name="T89" fmla="*/ 241 h 449"/>
              <a:gd name="T90" fmla="*/ 254 w 515"/>
              <a:gd name="T91" fmla="*/ 252 h 449"/>
              <a:gd name="T92" fmla="*/ 235 w 515"/>
              <a:gd name="T93" fmla="*/ 278 h 449"/>
              <a:gd name="T94" fmla="*/ 203 w 515"/>
              <a:gd name="T95" fmla="*/ 305 h 449"/>
              <a:gd name="T96" fmla="*/ 161 w 515"/>
              <a:gd name="T97" fmla="*/ 323 h 449"/>
              <a:gd name="T98" fmla="*/ 139 w 515"/>
              <a:gd name="T99" fmla="*/ 325 h 449"/>
              <a:gd name="T100" fmla="*/ 116 w 515"/>
              <a:gd name="T101" fmla="*/ 323 h 449"/>
              <a:gd name="T102" fmla="*/ 92 w 515"/>
              <a:gd name="T103" fmla="*/ 318 h 449"/>
              <a:gd name="T104" fmla="*/ 67 w 515"/>
              <a:gd name="T105" fmla="*/ 307 h 449"/>
              <a:gd name="T106" fmla="*/ 54 w 515"/>
              <a:gd name="T107" fmla="*/ 258 h 449"/>
              <a:gd name="T108" fmla="*/ 52 w 515"/>
              <a:gd name="T109" fmla="*/ 207 h 4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515" h="449">
                <a:moveTo>
                  <a:pt x="0" y="194"/>
                </a:moveTo>
                <a:lnTo>
                  <a:pt x="18" y="119"/>
                </a:lnTo>
                <a:lnTo>
                  <a:pt x="71" y="132"/>
                </a:lnTo>
                <a:lnTo>
                  <a:pt x="81" y="113"/>
                </a:lnTo>
                <a:lnTo>
                  <a:pt x="94" y="94"/>
                </a:lnTo>
                <a:lnTo>
                  <a:pt x="105" y="79"/>
                </a:lnTo>
                <a:lnTo>
                  <a:pt x="120" y="64"/>
                </a:lnTo>
                <a:lnTo>
                  <a:pt x="135" y="49"/>
                </a:lnTo>
                <a:lnTo>
                  <a:pt x="152" y="38"/>
                </a:lnTo>
                <a:lnTo>
                  <a:pt x="169" y="28"/>
                </a:lnTo>
                <a:lnTo>
                  <a:pt x="188" y="19"/>
                </a:lnTo>
                <a:lnTo>
                  <a:pt x="207" y="115"/>
                </a:lnTo>
                <a:lnTo>
                  <a:pt x="201" y="119"/>
                </a:lnTo>
                <a:lnTo>
                  <a:pt x="195" y="122"/>
                </a:lnTo>
                <a:lnTo>
                  <a:pt x="190" y="126"/>
                </a:lnTo>
                <a:lnTo>
                  <a:pt x="186" y="132"/>
                </a:lnTo>
                <a:lnTo>
                  <a:pt x="184" y="143"/>
                </a:lnTo>
                <a:lnTo>
                  <a:pt x="186" y="156"/>
                </a:lnTo>
                <a:lnTo>
                  <a:pt x="191" y="167"/>
                </a:lnTo>
                <a:lnTo>
                  <a:pt x="199" y="177"/>
                </a:lnTo>
                <a:lnTo>
                  <a:pt x="212" y="181"/>
                </a:lnTo>
                <a:lnTo>
                  <a:pt x="225" y="179"/>
                </a:lnTo>
                <a:lnTo>
                  <a:pt x="235" y="173"/>
                </a:lnTo>
                <a:lnTo>
                  <a:pt x="244" y="164"/>
                </a:lnTo>
                <a:lnTo>
                  <a:pt x="248" y="151"/>
                </a:lnTo>
                <a:lnTo>
                  <a:pt x="248" y="137"/>
                </a:lnTo>
                <a:lnTo>
                  <a:pt x="242" y="128"/>
                </a:lnTo>
                <a:lnTo>
                  <a:pt x="231" y="119"/>
                </a:lnTo>
                <a:lnTo>
                  <a:pt x="225" y="117"/>
                </a:lnTo>
                <a:lnTo>
                  <a:pt x="220" y="115"/>
                </a:lnTo>
                <a:lnTo>
                  <a:pt x="214" y="115"/>
                </a:lnTo>
                <a:lnTo>
                  <a:pt x="208" y="115"/>
                </a:lnTo>
                <a:lnTo>
                  <a:pt x="201" y="13"/>
                </a:lnTo>
                <a:lnTo>
                  <a:pt x="214" y="10"/>
                </a:lnTo>
                <a:lnTo>
                  <a:pt x="227" y="6"/>
                </a:lnTo>
                <a:lnTo>
                  <a:pt x="240" y="4"/>
                </a:lnTo>
                <a:lnTo>
                  <a:pt x="254" y="2"/>
                </a:lnTo>
                <a:lnTo>
                  <a:pt x="269" y="0"/>
                </a:lnTo>
                <a:lnTo>
                  <a:pt x="282" y="0"/>
                </a:lnTo>
                <a:lnTo>
                  <a:pt x="297" y="0"/>
                </a:lnTo>
                <a:lnTo>
                  <a:pt x="312" y="2"/>
                </a:lnTo>
                <a:lnTo>
                  <a:pt x="357" y="13"/>
                </a:lnTo>
                <a:lnTo>
                  <a:pt x="400" y="32"/>
                </a:lnTo>
                <a:lnTo>
                  <a:pt x="436" y="58"/>
                </a:lnTo>
                <a:lnTo>
                  <a:pt x="466" y="89"/>
                </a:lnTo>
                <a:lnTo>
                  <a:pt x="490" y="126"/>
                </a:lnTo>
                <a:lnTo>
                  <a:pt x="507" y="167"/>
                </a:lnTo>
                <a:lnTo>
                  <a:pt x="515" y="211"/>
                </a:lnTo>
                <a:lnTo>
                  <a:pt x="513" y="256"/>
                </a:lnTo>
                <a:lnTo>
                  <a:pt x="502" y="301"/>
                </a:lnTo>
                <a:lnTo>
                  <a:pt x="483" y="340"/>
                </a:lnTo>
                <a:lnTo>
                  <a:pt x="457" y="376"/>
                </a:lnTo>
                <a:lnTo>
                  <a:pt x="425" y="404"/>
                </a:lnTo>
                <a:lnTo>
                  <a:pt x="385" y="427"/>
                </a:lnTo>
                <a:lnTo>
                  <a:pt x="344" y="442"/>
                </a:lnTo>
                <a:lnTo>
                  <a:pt x="299" y="449"/>
                </a:lnTo>
                <a:lnTo>
                  <a:pt x="252" y="447"/>
                </a:lnTo>
                <a:lnTo>
                  <a:pt x="227" y="442"/>
                </a:lnTo>
                <a:lnTo>
                  <a:pt x="205" y="436"/>
                </a:lnTo>
                <a:lnTo>
                  <a:pt x="184" y="427"/>
                </a:lnTo>
                <a:lnTo>
                  <a:pt x="163" y="416"/>
                </a:lnTo>
                <a:lnTo>
                  <a:pt x="144" y="402"/>
                </a:lnTo>
                <a:lnTo>
                  <a:pt x="126" y="387"/>
                </a:lnTo>
                <a:lnTo>
                  <a:pt x="111" y="372"/>
                </a:lnTo>
                <a:lnTo>
                  <a:pt x="96" y="355"/>
                </a:lnTo>
                <a:lnTo>
                  <a:pt x="105" y="357"/>
                </a:lnTo>
                <a:lnTo>
                  <a:pt x="114" y="359"/>
                </a:lnTo>
                <a:lnTo>
                  <a:pt x="124" y="359"/>
                </a:lnTo>
                <a:lnTo>
                  <a:pt x="133" y="361"/>
                </a:lnTo>
                <a:lnTo>
                  <a:pt x="141" y="361"/>
                </a:lnTo>
                <a:lnTo>
                  <a:pt x="150" y="361"/>
                </a:lnTo>
                <a:lnTo>
                  <a:pt x="160" y="361"/>
                </a:lnTo>
                <a:lnTo>
                  <a:pt x="169" y="359"/>
                </a:lnTo>
                <a:lnTo>
                  <a:pt x="197" y="350"/>
                </a:lnTo>
                <a:lnTo>
                  <a:pt x="222" y="337"/>
                </a:lnTo>
                <a:lnTo>
                  <a:pt x="244" y="320"/>
                </a:lnTo>
                <a:lnTo>
                  <a:pt x="261" y="303"/>
                </a:lnTo>
                <a:lnTo>
                  <a:pt x="274" y="288"/>
                </a:lnTo>
                <a:lnTo>
                  <a:pt x="284" y="273"/>
                </a:lnTo>
                <a:lnTo>
                  <a:pt x="291" y="263"/>
                </a:lnTo>
                <a:lnTo>
                  <a:pt x="293" y="258"/>
                </a:lnTo>
                <a:lnTo>
                  <a:pt x="295" y="250"/>
                </a:lnTo>
                <a:lnTo>
                  <a:pt x="293" y="243"/>
                </a:lnTo>
                <a:lnTo>
                  <a:pt x="289" y="237"/>
                </a:lnTo>
                <a:lnTo>
                  <a:pt x="284" y="233"/>
                </a:lnTo>
                <a:lnTo>
                  <a:pt x="278" y="231"/>
                </a:lnTo>
                <a:lnTo>
                  <a:pt x="270" y="233"/>
                </a:lnTo>
                <a:lnTo>
                  <a:pt x="265" y="235"/>
                </a:lnTo>
                <a:lnTo>
                  <a:pt x="261" y="241"/>
                </a:lnTo>
                <a:lnTo>
                  <a:pt x="261" y="241"/>
                </a:lnTo>
                <a:lnTo>
                  <a:pt x="259" y="245"/>
                </a:lnTo>
                <a:lnTo>
                  <a:pt x="254" y="252"/>
                </a:lnTo>
                <a:lnTo>
                  <a:pt x="246" y="265"/>
                </a:lnTo>
                <a:lnTo>
                  <a:pt x="235" y="278"/>
                </a:lnTo>
                <a:lnTo>
                  <a:pt x="220" y="291"/>
                </a:lnTo>
                <a:lnTo>
                  <a:pt x="203" y="305"/>
                </a:lnTo>
                <a:lnTo>
                  <a:pt x="184" y="316"/>
                </a:lnTo>
                <a:lnTo>
                  <a:pt x="161" y="323"/>
                </a:lnTo>
                <a:lnTo>
                  <a:pt x="150" y="325"/>
                </a:lnTo>
                <a:lnTo>
                  <a:pt x="139" y="325"/>
                </a:lnTo>
                <a:lnTo>
                  <a:pt x="128" y="325"/>
                </a:lnTo>
                <a:lnTo>
                  <a:pt x="116" y="323"/>
                </a:lnTo>
                <a:lnTo>
                  <a:pt x="105" y="322"/>
                </a:lnTo>
                <a:lnTo>
                  <a:pt x="92" y="318"/>
                </a:lnTo>
                <a:lnTo>
                  <a:pt x="81" y="312"/>
                </a:lnTo>
                <a:lnTo>
                  <a:pt x="67" y="307"/>
                </a:lnTo>
                <a:lnTo>
                  <a:pt x="60" y="282"/>
                </a:lnTo>
                <a:lnTo>
                  <a:pt x="54" y="258"/>
                </a:lnTo>
                <a:lnTo>
                  <a:pt x="50" y="231"/>
                </a:lnTo>
                <a:lnTo>
                  <a:pt x="52" y="207"/>
                </a:lnTo>
                <a:lnTo>
                  <a:pt x="0" y="19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Freeform 43"/>
          <p:cNvSpPr>
            <a:spLocks/>
          </p:cNvSpPr>
          <p:nvPr/>
        </p:nvSpPr>
        <p:spPr bwMode="auto">
          <a:xfrm>
            <a:off x="8085723" y="830263"/>
            <a:ext cx="17463" cy="80963"/>
          </a:xfrm>
          <a:custGeom>
            <a:avLst/>
            <a:gdLst>
              <a:gd name="T0" fmla="*/ 19 w 20"/>
              <a:gd name="T1" fmla="*/ 102 h 102"/>
              <a:gd name="T2" fmla="*/ 0 w 20"/>
              <a:gd name="T3" fmla="*/ 6 h 102"/>
              <a:gd name="T4" fmla="*/ 3 w 20"/>
              <a:gd name="T5" fmla="*/ 4 h 102"/>
              <a:gd name="T6" fmla="*/ 7 w 20"/>
              <a:gd name="T7" fmla="*/ 2 h 102"/>
              <a:gd name="T8" fmla="*/ 9 w 20"/>
              <a:gd name="T9" fmla="*/ 2 h 102"/>
              <a:gd name="T10" fmla="*/ 13 w 20"/>
              <a:gd name="T11" fmla="*/ 0 h 102"/>
              <a:gd name="T12" fmla="*/ 20 w 20"/>
              <a:gd name="T13" fmla="*/ 102 h 102"/>
              <a:gd name="T14" fmla="*/ 20 w 20"/>
              <a:gd name="T15" fmla="*/ 102 h 102"/>
              <a:gd name="T16" fmla="*/ 20 w 20"/>
              <a:gd name="T17" fmla="*/ 102 h 102"/>
              <a:gd name="T18" fmla="*/ 19 w 20"/>
              <a:gd name="T19" fmla="*/ 102 h 102"/>
              <a:gd name="T20" fmla="*/ 19 w 20"/>
              <a:gd name="T21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0" h="102">
                <a:moveTo>
                  <a:pt x="19" y="102"/>
                </a:moveTo>
                <a:lnTo>
                  <a:pt x="0" y="6"/>
                </a:lnTo>
                <a:lnTo>
                  <a:pt x="3" y="4"/>
                </a:lnTo>
                <a:lnTo>
                  <a:pt x="7" y="2"/>
                </a:lnTo>
                <a:lnTo>
                  <a:pt x="9" y="2"/>
                </a:lnTo>
                <a:lnTo>
                  <a:pt x="13" y="0"/>
                </a:lnTo>
                <a:lnTo>
                  <a:pt x="20" y="102"/>
                </a:lnTo>
                <a:lnTo>
                  <a:pt x="20" y="102"/>
                </a:lnTo>
                <a:lnTo>
                  <a:pt x="20" y="102"/>
                </a:lnTo>
                <a:lnTo>
                  <a:pt x="19" y="102"/>
                </a:lnTo>
                <a:lnTo>
                  <a:pt x="19" y="10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Freeform 47"/>
          <p:cNvSpPr>
            <a:spLocks/>
          </p:cNvSpPr>
          <p:nvPr/>
        </p:nvSpPr>
        <p:spPr bwMode="auto">
          <a:xfrm>
            <a:off x="7526923" y="1028700"/>
            <a:ext cx="1166813" cy="1168400"/>
          </a:xfrm>
          <a:custGeom>
            <a:avLst/>
            <a:gdLst>
              <a:gd name="T0" fmla="*/ 148 w 1470"/>
              <a:gd name="T1" fmla="*/ 1245 h 1472"/>
              <a:gd name="T2" fmla="*/ 158 w 1470"/>
              <a:gd name="T3" fmla="*/ 1058 h 1472"/>
              <a:gd name="T4" fmla="*/ 261 w 1470"/>
              <a:gd name="T5" fmla="*/ 963 h 1472"/>
              <a:gd name="T6" fmla="*/ 383 w 1470"/>
              <a:gd name="T7" fmla="*/ 921 h 1472"/>
              <a:gd name="T8" fmla="*/ 462 w 1470"/>
              <a:gd name="T9" fmla="*/ 912 h 1472"/>
              <a:gd name="T10" fmla="*/ 483 w 1470"/>
              <a:gd name="T11" fmla="*/ 918 h 1472"/>
              <a:gd name="T12" fmla="*/ 415 w 1470"/>
              <a:gd name="T13" fmla="*/ 515 h 1472"/>
              <a:gd name="T14" fmla="*/ 250 w 1470"/>
              <a:gd name="T15" fmla="*/ 525 h 1472"/>
              <a:gd name="T16" fmla="*/ 94 w 1470"/>
              <a:gd name="T17" fmla="*/ 485 h 1472"/>
              <a:gd name="T18" fmla="*/ 1 w 1470"/>
              <a:gd name="T19" fmla="*/ 350 h 1472"/>
              <a:gd name="T20" fmla="*/ 50 w 1470"/>
              <a:gd name="T21" fmla="*/ 106 h 1472"/>
              <a:gd name="T22" fmla="*/ 65 w 1470"/>
              <a:gd name="T23" fmla="*/ 28 h 1472"/>
              <a:gd name="T24" fmla="*/ 137 w 1470"/>
              <a:gd name="T25" fmla="*/ 0 h 1472"/>
              <a:gd name="T26" fmla="*/ 206 w 1470"/>
              <a:gd name="T27" fmla="*/ 91 h 1472"/>
              <a:gd name="T28" fmla="*/ 150 w 1470"/>
              <a:gd name="T29" fmla="*/ 158 h 1472"/>
              <a:gd name="T30" fmla="*/ 64 w 1470"/>
              <a:gd name="T31" fmla="*/ 237 h 1472"/>
              <a:gd name="T32" fmla="*/ 127 w 1470"/>
              <a:gd name="T33" fmla="*/ 442 h 1472"/>
              <a:gd name="T34" fmla="*/ 270 w 1470"/>
              <a:gd name="T35" fmla="*/ 472 h 1472"/>
              <a:gd name="T36" fmla="*/ 430 w 1470"/>
              <a:gd name="T37" fmla="*/ 457 h 1472"/>
              <a:gd name="T38" fmla="*/ 547 w 1470"/>
              <a:gd name="T39" fmla="*/ 399 h 1472"/>
              <a:gd name="T40" fmla="*/ 695 w 1470"/>
              <a:gd name="T41" fmla="*/ 284 h 1472"/>
              <a:gd name="T42" fmla="*/ 865 w 1470"/>
              <a:gd name="T43" fmla="*/ 307 h 1472"/>
              <a:gd name="T44" fmla="*/ 968 w 1470"/>
              <a:gd name="T45" fmla="*/ 416 h 1472"/>
              <a:gd name="T46" fmla="*/ 1145 w 1470"/>
              <a:gd name="T47" fmla="*/ 425 h 1472"/>
              <a:gd name="T48" fmla="*/ 1269 w 1470"/>
              <a:gd name="T49" fmla="*/ 450 h 1472"/>
              <a:gd name="T50" fmla="*/ 1340 w 1470"/>
              <a:gd name="T51" fmla="*/ 489 h 1472"/>
              <a:gd name="T52" fmla="*/ 1269 w 1470"/>
              <a:gd name="T53" fmla="*/ 508 h 1472"/>
              <a:gd name="T54" fmla="*/ 1201 w 1470"/>
              <a:gd name="T55" fmla="*/ 489 h 1472"/>
              <a:gd name="T56" fmla="*/ 1085 w 1470"/>
              <a:gd name="T57" fmla="*/ 476 h 1472"/>
              <a:gd name="T58" fmla="*/ 989 w 1470"/>
              <a:gd name="T59" fmla="*/ 500 h 1472"/>
              <a:gd name="T60" fmla="*/ 985 w 1470"/>
              <a:gd name="T61" fmla="*/ 683 h 1472"/>
              <a:gd name="T62" fmla="*/ 1034 w 1470"/>
              <a:gd name="T63" fmla="*/ 681 h 1472"/>
              <a:gd name="T64" fmla="*/ 1075 w 1470"/>
              <a:gd name="T65" fmla="*/ 709 h 1472"/>
              <a:gd name="T66" fmla="*/ 1229 w 1470"/>
              <a:gd name="T67" fmla="*/ 632 h 1472"/>
              <a:gd name="T68" fmla="*/ 1365 w 1470"/>
              <a:gd name="T69" fmla="*/ 549 h 1472"/>
              <a:gd name="T70" fmla="*/ 1212 w 1470"/>
              <a:gd name="T71" fmla="*/ 709 h 1472"/>
              <a:gd name="T72" fmla="*/ 1088 w 1470"/>
              <a:gd name="T73" fmla="*/ 786 h 1472"/>
              <a:gd name="T74" fmla="*/ 1049 w 1470"/>
              <a:gd name="T75" fmla="*/ 831 h 1472"/>
              <a:gd name="T76" fmla="*/ 972 w 1470"/>
              <a:gd name="T77" fmla="*/ 829 h 1472"/>
              <a:gd name="T78" fmla="*/ 951 w 1470"/>
              <a:gd name="T79" fmla="*/ 996 h 1472"/>
              <a:gd name="T80" fmla="*/ 1105 w 1470"/>
              <a:gd name="T81" fmla="*/ 991 h 1472"/>
              <a:gd name="T82" fmla="*/ 1250 w 1470"/>
              <a:gd name="T83" fmla="*/ 1094 h 1472"/>
              <a:gd name="T84" fmla="*/ 1280 w 1470"/>
              <a:gd name="T85" fmla="*/ 1340 h 1472"/>
              <a:gd name="T86" fmla="*/ 1468 w 1470"/>
              <a:gd name="T87" fmla="*/ 1434 h 1472"/>
              <a:gd name="T88" fmla="*/ 1440 w 1470"/>
              <a:gd name="T89" fmla="*/ 1472 h 1472"/>
              <a:gd name="T90" fmla="*/ 1229 w 1470"/>
              <a:gd name="T91" fmla="*/ 1252 h 1472"/>
              <a:gd name="T92" fmla="*/ 1165 w 1470"/>
              <a:gd name="T93" fmla="*/ 1075 h 1472"/>
              <a:gd name="T94" fmla="*/ 1022 w 1470"/>
              <a:gd name="T95" fmla="*/ 1040 h 1472"/>
              <a:gd name="T96" fmla="*/ 470 w 1470"/>
              <a:gd name="T97" fmla="*/ 1096 h 1472"/>
              <a:gd name="T98" fmla="*/ 466 w 1470"/>
              <a:gd name="T99" fmla="*/ 966 h 1472"/>
              <a:gd name="T100" fmla="*/ 357 w 1470"/>
              <a:gd name="T101" fmla="*/ 983 h 1472"/>
              <a:gd name="T102" fmla="*/ 193 w 1470"/>
              <a:gd name="T103" fmla="*/ 1113 h 1472"/>
              <a:gd name="T104" fmla="*/ 225 w 1470"/>
              <a:gd name="T105" fmla="*/ 1295 h 1472"/>
              <a:gd name="T106" fmla="*/ 48 w 1470"/>
              <a:gd name="T107" fmla="*/ 1466 h 1472"/>
              <a:gd name="T108" fmla="*/ 33 w 1470"/>
              <a:gd name="T109" fmla="*/ 1425 h 14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470" h="1472">
                <a:moveTo>
                  <a:pt x="50" y="1414"/>
                </a:moveTo>
                <a:lnTo>
                  <a:pt x="212" y="1384"/>
                </a:lnTo>
                <a:lnTo>
                  <a:pt x="184" y="1335"/>
                </a:lnTo>
                <a:lnTo>
                  <a:pt x="163" y="1288"/>
                </a:lnTo>
                <a:lnTo>
                  <a:pt x="148" y="1245"/>
                </a:lnTo>
                <a:lnTo>
                  <a:pt x="137" y="1201"/>
                </a:lnTo>
                <a:lnTo>
                  <a:pt x="133" y="1162"/>
                </a:lnTo>
                <a:lnTo>
                  <a:pt x="135" y="1126"/>
                </a:lnTo>
                <a:lnTo>
                  <a:pt x="144" y="1090"/>
                </a:lnTo>
                <a:lnTo>
                  <a:pt x="158" y="1058"/>
                </a:lnTo>
                <a:lnTo>
                  <a:pt x="173" y="1034"/>
                </a:lnTo>
                <a:lnTo>
                  <a:pt x="191" y="1012"/>
                </a:lnTo>
                <a:lnTo>
                  <a:pt x="214" y="993"/>
                </a:lnTo>
                <a:lnTo>
                  <a:pt x="237" y="976"/>
                </a:lnTo>
                <a:lnTo>
                  <a:pt x="261" y="963"/>
                </a:lnTo>
                <a:lnTo>
                  <a:pt x="285" y="949"/>
                </a:lnTo>
                <a:lnTo>
                  <a:pt x="312" y="940"/>
                </a:lnTo>
                <a:lnTo>
                  <a:pt x="336" y="933"/>
                </a:lnTo>
                <a:lnTo>
                  <a:pt x="361" y="927"/>
                </a:lnTo>
                <a:lnTo>
                  <a:pt x="383" y="921"/>
                </a:lnTo>
                <a:lnTo>
                  <a:pt x="406" y="918"/>
                </a:lnTo>
                <a:lnTo>
                  <a:pt x="425" y="916"/>
                </a:lnTo>
                <a:lnTo>
                  <a:pt x="440" y="914"/>
                </a:lnTo>
                <a:lnTo>
                  <a:pt x="453" y="912"/>
                </a:lnTo>
                <a:lnTo>
                  <a:pt x="462" y="912"/>
                </a:lnTo>
                <a:lnTo>
                  <a:pt x="466" y="912"/>
                </a:lnTo>
                <a:lnTo>
                  <a:pt x="470" y="912"/>
                </a:lnTo>
                <a:lnTo>
                  <a:pt x="475" y="914"/>
                </a:lnTo>
                <a:lnTo>
                  <a:pt x="479" y="916"/>
                </a:lnTo>
                <a:lnTo>
                  <a:pt x="483" y="918"/>
                </a:lnTo>
                <a:lnTo>
                  <a:pt x="519" y="495"/>
                </a:lnTo>
                <a:lnTo>
                  <a:pt x="498" y="500"/>
                </a:lnTo>
                <a:lnTo>
                  <a:pt x="473" y="506"/>
                </a:lnTo>
                <a:lnTo>
                  <a:pt x="445" y="510"/>
                </a:lnTo>
                <a:lnTo>
                  <a:pt x="415" y="515"/>
                </a:lnTo>
                <a:lnTo>
                  <a:pt x="385" y="519"/>
                </a:lnTo>
                <a:lnTo>
                  <a:pt x="351" y="523"/>
                </a:lnTo>
                <a:lnTo>
                  <a:pt x="317" y="525"/>
                </a:lnTo>
                <a:lnTo>
                  <a:pt x="284" y="527"/>
                </a:lnTo>
                <a:lnTo>
                  <a:pt x="250" y="525"/>
                </a:lnTo>
                <a:lnTo>
                  <a:pt x="216" y="523"/>
                </a:lnTo>
                <a:lnTo>
                  <a:pt x="184" y="517"/>
                </a:lnTo>
                <a:lnTo>
                  <a:pt x="152" y="510"/>
                </a:lnTo>
                <a:lnTo>
                  <a:pt x="122" y="498"/>
                </a:lnTo>
                <a:lnTo>
                  <a:pt x="94" y="485"/>
                </a:lnTo>
                <a:lnTo>
                  <a:pt x="69" y="468"/>
                </a:lnTo>
                <a:lnTo>
                  <a:pt x="47" y="448"/>
                </a:lnTo>
                <a:lnTo>
                  <a:pt x="26" y="419"/>
                </a:lnTo>
                <a:lnTo>
                  <a:pt x="11" y="387"/>
                </a:lnTo>
                <a:lnTo>
                  <a:pt x="1" y="350"/>
                </a:lnTo>
                <a:lnTo>
                  <a:pt x="0" y="309"/>
                </a:lnTo>
                <a:lnTo>
                  <a:pt x="3" y="263"/>
                </a:lnTo>
                <a:lnTo>
                  <a:pt x="13" y="215"/>
                </a:lnTo>
                <a:lnTo>
                  <a:pt x="28" y="162"/>
                </a:lnTo>
                <a:lnTo>
                  <a:pt x="50" y="106"/>
                </a:lnTo>
                <a:lnTo>
                  <a:pt x="47" y="89"/>
                </a:lnTo>
                <a:lnTo>
                  <a:pt x="47" y="74"/>
                </a:lnTo>
                <a:lnTo>
                  <a:pt x="48" y="57"/>
                </a:lnTo>
                <a:lnTo>
                  <a:pt x="56" y="42"/>
                </a:lnTo>
                <a:lnTo>
                  <a:pt x="65" y="28"/>
                </a:lnTo>
                <a:lnTo>
                  <a:pt x="77" y="17"/>
                </a:lnTo>
                <a:lnTo>
                  <a:pt x="90" y="10"/>
                </a:lnTo>
                <a:lnTo>
                  <a:pt x="105" y="4"/>
                </a:lnTo>
                <a:lnTo>
                  <a:pt x="120" y="0"/>
                </a:lnTo>
                <a:lnTo>
                  <a:pt x="137" y="0"/>
                </a:lnTo>
                <a:lnTo>
                  <a:pt x="152" y="4"/>
                </a:lnTo>
                <a:lnTo>
                  <a:pt x="167" y="12"/>
                </a:lnTo>
                <a:lnTo>
                  <a:pt x="190" y="32"/>
                </a:lnTo>
                <a:lnTo>
                  <a:pt x="205" y="60"/>
                </a:lnTo>
                <a:lnTo>
                  <a:pt x="206" y="91"/>
                </a:lnTo>
                <a:lnTo>
                  <a:pt x="197" y="121"/>
                </a:lnTo>
                <a:lnTo>
                  <a:pt x="188" y="134"/>
                </a:lnTo>
                <a:lnTo>
                  <a:pt x="176" y="145"/>
                </a:lnTo>
                <a:lnTo>
                  <a:pt x="163" y="153"/>
                </a:lnTo>
                <a:lnTo>
                  <a:pt x="150" y="158"/>
                </a:lnTo>
                <a:lnTo>
                  <a:pt x="135" y="162"/>
                </a:lnTo>
                <a:lnTo>
                  <a:pt x="120" y="162"/>
                </a:lnTo>
                <a:lnTo>
                  <a:pt x="105" y="158"/>
                </a:lnTo>
                <a:lnTo>
                  <a:pt x="90" y="153"/>
                </a:lnTo>
                <a:lnTo>
                  <a:pt x="64" y="237"/>
                </a:lnTo>
                <a:lnTo>
                  <a:pt x="54" y="310"/>
                </a:lnTo>
                <a:lnTo>
                  <a:pt x="62" y="369"/>
                </a:lnTo>
                <a:lnTo>
                  <a:pt x="88" y="412"/>
                </a:lnTo>
                <a:lnTo>
                  <a:pt x="107" y="429"/>
                </a:lnTo>
                <a:lnTo>
                  <a:pt x="127" y="442"/>
                </a:lnTo>
                <a:lnTo>
                  <a:pt x="152" y="453"/>
                </a:lnTo>
                <a:lnTo>
                  <a:pt x="178" y="461"/>
                </a:lnTo>
                <a:lnTo>
                  <a:pt x="208" y="466"/>
                </a:lnTo>
                <a:lnTo>
                  <a:pt x="238" y="470"/>
                </a:lnTo>
                <a:lnTo>
                  <a:pt x="270" y="472"/>
                </a:lnTo>
                <a:lnTo>
                  <a:pt x="302" y="470"/>
                </a:lnTo>
                <a:lnTo>
                  <a:pt x="334" y="470"/>
                </a:lnTo>
                <a:lnTo>
                  <a:pt x="366" y="466"/>
                </a:lnTo>
                <a:lnTo>
                  <a:pt x="398" y="463"/>
                </a:lnTo>
                <a:lnTo>
                  <a:pt x="430" y="457"/>
                </a:lnTo>
                <a:lnTo>
                  <a:pt x="458" y="451"/>
                </a:lnTo>
                <a:lnTo>
                  <a:pt x="485" y="446"/>
                </a:lnTo>
                <a:lnTo>
                  <a:pt x="509" y="440"/>
                </a:lnTo>
                <a:lnTo>
                  <a:pt x="532" y="434"/>
                </a:lnTo>
                <a:lnTo>
                  <a:pt x="547" y="399"/>
                </a:lnTo>
                <a:lnTo>
                  <a:pt x="569" y="367"/>
                </a:lnTo>
                <a:lnTo>
                  <a:pt x="594" y="339"/>
                </a:lnTo>
                <a:lnTo>
                  <a:pt x="626" y="314"/>
                </a:lnTo>
                <a:lnTo>
                  <a:pt x="658" y="297"/>
                </a:lnTo>
                <a:lnTo>
                  <a:pt x="695" y="284"/>
                </a:lnTo>
                <a:lnTo>
                  <a:pt x="735" y="278"/>
                </a:lnTo>
                <a:lnTo>
                  <a:pt x="774" y="278"/>
                </a:lnTo>
                <a:lnTo>
                  <a:pt x="806" y="284"/>
                </a:lnTo>
                <a:lnTo>
                  <a:pt x="836" y="294"/>
                </a:lnTo>
                <a:lnTo>
                  <a:pt x="865" y="307"/>
                </a:lnTo>
                <a:lnTo>
                  <a:pt x="891" y="322"/>
                </a:lnTo>
                <a:lnTo>
                  <a:pt x="915" y="342"/>
                </a:lnTo>
                <a:lnTo>
                  <a:pt x="936" y="365"/>
                </a:lnTo>
                <a:lnTo>
                  <a:pt x="953" y="389"/>
                </a:lnTo>
                <a:lnTo>
                  <a:pt x="968" y="416"/>
                </a:lnTo>
                <a:lnTo>
                  <a:pt x="1007" y="418"/>
                </a:lnTo>
                <a:lnTo>
                  <a:pt x="1045" y="418"/>
                </a:lnTo>
                <a:lnTo>
                  <a:pt x="1081" y="419"/>
                </a:lnTo>
                <a:lnTo>
                  <a:pt x="1115" y="423"/>
                </a:lnTo>
                <a:lnTo>
                  <a:pt x="1145" y="425"/>
                </a:lnTo>
                <a:lnTo>
                  <a:pt x="1173" y="429"/>
                </a:lnTo>
                <a:lnTo>
                  <a:pt x="1201" y="434"/>
                </a:lnTo>
                <a:lnTo>
                  <a:pt x="1226" y="438"/>
                </a:lnTo>
                <a:lnTo>
                  <a:pt x="1248" y="444"/>
                </a:lnTo>
                <a:lnTo>
                  <a:pt x="1269" y="450"/>
                </a:lnTo>
                <a:lnTo>
                  <a:pt x="1288" y="457"/>
                </a:lnTo>
                <a:lnTo>
                  <a:pt x="1303" y="465"/>
                </a:lnTo>
                <a:lnTo>
                  <a:pt x="1318" y="472"/>
                </a:lnTo>
                <a:lnTo>
                  <a:pt x="1331" y="480"/>
                </a:lnTo>
                <a:lnTo>
                  <a:pt x="1340" y="489"/>
                </a:lnTo>
                <a:lnTo>
                  <a:pt x="1350" y="498"/>
                </a:lnTo>
                <a:lnTo>
                  <a:pt x="1291" y="519"/>
                </a:lnTo>
                <a:lnTo>
                  <a:pt x="1286" y="515"/>
                </a:lnTo>
                <a:lnTo>
                  <a:pt x="1278" y="512"/>
                </a:lnTo>
                <a:lnTo>
                  <a:pt x="1269" y="508"/>
                </a:lnTo>
                <a:lnTo>
                  <a:pt x="1259" y="504"/>
                </a:lnTo>
                <a:lnTo>
                  <a:pt x="1246" y="500"/>
                </a:lnTo>
                <a:lnTo>
                  <a:pt x="1233" y="497"/>
                </a:lnTo>
                <a:lnTo>
                  <a:pt x="1218" y="493"/>
                </a:lnTo>
                <a:lnTo>
                  <a:pt x="1201" y="489"/>
                </a:lnTo>
                <a:lnTo>
                  <a:pt x="1182" y="487"/>
                </a:lnTo>
                <a:lnTo>
                  <a:pt x="1160" y="483"/>
                </a:lnTo>
                <a:lnTo>
                  <a:pt x="1137" y="480"/>
                </a:lnTo>
                <a:lnTo>
                  <a:pt x="1113" y="478"/>
                </a:lnTo>
                <a:lnTo>
                  <a:pt x="1085" y="476"/>
                </a:lnTo>
                <a:lnTo>
                  <a:pt x="1053" y="474"/>
                </a:lnTo>
                <a:lnTo>
                  <a:pt x="1021" y="472"/>
                </a:lnTo>
                <a:lnTo>
                  <a:pt x="985" y="470"/>
                </a:lnTo>
                <a:lnTo>
                  <a:pt x="987" y="485"/>
                </a:lnTo>
                <a:lnTo>
                  <a:pt x="989" y="500"/>
                </a:lnTo>
                <a:lnTo>
                  <a:pt x="989" y="517"/>
                </a:lnTo>
                <a:lnTo>
                  <a:pt x="989" y="532"/>
                </a:lnTo>
                <a:lnTo>
                  <a:pt x="989" y="532"/>
                </a:lnTo>
                <a:lnTo>
                  <a:pt x="975" y="686"/>
                </a:lnTo>
                <a:lnTo>
                  <a:pt x="985" y="683"/>
                </a:lnTo>
                <a:lnTo>
                  <a:pt x="994" y="681"/>
                </a:lnTo>
                <a:lnTo>
                  <a:pt x="1004" y="679"/>
                </a:lnTo>
                <a:lnTo>
                  <a:pt x="1015" y="679"/>
                </a:lnTo>
                <a:lnTo>
                  <a:pt x="1024" y="679"/>
                </a:lnTo>
                <a:lnTo>
                  <a:pt x="1034" y="681"/>
                </a:lnTo>
                <a:lnTo>
                  <a:pt x="1043" y="684"/>
                </a:lnTo>
                <a:lnTo>
                  <a:pt x="1053" y="688"/>
                </a:lnTo>
                <a:lnTo>
                  <a:pt x="1062" y="694"/>
                </a:lnTo>
                <a:lnTo>
                  <a:pt x="1069" y="701"/>
                </a:lnTo>
                <a:lnTo>
                  <a:pt x="1075" y="709"/>
                </a:lnTo>
                <a:lnTo>
                  <a:pt x="1081" y="716"/>
                </a:lnTo>
                <a:lnTo>
                  <a:pt x="1122" y="696"/>
                </a:lnTo>
                <a:lnTo>
                  <a:pt x="1160" y="675"/>
                </a:lnTo>
                <a:lnTo>
                  <a:pt x="1197" y="654"/>
                </a:lnTo>
                <a:lnTo>
                  <a:pt x="1229" y="632"/>
                </a:lnTo>
                <a:lnTo>
                  <a:pt x="1258" y="611"/>
                </a:lnTo>
                <a:lnTo>
                  <a:pt x="1282" y="590"/>
                </a:lnTo>
                <a:lnTo>
                  <a:pt x="1299" y="572"/>
                </a:lnTo>
                <a:lnTo>
                  <a:pt x="1308" y="555"/>
                </a:lnTo>
                <a:lnTo>
                  <a:pt x="1365" y="549"/>
                </a:lnTo>
                <a:lnTo>
                  <a:pt x="1353" y="583"/>
                </a:lnTo>
                <a:lnTo>
                  <a:pt x="1331" y="617"/>
                </a:lnTo>
                <a:lnTo>
                  <a:pt x="1297" y="651"/>
                </a:lnTo>
                <a:lnTo>
                  <a:pt x="1256" y="681"/>
                </a:lnTo>
                <a:lnTo>
                  <a:pt x="1212" y="709"/>
                </a:lnTo>
                <a:lnTo>
                  <a:pt x="1167" y="735"/>
                </a:lnTo>
                <a:lnTo>
                  <a:pt x="1126" y="756"/>
                </a:lnTo>
                <a:lnTo>
                  <a:pt x="1092" y="773"/>
                </a:lnTo>
                <a:lnTo>
                  <a:pt x="1090" y="780"/>
                </a:lnTo>
                <a:lnTo>
                  <a:pt x="1088" y="786"/>
                </a:lnTo>
                <a:lnTo>
                  <a:pt x="1085" y="792"/>
                </a:lnTo>
                <a:lnTo>
                  <a:pt x="1083" y="799"/>
                </a:lnTo>
                <a:lnTo>
                  <a:pt x="1073" y="812"/>
                </a:lnTo>
                <a:lnTo>
                  <a:pt x="1062" y="822"/>
                </a:lnTo>
                <a:lnTo>
                  <a:pt x="1049" y="831"/>
                </a:lnTo>
                <a:lnTo>
                  <a:pt x="1034" y="837"/>
                </a:lnTo>
                <a:lnTo>
                  <a:pt x="1019" y="839"/>
                </a:lnTo>
                <a:lnTo>
                  <a:pt x="1002" y="839"/>
                </a:lnTo>
                <a:lnTo>
                  <a:pt x="987" y="835"/>
                </a:lnTo>
                <a:lnTo>
                  <a:pt x="972" y="829"/>
                </a:lnTo>
                <a:lnTo>
                  <a:pt x="970" y="827"/>
                </a:lnTo>
                <a:lnTo>
                  <a:pt x="968" y="825"/>
                </a:lnTo>
                <a:lnTo>
                  <a:pt x="966" y="825"/>
                </a:lnTo>
                <a:lnTo>
                  <a:pt x="964" y="824"/>
                </a:lnTo>
                <a:lnTo>
                  <a:pt x="951" y="996"/>
                </a:lnTo>
                <a:lnTo>
                  <a:pt x="977" y="991"/>
                </a:lnTo>
                <a:lnTo>
                  <a:pt x="1007" y="987"/>
                </a:lnTo>
                <a:lnTo>
                  <a:pt x="1039" y="985"/>
                </a:lnTo>
                <a:lnTo>
                  <a:pt x="1071" y="985"/>
                </a:lnTo>
                <a:lnTo>
                  <a:pt x="1105" y="991"/>
                </a:lnTo>
                <a:lnTo>
                  <a:pt x="1139" y="998"/>
                </a:lnTo>
                <a:lnTo>
                  <a:pt x="1171" y="1013"/>
                </a:lnTo>
                <a:lnTo>
                  <a:pt x="1201" y="1034"/>
                </a:lnTo>
                <a:lnTo>
                  <a:pt x="1227" y="1060"/>
                </a:lnTo>
                <a:lnTo>
                  <a:pt x="1250" y="1094"/>
                </a:lnTo>
                <a:lnTo>
                  <a:pt x="1267" y="1132"/>
                </a:lnTo>
                <a:lnTo>
                  <a:pt x="1278" y="1175"/>
                </a:lnTo>
                <a:lnTo>
                  <a:pt x="1284" y="1226"/>
                </a:lnTo>
                <a:lnTo>
                  <a:pt x="1284" y="1280"/>
                </a:lnTo>
                <a:lnTo>
                  <a:pt x="1280" y="1340"/>
                </a:lnTo>
                <a:lnTo>
                  <a:pt x="1271" y="1406"/>
                </a:lnTo>
                <a:lnTo>
                  <a:pt x="1444" y="1417"/>
                </a:lnTo>
                <a:lnTo>
                  <a:pt x="1455" y="1419"/>
                </a:lnTo>
                <a:lnTo>
                  <a:pt x="1462" y="1425"/>
                </a:lnTo>
                <a:lnTo>
                  <a:pt x="1468" y="1434"/>
                </a:lnTo>
                <a:lnTo>
                  <a:pt x="1470" y="1446"/>
                </a:lnTo>
                <a:lnTo>
                  <a:pt x="1466" y="1457"/>
                </a:lnTo>
                <a:lnTo>
                  <a:pt x="1461" y="1464"/>
                </a:lnTo>
                <a:lnTo>
                  <a:pt x="1451" y="1470"/>
                </a:lnTo>
                <a:lnTo>
                  <a:pt x="1440" y="1472"/>
                </a:lnTo>
                <a:lnTo>
                  <a:pt x="1205" y="1455"/>
                </a:lnTo>
                <a:lnTo>
                  <a:pt x="1212" y="1425"/>
                </a:lnTo>
                <a:lnTo>
                  <a:pt x="1224" y="1361"/>
                </a:lnTo>
                <a:lnTo>
                  <a:pt x="1229" y="1305"/>
                </a:lnTo>
                <a:lnTo>
                  <a:pt x="1229" y="1252"/>
                </a:lnTo>
                <a:lnTo>
                  <a:pt x="1226" y="1205"/>
                </a:lnTo>
                <a:lnTo>
                  <a:pt x="1218" y="1164"/>
                </a:lnTo>
                <a:lnTo>
                  <a:pt x="1205" y="1128"/>
                </a:lnTo>
                <a:lnTo>
                  <a:pt x="1188" y="1100"/>
                </a:lnTo>
                <a:lnTo>
                  <a:pt x="1165" y="1075"/>
                </a:lnTo>
                <a:lnTo>
                  <a:pt x="1139" y="1058"/>
                </a:lnTo>
                <a:lnTo>
                  <a:pt x="1111" y="1047"/>
                </a:lnTo>
                <a:lnTo>
                  <a:pt x="1083" y="1042"/>
                </a:lnTo>
                <a:lnTo>
                  <a:pt x="1053" y="1040"/>
                </a:lnTo>
                <a:lnTo>
                  <a:pt x="1022" y="1040"/>
                </a:lnTo>
                <a:lnTo>
                  <a:pt x="994" y="1043"/>
                </a:lnTo>
                <a:lnTo>
                  <a:pt x="970" y="1049"/>
                </a:lnTo>
                <a:lnTo>
                  <a:pt x="947" y="1055"/>
                </a:lnTo>
                <a:lnTo>
                  <a:pt x="940" y="1139"/>
                </a:lnTo>
                <a:lnTo>
                  <a:pt x="470" y="1096"/>
                </a:lnTo>
                <a:lnTo>
                  <a:pt x="481" y="961"/>
                </a:lnTo>
                <a:lnTo>
                  <a:pt x="477" y="963"/>
                </a:lnTo>
                <a:lnTo>
                  <a:pt x="473" y="965"/>
                </a:lnTo>
                <a:lnTo>
                  <a:pt x="470" y="966"/>
                </a:lnTo>
                <a:lnTo>
                  <a:pt x="466" y="966"/>
                </a:lnTo>
                <a:lnTo>
                  <a:pt x="466" y="966"/>
                </a:lnTo>
                <a:lnTo>
                  <a:pt x="457" y="966"/>
                </a:lnTo>
                <a:lnTo>
                  <a:pt x="432" y="968"/>
                </a:lnTo>
                <a:lnTo>
                  <a:pt x="398" y="974"/>
                </a:lnTo>
                <a:lnTo>
                  <a:pt x="357" y="983"/>
                </a:lnTo>
                <a:lnTo>
                  <a:pt x="314" y="998"/>
                </a:lnTo>
                <a:lnTo>
                  <a:pt x="270" y="1019"/>
                </a:lnTo>
                <a:lnTo>
                  <a:pt x="233" y="1047"/>
                </a:lnTo>
                <a:lnTo>
                  <a:pt x="205" y="1085"/>
                </a:lnTo>
                <a:lnTo>
                  <a:pt x="193" y="1113"/>
                </a:lnTo>
                <a:lnTo>
                  <a:pt x="188" y="1143"/>
                </a:lnTo>
                <a:lnTo>
                  <a:pt x="188" y="1177"/>
                </a:lnTo>
                <a:lnTo>
                  <a:pt x="195" y="1214"/>
                </a:lnTo>
                <a:lnTo>
                  <a:pt x="206" y="1254"/>
                </a:lnTo>
                <a:lnTo>
                  <a:pt x="225" y="1295"/>
                </a:lnTo>
                <a:lnTo>
                  <a:pt x="248" y="1340"/>
                </a:lnTo>
                <a:lnTo>
                  <a:pt x="278" y="1387"/>
                </a:lnTo>
                <a:lnTo>
                  <a:pt x="300" y="1423"/>
                </a:lnTo>
                <a:lnTo>
                  <a:pt x="60" y="1466"/>
                </a:lnTo>
                <a:lnTo>
                  <a:pt x="48" y="1466"/>
                </a:lnTo>
                <a:lnTo>
                  <a:pt x="39" y="1463"/>
                </a:lnTo>
                <a:lnTo>
                  <a:pt x="32" y="1455"/>
                </a:lnTo>
                <a:lnTo>
                  <a:pt x="28" y="1446"/>
                </a:lnTo>
                <a:lnTo>
                  <a:pt x="28" y="1434"/>
                </a:lnTo>
                <a:lnTo>
                  <a:pt x="33" y="1425"/>
                </a:lnTo>
                <a:lnTo>
                  <a:pt x="41" y="1417"/>
                </a:lnTo>
                <a:lnTo>
                  <a:pt x="50" y="141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" name="Freeform 48"/>
          <p:cNvSpPr>
            <a:spLocks/>
          </p:cNvSpPr>
          <p:nvPr/>
        </p:nvSpPr>
        <p:spPr bwMode="auto">
          <a:xfrm>
            <a:off x="8552448" y="1423988"/>
            <a:ext cx="57150" cy="44450"/>
          </a:xfrm>
          <a:custGeom>
            <a:avLst/>
            <a:gdLst>
              <a:gd name="T0" fmla="*/ 19 w 74"/>
              <a:gd name="T1" fmla="*/ 42 h 57"/>
              <a:gd name="T2" fmla="*/ 19 w 74"/>
              <a:gd name="T3" fmla="*/ 38 h 57"/>
              <a:gd name="T4" fmla="*/ 15 w 74"/>
              <a:gd name="T5" fmla="*/ 34 h 57"/>
              <a:gd name="T6" fmla="*/ 10 w 74"/>
              <a:gd name="T7" fmla="*/ 29 h 57"/>
              <a:gd name="T8" fmla="*/ 0 w 74"/>
              <a:gd name="T9" fmla="*/ 21 h 57"/>
              <a:gd name="T10" fmla="*/ 59 w 74"/>
              <a:gd name="T11" fmla="*/ 0 h 57"/>
              <a:gd name="T12" fmla="*/ 66 w 74"/>
              <a:gd name="T13" fmla="*/ 12 h 57"/>
              <a:gd name="T14" fmla="*/ 72 w 74"/>
              <a:gd name="T15" fmla="*/ 25 h 57"/>
              <a:gd name="T16" fmla="*/ 74 w 74"/>
              <a:gd name="T17" fmla="*/ 38 h 57"/>
              <a:gd name="T18" fmla="*/ 74 w 74"/>
              <a:gd name="T19" fmla="*/ 51 h 57"/>
              <a:gd name="T20" fmla="*/ 17 w 74"/>
              <a:gd name="T21" fmla="*/ 57 h 57"/>
              <a:gd name="T22" fmla="*/ 19 w 74"/>
              <a:gd name="T23" fmla="*/ 53 h 57"/>
              <a:gd name="T24" fmla="*/ 19 w 74"/>
              <a:gd name="T25" fmla="*/ 49 h 57"/>
              <a:gd name="T26" fmla="*/ 19 w 74"/>
              <a:gd name="T27" fmla="*/ 45 h 57"/>
              <a:gd name="T28" fmla="*/ 19 w 74"/>
              <a:gd name="T29" fmla="*/ 42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74" h="57">
                <a:moveTo>
                  <a:pt x="19" y="42"/>
                </a:moveTo>
                <a:lnTo>
                  <a:pt x="19" y="38"/>
                </a:lnTo>
                <a:lnTo>
                  <a:pt x="15" y="34"/>
                </a:lnTo>
                <a:lnTo>
                  <a:pt x="10" y="29"/>
                </a:lnTo>
                <a:lnTo>
                  <a:pt x="0" y="21"/>
                </a:lnTo>
                <a:lnTo>
                  <a:pt x="59" y="0"/>
                </a:lnTo>
                <a:lnTo>
                  <a:pt x="66" y="12"/>
                </a:lnTo>
                <a:lnTo>
                  <a:pt x="72" y="25"/>
                </a:lnTo>
                <a:lnTo>
                  <a:pt x="74" y="38"/>
                </a:lnTo>
                <a:lnTo>
                  <a:pt x="74" y="51"/>
                </a:lnTo>
                <a:lnTo>
                  <a:pt x="17" y="57"/>
                </a:lnTo>
                <a:lnTo>
                  <a:pt x="19" y="53"/>
                </a:lnTo>
                <a:lnTo>
                  <a:pt x="19" y="49"/>
                </a:lnTo>
                <a:lnTo>
                  <a:pt x="19" y="45"/>
                </a:lnTo>
                <a:lnTo>
                  <a:pt x="19" y="4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559375" y="3733800"/>
            <a:ext cx="787284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Eras Demi ITC" panose="020B0805030504020804" pitchFamily="34" charset="0"/>
              </a:rPr>
              <a:t>a.</a:t>
            </a:r>
            <a:r>
              <a:rPr lang="en-US" sz="2400" dirty="0" smtClean="0">
                <a:latin typeface="Eras Demi ITC" panose="020B0805030504020804" pitchFamily="34" charset="0"/>
              </a:rPr>
              <a:t> </a:t>
            </a:r>
            <a:r>
              <a:rPr lang="en-US" sz="2400" dirty="0" smtClean="0">
                <a:latin typeface="Eras Medium ITC" panose="020B0602030504020804" pitchFamily="34" charset="0"/>
              </a:rPr>
              <a:t>Determine the work done by Pete on the pitcher.</a:t>
            </a:r>
          </a:p>
          <a:p>
            <a:r>
              <a:rPr lang="en-US" sz="2400" dirty="0" smtClean="0">
                <a:latin typeface="Eras Demi ITC" panose="020B0805030504020804" pitchFamily="34" charset="0"/>
              </a:rPr>
              <a:t/>
            </a:r>
            <a:br>
              <a:rPr lang="en-US" sz="2400" dirty="0" smtClean="0">
                <a:latin typeface="Eras Demi ITC" panose="020B0805030504020804" pitchFamily="34" charset="0"/>
              </a:rPr>
            </a:br>
            <a:r>
              <a:rPr lang="en-US" sz="2400" b="1" dirty="0" smtClean="0">
                <a:latin typeface="Eras Demi ITC" panose="020B0805030504020804" pitchFamily="34" charset="0"/>
              </a:rPr>
              <a:t>b.</a:t>
            </a:r>
            <a:r>
              <a:rPr lang="en-US" sz="2400" dirty="0" smtClean="0">
                <a:latin typeface="Eras Demi ITC" panose="020B0805030504020804" pitchFamily="34" charset="0"/>
              </a:rPr>
              <a:t> </a:t>
            </a:r>
            <a:r>
              <a:rPr lang="en-US" sz="2400" dirty="0" smtClean="0">
                <a:latin typeface="Eras Medium ITC" panose="020B0602030504020804" pitchFamily="34" charset="0"/>
              </a:rPr>
              <a:t>Determine the work done by friction upon the pitcher.</a:t>
            </a:r>
            <a:br>
              <a:rPr lang="en-US" sz="2400" dirty="0" smtClean="0">
                <a:latin typeface="Eras Medium ITC" panose="020B0602030504020804" pitchFamily="34" charset="0"/>
              </a:rPr>
            </a:br>
            <a:endParaRPr lang="en-US" sz="2400" dirty="0" smtClean="0">
              <a:latin typeface="Eras Medium ITC" panose="020B0602030504020804" pitchFamily="34" charset="0"/>
            </a:endParaRPr>
          </a:p>
          <a:p>
            <a:r>
              <a:rPr lang="en-US" sz="2400" dirty="0" smtClean="0">
                <a:latin typeface="Eras Medium ITC" panose="020B0602030504020804" pitchFamily="34" charset="0"/>
              </a:rPr>
              <a:t>	</a:t>
            </a:r>
            <a:br>
              <a:rPr lang="en-US" sz="2400" dirty="0" smtClean="0">
                <a:latin typeface="Eras Medium ITC" panose="020B0602030504020804" pitchFamily="34" charset="0"/>
              </a:rPr>
            </a:br>
            <a:r>
              <a:rPr lang="en-US" sz="2400" b="1" dirty="0" smtClean="0">
                <a:latin typeface="Eras Demi ITC" panose="020B0805030504020804" pitchFamily="34" charset="0"/>
              </a:rPr>
              <a:t>c.</a:t>
            </a:r>
            <a:r>
              <a:rPr lang="en-US" sz="2400" dirty="0" smtClean="0">
                <a:latin typeface="Eras Demi ITC" panose="020B0805030504020804" pitchFamily="34" charset="0"/>
              </a:rPr>
              <a:t> </a:t>
            </a:r>
            <a:r>
              <a:rPr lang="en-US" sz="2400" dirty="0" smtClean="0">
                <a:latin typeface="Eras Medium ITC" panose="020B0602030504020804" pitchFamily="34" charset="0"/>
              </a:rPr>
              <a:t>Determine the total work done upon the pitcher.</a:t>
            </a:r>
          </a:p>
          <a:p>
            <a:endParaRPr lang="en-US" sz="2400" dirty="0">
              <a:latin typeface="Eras Medium ITC" panose="020B0602030504020804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 rot="19059243">
            <a:off x="-2248" y="511885"/>
            <a:ext cx="238956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 Black" panose="020B0A04020102020204" pitchFamily="34" charset="0"/>
              </a:rPr>
              <a:t>Now, Try This…</a:t>
            </a:r>
            <a:endParaRPr lang="en-US" sz="3200" b="1" dirty="0">
              <a:latin typeface="Arial Black" panose="020B0A040201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43000" y="4124980"/>
            <a:ext cx="65742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F = 10 N and d = .5 m    W = 10 N(.5 m) = 5 J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4800600"/>
            <a:ext cx="691234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	= .4(5 N) = 2 N to the left and d = .5 m</a:t>
            </a:r>
            <a:br>
              <a:rPr lang="en-US" sz="2800" b="1" dirty="0" smtClean="0">
                <a:solidFill>
                  <a:srgbClr val="002060"/>
                </a:solidFill>
              </a:rPr>
            </a:br>
            <a:r>
              <a:rPr lang="en-US" sz="2800" b="1" dirty="0" smtClean="0">
                <a:solidFill>
                  <a:srgbClr val="002060"/>
                </a:solidFill>
              </a:rPr>
              <a:t>                    W = 2N (.5m) = -1 J  [cos(180) = -1]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8800" y="5953780"/>
            <a:ext cx="45908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Total Work = 5 J + (-1 J) = 4.0 J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609600" y="4719917"/>
            <a:ext cx="15504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>
                <a:solidFill>
                  <a:srgbClr val="002060"/>
                </a:solidFill>
              </a:rPr>
              <a:t>F</a:t>
            </a:r>
            <a:r>
              <a:rPr lang="en-US" sz="3200" b="1" baseline="-25000" dirty="0" err="1">
                <a:solidFill>
                  <a:srgbClr val="002060"/>
                </a:solidFill>
              </a:rPr>
              <a:t>f</a:t>
            </a:r>
            <a:r>
              <a:rPr lang="en-US" sz="3200" b="1" dirty="0">
                <a:solidFill>
                  <a:srgbClr val="002060"/>
                </a:solidFill>
              </a:rPr>
              <a:t> = </a:t>
            </a:r>
            <a:r>
              <a:rPr lang="en-US" sz="3200" b="1" dirty="0" err="1">
                <a:solidFill>
                  <a:srgbClr val="002060"/>
                </a:solidFill>
                <a:latin typeface="Symbol" panose="05050102010706020507" pitchFamily="18" charset="2"/>
              </a:rPr>
              <a:t>m</a:t>
            </a:r>
            <a:r>
              <a:rPr lang="en-US" sz="3200" b="1" dirty="0" err="1">
                <a:solidFill>
                  <a:srgbClr val="002060"/>
                </a:solidFill>
              </a:rPr>
              <a:t>F</a:t>
            </a:r>
            <a:r>
              <a:rPr lang="en-US" sz="3200" b="1" baseline="-25000" dirty="0" err="1">
                <a:solidFill>
                  <a:srgbClr val="002060"/>
                </a:solidFill>
              </a:rPr>
              <a:t>N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89677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7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6"/>
          <p:cNvSpPr>
            <a:spLocks noChangeArrowheads="1" noChangeShapeType="1" noTextEdit="1"/>
          </p:cNvSpPr>
          <p:nvPr/>
        </p:nvSpPr>
        <p:spPr bwMode="auto">
          <a:xfrm>
            <a:off x="2514600" y="457200"/>
            <a:ext cx="3810000" cy="15240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r>
              <a:rPr lang="en-US" sz="3600" kern="10" dirty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/>
              </a:rPr>
              <a:t>POWER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57200" y="2057400"/>
            <a:ext cx="4343400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dirty="0">
                <a:latin typeface="Eras Demi ITC" panose="020B0805030504020804" pitchFamily="34" charset="0"/>
              </a:rPr>
              <a:t>Power is defined as </a:t>
            </a:r>
            <a:r>
              <a:rPr lang="en-US" altLang="en-US" sz="4000" b="1" u="sng" dirty="0">
                <a:solidFill>
                  <a:schemeClr val="bg2">
                    <a:lumMod val="50000"/>
                  </a:schemeClr>
                </a:solidFill>
                <a:latin typeface="Eras Demi ITC" panose="020B0805030504020804" pitchFamily="34" charset="0"/>
              </a:rPr>
              <a:t>work done </a:t>
            </a:r>
            <a:r>
              <a:rPr lang="en-US" altLang="en-US" sz="4000" dirty="0">
                <a:latin typeface="Eras Demi ITC" panose="020B0805030504020804" pitchFamily="34" charset="0"/>
              </a:rPr>
              <a:t>divided by the </a:t>
            </a:r>
            <a:r>
              <a:rPr lang="en-US" altLang="en-US" sz="4000" b="1" u="sng" dirty="0">
                <a:solidFill>
                  <a:schemeClr val="bg2">
                    <a:lumMod val="50000"/>
                  </a:schemeClr>
                </a:solidFill>
                <a:latin typeface="Eras Demi ITC" panose="020B0805030504020804" pitchFamily="34" charset="0"/>
              </a:rPr>
              <a:t>time</a:t>
            </a:r>
            <a:r>
              <a:rPr lang="en-US" altLang="en-US" sz="4000" dirty="0">
                <a:solidFill>
                  <a:schemeClr val="bg2">
                    <a:lumMod val="50000"/>
                  </a:schemeClr>
                </a:solidFill>
                <a:latin typeface="Eras Demi ITC" panose="020B0805030504020804" pitchFamily="34" charset="0"/>
              </a:rPr>
              <a:t> </a:t>
            </a:r>
            <a:r>
              <a:rPr lang="en-US" altLang="en-US" sz="4000" dirty="0">
                <a:latin typeface="Eras Demi ITC" panose="020B0805030504020804" pitchFamily="34" charset="0"/>
              </a:rPr>
              <a:t>used to do the work.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4953000" y="2895600"/>
            <a:ext cx="35814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4800" b="1" dirty="0">
                <a:latin typeface="Eras Demi ITC" panose="020B0805030504020804" pitchFamily="34" charset="0"/>
              </a:rPr>
              <a:t>P = </a:t>
            </a:r>
            <a:r>
              <a:rPr lang="en-US" altLang="en-US" sz="4800" b="1" u="sng" dirty="0" smtClean="0">
                <a:latin typeface="Eras Demi ITC" panose="020B0805030504020804" pitchFamily="34" charset="0"/>
              </a:rPr>
              <a:t>F</a:t>
            </a:r>
            <a:r>
              <a:rPr lang="en-US" altLang="en-US" sz="4800" b="1" u="sng" dirty="0" smtClean="0">
                <a:latin typeface="Eras Demi ITC" panose="020B0805030504020804" pitchFamily="34" charset="0"/>
                <a:cs typeface="Times New Roman" pitchFamily="18" charset="0"/>
              </a:rPr>
              <a:t>*</a:t>
            </a:r>
            <a:r>
              <a:rPr lang="en-US" altLang="en-US" sz="4800" b="1" u="sng" dirty="0" smtClean="0">
                <a:latin typeface="Eras Demi ITC" panose="020B0805030504020804" pitchFamily="34" charset="0"/>
              </a:rPr>
              <a:t>d</a:t>
            </a:r>
            <a:r>
              <a:rPr lang="en-US" altLang="en-US" sz="4800" b="1" dirty="0" smtClean="0">
                <a:latin typeface="Eras Demi ITC" panose="020B0805030504020804" pitchFamily="34" charset="0"/>
              </a:rPr>
              <a:t> = </a:t>
            </a:r>
            <a:r>
              <a:rPr lang="en-US" altLang="en-US" sz="4800" b="1" u="sng" dirty="0" smtClean="0">
                <a:latin typeface="Eras Demi ITC" panose="020B0805030504020804" pitchFamily="34" charset="0"/>
              </a:rPr>
              <a:t>W</a:t>
            </a:r>
            <a:endParaRPr lang="en-US" altLang="en-US" sz="4800" b="1" u="sng" dirty="0">
              <a:latin typeface="Eras Demi ITC" panose="020B0805030504020804" pitchFamily="34" charset="0"/>
            </a:endParaRPr>
          </a:p>
          <a:p>
            <a:r>
              <a:rPr lang="en-US" altLang="en-US" sz="4800" b="1" dirty="0">
                <a:latin typeface="Eras Demi ITC" panose="020B0805030504020804" pitchFamily="34" charset="0"/>
              </a:rPr>
              <a:t>     </a:t>
            </a:r>
            <a:r>
              <a:rPr lang="en-US" altLang="en-US" sz="4800" b="1" dirty="0" smtClean="0">
                <a:latin typeface="Eras Demi ITC" panose="020B0805030504020804" pitchFamily="34" charset="0"/>
              </a:rPr>
              <a:t>	</a:t>
            </a:r>
            <a:r>
              <a:rPr lang="en-US" altLang="en-US" sz="4800" b="1" dirty="0">
                <a:latin typeface="Eras Demi ITC" panose="020B0805030504020804" pitchFamily="34" charset="0"/>
              </a:rPr>
              <a:t> </a:t>
            </a:r>
            <a:r>
              <a:rPr lang="en-US" altLang="en-US" sz="4800" b="1" dirty="0" smtClean="0">
                <a:latin typeface="Eras Demi ITC" panose="020B0805030504020804" pitchFamily="34" charset="0"/>
              </a:rPr>
              <a:t>  t         </a:t>
            </a:r>
            <a:r>
              <a:rPr lang="en-US" altLang="en-US" sz="4800" b="1" dirty="0" err="1" smtClean="0">
                <a:latin typeface="Eras Demi ITC" panose="020B0805030504020804" pitchFamily="34" charset="0"/>
              </a:rPr>
              <a:t>t</a:t>
            </a:r>
            <a:endParaRPr lang="en-US" altLang="en-US" sz="4800" b="1" dirty="0">
              <a:latin typeface="Eras Demi ITC" panose="020B08050305040208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5943600"/>
            <a:ext cx="8340745" cy="523220"/>
          </a:xfrm>
          <a:prstGeom prst="rect">
            <a:avLst/>
          </a:prstGeom>
          <a:noFill/>
          <a:ln w="38100" cmpd="dbl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en-US" sz="2800" dirty="0">
                <a:latin typeface="Eras Demi ITC" panose="020B0805030504020804" pitchFamily="34" charset="0"/>
              </a:rPr>
              <a:t>The SI unit for power is the joule/sec =</a:t>
            </a:r>
            <a:r>
              <a:rPr lang="en-US" altLang="en-US" sz="2800" dirty="0" smtClean="0">
                <a:latin typeface="Eras Demi ITC" panose="020B0805030504020804" pitchFamily="34" charset="0"/>
              </a:rPr>
              <a:t> </a:t>
            </a:r>
            <a:r>
              <a:rPr lang="en-US" altLang="en-US" sz="2800" i="1" u="sng" dirty="0" smtClean="0">
                <a:latin typeface="Eras Demi ITC" panose="020B0805030504020804" pitchFamily="34" charset="0"/>
              </a:rPr>
              <a:t>watt</a:t>
            </a:r>
            <a:r>
              <a:rPr lang="en-US" altLang="en-US" sz="2800" u="sng" dirty="0">
                <a:latin typeface="Eras Demi ITC" panose="020B0805030504020804" pitchFamily="34" charset="0"/>
              </a:rPr>
              <a:t> </a:t>
            </a:r>
            <a:r>
              <a:rPr lang="en-US" altLang="en-US" sz="2800" u="sng" dirty="0" smtClean="0">
                <a:latin typeface="Eras Demi ITC" panose="020B0805030504020804" pitchFamily="34" charset="0"/>
              </a:rPr>
              <a:t>(W)</a:t>
            </a:r>
            <a:endParaRPr lang="en-US" altLang="en-US" sz="2800" u="sng" dirty="0">
              <a:latin typeface="Eras Demi ITC" panose="020B0805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180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2" presetClass="entr" presetSubtype="12" decel="5000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Jacquelyn\AppData\Local\Microsoft\Windows\Temporary Internet Files\Content.IE5\TM38KDSD\MC90025426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3335" y="1248766"/>
            <a:ext cx="1376172" cy="1875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607135" y="2438400"/>
            <a:ext cx="5410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2505660" y="1571656"/>
            <a:ext cx="1158875" cy="1079470"/>
            <a:chOff x="3492500" y="2851150"/>
            <a:chExt cx="1006475" cy="1157288"/>
          </a:xfrm>
        </p:grpSpPr>
        <p:sp>
          <p:nvSpPr>
            <p:cNvPr id="7" name="AutoShape 5"/>
            <p:cNvSpPr>
              <a:spLocks noChangeAspect="1" noChangeArrowheads="1" noTextEdit="1"/>
            </p:cNvSpPr>
            <p:nvPr/>
          </p:nvSpPr>
          <p:spPr bwMode="auto">
            <a:xfrm>
              <a:off x="3492500" y="2851150"/>
              <a:ext cx="1006475" cy="1157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auto">
            <a:xfrm>
              <a:off x="3998913" y="3000375"/>
              <a:ext cx="309563" cy="568325"/>
            </a:xfrm>
            <a:custGeom>
              <a:avLst/>
              <a:gdLst>
                <a:gd name="T0" fmla="*/ 37 w 778"/>
                <a:gd name="T1" fmla="*/ 410 h 1430"/>
                <a:gd name="T2" fmla="*/ 51 w 778"/>
                <a:gd name="T3" fmla="*/ 375 h 1430"/>
                <a:gd name="T4" fmla="*/ 72 w 778"/>
                <a:gd name="T5" fmla="*/ 332 h 1430"/>
                <a:gd name="T6" fmla="*/ 101 w 778"/>
                <a:gd name="T7" fmla="*/ 287 h 1430"/>
                <a:gd name="T8" fmla="*/ 137 w 778"/>
                <a:gd name="T9" fmla="*/ 242 h 1430"/>
                <a:gd name="T10" fmla="*/ 181 w 778"/>
                <a:gd name="T11" fmla="*/ 196 h 1430"/>
                <a:gd name="T12" fmla="*/ 229 w 778"/>
                <a:gd name="T13" fmla="*/ 158 h 1430"/>
                <a:gd name="T14" fmla="*/ 285 w 778"/>
                <a:gd name="T15" fmla="*/ 127 h 1430"/>
                <a:gd name="T16" fmla="*/ 347 w 778"/>
                <a:gd name="T17" fmla="*/ 104 h 1430"/>
                <a:gd name="T18" fmla="*/ 413 w 778"/>
                <a:gd name="T19" fmla="*/ 96 h 1430"/>
                <a:gd name="T20" fmla="*/ 484 w 778"/>
                <a:gd name="T21" fmla="*/ 102 h 1430"/>
                <a:gd name="T22" fmla="*/ 541 w 778"/>
                <a:gd name="T23" fmla="*/ 116 h 1430"/>
                <a:gd name="T24" fmla="*/ 584 w 778"/>
                <a:gd name="T25" fmla="*/ 137 h 1430"/>
                <a:gd name="T26" fmla="*/ 615 w 778"/>
                <a:gd name="T27" fmla="*/ 164 h 1430"/>
                <a:gd name="T28" fmla="*/ 635 w 778"/>
                <a:gd name="T29" fmla="*/ 197 h 1430"/>
                <a:gd name="T30" fmla="*/ 647 w 778"/>
                <a:gd name="T31" fmla="*/ 234 h 1430"/>
                <a:gd name="T32" fmla="*/ 649 w 778"/>
                <a:gd name="T33" fmla="*/ 274 h 1430"/>
                <a:gd name="T34" fmla="*/ 646 w 778"/>
                <a:gd name="T35" fmla="*/ 315 h 1430"/>
                <a:gd name="T36" fmla="*/ 638 w 778"/>
                <a:gd name="T37" fmla="*/ 359 h 1430"/>
                <a:gd name="T38" fmla="*/ 626 w 778"/>
                <a:gd name="T39" fmla="*/ 401 h 1430"/>
                <a:gd name="T40" fmla="*/ 613 w 778"/>
                <a:gd name="T41" fmla="*/ 445 h 1430"/>
                <a:gd name="T42" fmla="*/ 284 w 778"/>
                <a:gd name="T43" fmla="*/ 909 h 1430"/>
                <a:gd name="T44" fmla="*/ 294 w 778"/>
                <a:gd name="T45" fmla="*/ 939 h 1430"/>
                <a:gd name="T46" fmla="*/ 306 w 778"/>
                <a:gd name="T47" fmla="*/ 976 h 1430"/>
                <a:gd name="T48" fmla="*/ 316 w 778"/>
                <a:gd name="T49" fmla="*/ 1015 h 1430"/>
                <a:gd name="T50" fmla="*/ 327 w 778"/>
                <a:gd name="T51" fmla="*/ 1057 h 1430"/>
                <a:gd name="T52" fmla="*/ 335 w 778"/>
                <a:gd name="T53" fmla="*/ 1094 h 1430"/>
                <a:gd name="T54" fmla="*/ 343 w 778"/>
                <a:gd name="T55" fmla="*/ 1128 h 1430"/>
                <a:gd name="T56" fmla="*/ 349 w 778"/>
                <a:gd name="T57" fmla="*/ 1163 h 1430"/>
                <a:gd name="T58" fmla="*/ 476 w 778"/>
                <a:gd name="T59" fmla="*/ 1387 h 1430"/>
                <a:gd name="T60" fmla="*/ 476 w 778"/>
                <a:gd name="T61" fmla="*/ 1356 h 1430"/>
                <a:gd name="T62" fmla="*/ 473 w 778"/>
                <a:gd name="T63" fmla="*/ 1309 h 1430"/>
                <a:gd name="T64" fmla="*/ 469 w 778"/>
                <a:gd name="T65" fmla="*/ 1275 h 1430"/>
                <a:gd name="T66" fmla="*/ 460 w 778"/>
                <a:gd name="T67" fmla="*/ 1232 h 1430"/>
                <a:gd name="T68" fmla="*/ 449 w 778"/>
                <a:gd name="T69" fmla="*/ 1188 h 1430"/>
                <a:gd name="T70" fmla="*/ 434 w 778"/>
                <a:gd name="T71" fmla="*/ 1138 h 1430"/>
                <a:gd name="T72" fmla="*/ 413 w 778"/>
                <a:gd name="T73" fmla="*/ 1086 h 1430"/>
                <a:gd name="T74" fmla="*/ 386 w 778"/>
                <a:gd name="T75" fmla="*/ 1031 h 1430"/>
                <a:gd name="T76" fmla="*/ 361 w 778"/>
                <a:gd name="T77" fmla="*/ 973 h 1430"/>
                <a:gd name="T78" fmla="*/ 369 w 778"/>
                <a:gd name="T79" fmla="*/ 911 h 1430"/>
                <a:gd name="T80" fmla="*/ 404 w 778"/>
                <a:gd name="T81" fmla="*/ 845 h 1430"/>
                <a:gd name="T82" fmla="*/ 456 w 778"/>
                <a:gd name="T83" fmla="*/ 775 h 1430"/>
                <a:gd name="T84" fmla="*/ 523 w 778"/>
                <a:gd name="T85" fmla="*/ 702 h 1430"/>
                <a:gd name="T86" fmla="*/ 594 w 778"/>
                <a:gd name="T87" fmla="*/ 626 h 1430"/>
                <a:gd name="T88" fmla="*/ 662 w 778"/>
                <a:gd name="T89" fmla="*/ 546 h 1430"/>
                <a:gd name="T90" fmla="*/ 720 w 778"/>
                <a:gd name="T91" fmla="*/ 465 h 1430"/>
                <a:gd name="T92" fmla="*/ 761 w 778"/>
                <a:gd name="T93" fmla="*/ 383 h 1430"/>
                <a:gd name="T94" fmla="*/ 778 w 778"/>
                <a:gd name="T95" fmla="*/ 298 h 1430"/>
                <a:gd name="T96" fmla="*/ 765 w 778"/>
                <a:gd name="T97" fmla="*/ 214 h 1430"/>
                <a:gd name="T98" fmla="*/ 723 w 778"/>
                <a:gd name="T99" fmla="*/ 137 h 1430"/>
                <a:gd name="T100" fmla="*/ 675 w 778"/>
                <a:gd name="T101" fmla="*/ 81 h 1430"/>
                <a:gd name="T102" fmla="*/ 617 w 778"/>
                <a:gd name="T103" fmla="*/ 43 h 1430"/>
                <a:gd name="T104" fmla="*/ 557 w 778"/>
                <a:gd name="T105" fmla="*/ 18 h 1430"/>
                <a:gd name="T106" fmla="*/ 497 w 778"/>
                <a:gd name="T107" fmla="*/ 5 h 1430"/>
                <a:gd name="T108" fmla="*/ 438 w 778"/>
                <a:gd name="T109" fmla="*/ 1 h 1430"/>
                <a:gd name="T110" fmla="*/ 383 w 778"/>
                <a:gd name="T111" fmla="*/ 2 h 1430"/>
                <a:gd name="T112" fmla="*/ 340 w 778"/>
                <a:gd name="T113" fmla="*/ 9 h 1430"/>
                <a:gd name="T114" fmla="*/ 305 w 778"/>
                <a:gd name="T115" fmla="*/ 15 h 1430"/>
                <a:gd name="T116" fmla="*/ 281 w 778"/>
                <a:gd name="T117" fmla="*/ 23 h 1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78" h="1430">
                  <a:moveTo>
                    <a:pt x="34" y="443"/>
                  </a:moveTo>
                  <a:lnTo>
                    <a:pt x="34" y="435"/>
                  </a:lnTo>
                  <a:lnTo>
                    <a:pt x="34" y="426"/>
                  </a:lnTo>
                  <a:lnTo>
                    <a:pt x="34" y="421"/>
                  </a:lnTo>
                  <a:lnTo>
                    <a:pt x="37" y="415"/>
                  </a:lnTo>
                  <a:lnTo>
                    <a:pt x="37" y="410"/>
                  </a:lnTo>
                  <a:lnTo>
                    <a:pt x="41" y="405"/>
                  </a:lnTo>
                  <a:lnTo>
                    <a:pt x="41" y="398"/>
                  </a:lnTo>
                  <a:lnTo>
                    <a:pt x="43" y="393"/>
                  </a:lnTo>
                  <a:lnTo>
                    <a:pt x="46" y="387"/>
                  </a:lnTo>
                  <a:lnTo>
                    <a:pt x="49" y="381"/>
                  </a:lnTo>
                  <a:lnTo>
                    <a:pt x="51" y="375"/>
                  </a:lnTo>
                  <a:lnTo>
                    <a:pt x="54" y="368"/>
                  </a:lnTo>
                  <a:lnTo>
                    <a:pt x="58" y="362"/>
                  </a:lnTo>
                  <a:lnTo>
                    <a:pt x="62" y="355"/>
                  </a:lnTo>
                  <a:lnTo>
                    <a:pt x="64" y="347"/>
                  </a:lnTo>
                  <a:lnTo>
                    <a:pt x="68" y="340"/>
                  </a:lnTo>
                  <a:lnTo>
                    <a:pt x="72" y="332"/>
                  </a:lnTo>
                  <a:lnTo>
                    <a:pt x="77" y="325"/>
                  </a:lnTo>
                  <a:lnTo>
                    <a:pt x="81" y="317"/>
                  </a:lnTo>
                  <a:lnTo>
                    <a:pt x="85" y="311"/>
                  </a:lnTo>
                  <a:lnTo>
                    <a:pt x="92" y="303"/>
                  </a:lnTo>
                  <a:lnTo>
                    <a:pt x="97" y="296"/>
                  </a:lnTo>
                  <a:lnTo>
                    <a:pt x="101" y="287"/>
                  </a:lnTo>
                  <a:lnTo>
                    <a:pt x="106" y="279"/>
                  </a:lnTo>
                  <a:lnTo>
                    <a:pt x="113" y="272"/>
                  </a:lnTo>
                  <a:lnTo>
                    <a:pt x="118" y="265"/>
                  </a:lnTo>
                  <a:lnTo>
                    <a:pt x="124" y="257"/>
                  </a:lnTo>
                  <a:lnTo>
                    <a:pt x="131" y="249"/>
                  </a:lnTo>
                  <a:lnTo>
                    <a:pt x="137" y="242"/>
                  </a:lnTo>
                  <a:lnTo>
                    <a:pt x="145" y="235"/>
                  </a:lnTo>
                  <a:lnTo>
                    <a:pt x="152" y="226"/>
                  </a:lnTo>
                  <a:lnTo>
                    <a:pt x="158" y="219"/>
                  </a:lnTo>
                  <a:lnTo>
                    <a:pt x="165" y="211"/>
                  </a:lnTo>
                  <a:lnTo>
                    <a:pt x="173" y="205"/>
                  </a:lnTo>
                  <a:lnTo>
                    <a:pt x="181" y="196"/>
                  </a:lnTo>
                  <a:lnTo>
                    <a:pt x="188" y="191"/>
                  </a:lnTo>
                  <a:lnTo>
                    <a:pt x="196" y="183"/>
                  </a:lnTo>
                  <a:lnTo>
                    <a:pt x="205" y="177"/>
                  </a:lnTo>
                  <a:lnTo>
                    <a:pt x="213" y="170"/>
                  </a:lnTo>
                  <a:lnTo>
                    <a:pt x="221" y="163"/>
                  </a:lnTo>
                  <a:lnTo>
                    <a:pt x="229" y="158"/>
                  </a:lnTo>
                  <a:lnTo>
                    <a:pt x="238" y="153"/>
                  </a:lnTo>
                  <a:lnTo>
                    <a:pt x="247" y="146"/>
                  </a:lnTo>
                  <a:lnTo>
                    <a:pt x="256" y="141"/>
                  </a:lnTo>
                  <a:lnTo>
                    <a:pt x="266" y="136"/>
                  </a:lnTo>
                  <a:lnTo>
                    <a:pt x="276" y="132"/>
                  </a:lnTo>
                  <a:lnTo>
                    <a:pt x="285" y="127"/>
                  </a:lnTo>
                  <a:lnTo>
                    <a:pt x="296" y="121"/>
                  </a:lnTo>
                  <a:lnTo>
                    <a:pt x="305" y="117"/>
                  </a:lnTo>
                  <a:lnTo>
                    <a:pt x="315" y="115"/>
                  </a:lnTo>
                  <a:lnTo>
                    <a:pt x="326" y="111"/>
                  </a:lnTo>
                  <a:lnTo>
                    <a:pt x="336" y="107"/>
                  </a:lnTo>
                  <a:lnTo>
                    <a:pt x="347" y="104"/>
                  </a:lnTo>
                  <a:lnTo>
                    <a:pt x="358" y="103"/>
                  </a:lnTo>
                  <a:lnTo>
                    <a:pt x="369" y="99"/>
                  </a:lnTo>
                  <a:lnTo>
                    <a:pt x="379" y="99"/>
                  </a:lnTo>
                  <a:lnTo>
                    <a:pt x="391" y="96"/>
                  </a:lnTo>
                  <a:lnTo>
                    <a:pt x="403" y="96"/>
                  </a:lnTo>
                  <a:lnTo>
                    <a:pt x="413" y="96"/>
                  </a:lnTo>
                  <a:lnTo>
                    <a:pt x="426" y="96"/>
                  </a:lnTo>
                  <a:lnTo>
                    <a:pt x="438" y="96"/>
                  </a:lnTo>
                  <a:lnTo>
                    <a:pt x="451" y="99"/>
                  </a:lnTo>
                  <a:lnTo>
                    <a:pt x="462" y="99"/>
                  </a:lnTo>
                  <a:lnTo>
                    <a:pt x="473" y="100"/>
                  </a:lnTo>
                  <a:lnTo>
                    <a:pt x="484" y="102"/>
                  </a:lnTo>
                  <a:lnTo>
                    <a:pt x="494" y="104"/>
                  </a:lnTo>
                  <a:lnTo>
                    <a:pt x="503" y="106"/>
                  </a:lnTo>
                  <a:lnTo>
                    <a:pt x="514" y="108"/>
                  </a:lnTo>
                  <a:lnTo>
                    <a:pt x="523" y="111"/>
                  </a:lnTo>
                  <a:lnTo>
                    <a:pt x="533" y="113"/>
                  </a:lnTo>
                  <a:lnTo>
                    <a:pt x="541" y="116"/>
                  </a:lnTo>
                  <a:lnTo>
                    <a:pt x="549" y="119"/>
                  </a:lnTo>
                  <a:lnTo>
                    <a:pt x="557" y="121"/>
                  </a:lnTo>
                  <a:lnTo>
                    <a:pt x="565" y="127"/>
                  </a:lnTo>
                  <a:lnTo>
                    <a:pt x="571" y="129"/>
                  </a:lnTo>
                  <a:lnTo>
                    <a:pt x="578" y="133"/>
                  </a:lnTo>
                  <a:lnTo>
                    <a:pt x="584" y="137"/>
                  </a:lnTo>
                  <a:lnTo>
                    <a:pt x="591" y="142"/>
                  </a:lnTo>
                  <a:lnTo>
                    <a:pt x="596" y="145"/>
                  </a:lnTo>
                  <a:lnTo>
                    <a:pt x="601" y="150"/>
                  </a:lnTo>
                  <a:lnTo>
                    <a:pt x="605" y="154"/>
                  </a:lnTo>
                  <a:lnTo>
                    <a:pt x="611" y="160"/>
                  </a:lnTo>
                  <a:lnTo>
                    <a:pt x="615" y="164"/>
                  </a:lnTo>
                  <a:lnTo>
                    <a:pt x="620" y="170"/>
                  </a:lnTo>
                  <a:lnTo>
                    <a:pt x="624" y="175"/>
                  </a:lnTo>
                  <a:lnTo>
                    <a:pt x="626" y="181"/>
                  </a:lnTo>
                  <a:lnTo>
                    <a:pt x="629" y="187"/>
                  </a:lnTo>
                  <a:lnTo>
                    <a:pt x="632" y="192"/>
                  </a:lnTo>
                  <a:lnTo>
                    <a:pt x="635" y="197"/>
                  </a:lnTo>
                  <a:lnTo>
                    <a:pt x="638" y="202"/>
                  </a:lnTo>
                  <a:lnTo>
                    <a:pt x="639" y="209"/>
                  </a:lnTo>
                  <a:lnTo>
                    <a:pt x="642" y="214"/>
                  </a:lnTo>
                  <a:lnTo>
                    <a:pt x="645" y="221"/>
                  </a:lnTo>
                  <a:lnTo>
                    <a:pt x="646" y="228"/>
                  </a:lnTo>
                  <a:lnTo>
                    <a:pt x="647" y="234"/>
                  </a:lnTo>
                  <a:lnTo>
                    <a:pt x="647" y="240"/>
                  </a:lnTo>
                  <a:lnTo>
                    <a:pt x="647" y="247"/>
                  </a:lnTo>
                  <a:lnTo>
                    <a:pt x="649" y="253"/>
                  </a:lnTo>
                  <a:lnTo>
                    <a:pt x="649" y="260"/>
                  </a:lnTo>
                  <a:lnTo>
                    <a:pt x="649" y="268"/>
                  </a:lnTo>
                  <a:lnTo>
                    <a:pt x="649" y="274"/>
                  </a:lnTo>
                  <a:lnTo>
                    <a:pt x="650" y="281"/>
                  </a:lnTo>
                  <a:lnTo>
                    <a:pt x="649" y="287"/>
                  </a:lnTo>
                  <a:lnTo>
                    <a:pt x="647" y="295"/>
                  </a:lnTo>
                  <a:lnTo>
                    <a:pt x="647" y="302"/>
                  </a:lnTo>
                  <a:lnTo>
                    <a:pt x="647" y="308"/>
                  </a:lnTo>
                  <a:lnTo>
                    <a:pt x="646" y="315"/>
                  </a:lnTo>
                  <a:lnTo>
                    <a:pt x="645" y="323"/>
                  </a:lnTo>
                  <a:lnTo>
                    <a:pt x="645" y="329"/>
                  </a:lnTo>
                  <a:lnTo>
                    <a:pt x="643" y="338"/>
                  </a:lnTo>
                  <a:lnTo>
                    <a:pt x="641" y="345"/>
                  </a:lnTo>
                  <a:lnTo>
                    <a:pt x="639" y="351"/>
                  </a:lnTo>
                  <a:lnTo>
                    <a:pt x="638" y="359"/>
                  </a:lnTo>
                  <a:lnTo>
                    <a:pt x="635" y="366"/>
                  </a:lnTo>
                  <a:lnTo>
                    <a:pt x="634" y="372"/>
                  </a:lnTo>
                  <a:lnTo>
                    <a:pt x="632" y="380"/>
                  </a:lnTo>
                  <a:lnTo>
                    <a:pt x="630" y="387"/>
                  </a:lnTo>
                  <a:lnTo>
                    <a:pt x="629" y="396"/>
                  </a:lnTo>
                  <a:lnTo>
                    <a:pt x="626" y="401"/>
                  </a:lnTo>
                  <a:lnTo>
                    <a:pt x="624" y="410"/>
                  </a:lnTo>
                  <a:lnTo>
                    <a:pt x="621" y="417"/>
                  </a:lnTo>
                  <a:lnTo>
                    <a:pt x="620" y="425"/>
                  </a:lnTo>
                  <a:lnTo>
                    <a:pt x="617" y="431"/>
                  </a:lnTo>
                  <a:lnTo>
                    <a:pt x="615" y="439"/>
                  </a:lnTo>
                  <a:lnTo>
                    <a:pt x="613" y="445"/>
                  </a:lnTo>
                  <a:lnTo>
                    <a:pt x="611" y="453"/>
                  </a:lnTo>
                  <a:lnTo>
                    <a:pt x="269" y="878"/>
                  </a:lnTo>
                  <a:lnTo>
                    <a:pt x="272" y="883"/>
                  </a:lnTo>
                  <a:lnTo>
                    <a:pt x="276" y="891"/>
                  </a:lnTo>
                  <a:lnTo>
                    <a:pt x="280" y="899"/>
                  </a:lnTo>
                  <a:lnTo>
                    <a:pt x="284" y="909"/>
                  </a:lnTo>
                  <a:lnTo>
                    <a:pt x="284" y="913"/>
                  </a:lnTo>
                  <a:lnTo>
                    <a:pt x="286" y="919"/>
                  </a:lnTo>
                  <a:lnTo>
                    <a:pt x="288" y="924"/>
                  </a:lnTo>
                  <a:lnTo>
                    <a:pt x="290" y="929"/>
                  </a:lnTo>
                  <a:lnTo>
                    <a:pt x="293" y="934"/>
                  </a:lnTo>
                  <a:lnTo>
                    <a:pt x="294" y="939"/>
                  </a:lnTo>
                  <a:lnTo>
                    <a:pt x="296" y="946"/>
                  </a:lnTo>
                  <a:lnTo>
                    <a:pt x="298" y="953"/>
                  </a:lnTo>
                  <a:lnTo>
                    <a:pt x="300" y="958"/>
                  </a:lnTo>
                  <a:lnTo>
                    <a:pt x="301" y="963"/>
                  </a:lnTo>
                  <a:lnTo>
                    <a:pt x="303" y="970"/>
                  </a:lnTo>
                  <a:lnTo>
                    <a:pt x="306" y="976"/>
                  </a:lnTo>
                  <a:lnTo>
                    <a:pt x="307" y="983"/>
                  </a:lnTo>
                  <a:lnTo>
                    <a:pt x="309" y="989"/>
                  </a:lnTo>
                  <a:lnTo>
                    <a:pt x="310" y="996"/>
                  </a:lnTo>
                  <a:lnTo>
                    <a:pt x="314" y="1004"/>
                  </a:lnTo>
                  <a:lnTo>
                    <a:pt x="314" y="1009"/>
                  </a:lnTo>
                  <a:lnTo>
                    <a:pt x="316" y="1015"/>
                  </a:lnTo>
                  <a:lnTo>
                    <a:pt x="318" y="1022"/>
                  </a:lnTo>
                  <a:lnTo>
                    <a:pt x="319" y="1030"/>
                  </a:lnTo>
                  <a:lnTo>
                    <a:pt x="320" y="1036"/>
                  </a:lnTo>
                  <a:lnTo>
                    <a:pt x="323" y="1043"/>
                  </a:lnTo>
                  <a:lnTo>
                    <a:pt x="324" y="1049"/>
                  </a:lnTo>
                  <a:lnTo>
                    <a:pt x="327" y="1057"/>
                  </a:lnTo>
                  <a:lnTo>
                    <a:pt x="328" y="1062"/>
                  </a:lnTo>
                  <a:lnTo>
                    <a:pt x="330" y="1069"/>
                  </a:lnTo>
                  <a:lnTo>
                    <a:pt x="331" y="1075"/>
                  </a:lnTo>
                  <a:lnTo>
                    <a:pt x="332" y="1082"/>
                  </a:lnTo>
                  <a:lnTo>
                    <a:pt x="333" y="1087"/>
                  </a:lnTo>
                  <a:lnTo>
                    <a:pt x="335" y="1094"/>
                  </a:lnTo>
                  <a:lnTo>
                    <a:pt x="336" y="1100"/>
                  </a:lnTo>
                  <a:lnTo>
                    <a:pt x="337" y="1105"/>
                  </a:lnTo>
                  <a:lnTo>
                    <a:pt x="337" y="1112"/>
                  </a:lnTo>
                  <a:lnTo>
                    <a:pt x="340" y="1117"/>
                  </a:lnTo>
                  <a:lnTo>
                    <a:pt x="341" y="1122"/>
                  </a:lnTo>
                  <a:lnTo>
                    <a:pt x="343" y="1128"/>
                  </a:lnTo>
                  <a:lnTo>
                    <a:pt x="343" y="1133"/>
                  </a:lnTo>
                  <a:lnTo>
                    <a:pt x="344" y="1138"/>
                  </a:lnTo>
                  <a:lnTo>
                    <a:pt x="345" y="1142"/>
                  </a:lnTo>
                  <a:lnTo>
                    <a:pt x="347" y="1149"/>
                  </a:lnTo>
                  <a:lnTo>
                    <a:pt x="348" y="1155"/>
                  </a:lnTo>
                  <a:lnTo>
                    <a:pt x="349" y="1163"/>
                  </a:lnTo>
                  <a:lnTo>
                    <a:pt x="350" y="1171"/>
                  </a:lnTo>
                  <a:lnTo>
                    <a:pt x="353" y="1177"/>
                  </a:lnTo>
                  <a:lnTo>
                    <a:pt x="354" y="1184"/>
                  </a:lnTo>
                  <a:lnTo>
                    <a:pt x="356" y="1188"/>
                  </a:lnTo>
                  <a:lnTo>
                    <a:pt x="356" y="1430"/>
                  </a:lnTo>
                  <a:lnTo>
                    <a:pt x="476" y="1387"/>
                  </a:lnTo>
                  <a:lnTo>
                    <a:pt x="476" y="1384"/>
                  </a:lnTo>
                  <a:lnTo>
                    <a:pt x="476" y="1377"/>
                  </a:lnTo>
                  <a:lnTo>
                    <a:pt x="476" y="1372"/>
                  </a:lnTo>
                  <a:lnTo>
                    <a:pt x="476" y="1368"/>
                  </a:lnTo>
                  <a:lnTo>
                    <a:pt x="476" y="1362"/>
                  </a:lnTo>
                  <a:lnTo>
                    <a:pt x="476" y="1356"/>
                  </a:lnTo>
                  <a:lnTo>
                    <a:pt x="476" y="1347"/>
                  </a:lnTo>
                  <a:lnTo>
                    <a:pt x="476" y="1339"/>
                  </a:lnTo>
                  <a:lnTo>
                    <a:pt x="475" y="1329"/>
                  </a:lnTo>
                  <a:lnTo>
                    <a:pt x="475" y="1320"/>
                  </a:lnTo>
                  <a:lnTo>
                    <a:pt x="473" y="1315"/>
                  </a:lnTo>
                  <a:lnTo>
                    <a:pt x="473" y="1309"/>
                  </a:lnTo>
                  <a:lnTo>
                    <a:pt x="472" y="1304"/>
                  </a:lnTo>
                  <a:lnTo>
                    <a:pt x="472" y="1299"/>
                  </a:lnTo>
                  <a:lnTo>
                    <a:pt x="471" y="1292"/>
                  </a:lnTo>
                  <a:lnTo>
                    <a:pt x="469" y="1287"/>
                  </a:lnTo>
                  <a:lnTo>
                    <a:pt x="469" y="1281"/>
                  </a:lnTo>
                  <a:lnTo>
                    <a:pt x="469" y="1275"/>
                  </a:lnTo>
                  <a:lnTo>
                    <a:pt x="467" y="1268"/>
                  </a:lnTo>
                  <a:lnTo>
                    <a:pt x="467" y="1261"/>
                  </a:lnTo>
                  <a:lnTo>
                    <a:pt x="464" y="1253"/>
                  </a:lnTo>
                  <a:lnTo>
                    <a:pt x="464" y="1248"/>
                  </a:lnTo>
                  <a:lnTo>
                    <a:pt x="462" y="1239"/>
                  </a:lnTo>
                  <a:lnTo>
                    <a:pt x="460" y="1232"/>
                  </a:lnTo>
                  <a:lnTo>
                    <a:pt x="458" y="1224"/>
                  </a:lnTo>
                  <a:lnTo>
                    <a:pt x="458" y="1218"/>
                  </a:lnTo>
                  <a:lnTo>
                    <a:pt x="455" y="1210"/>
                  </a:lnTo>
                  <a:lnTo>
                    <a:pt x="452" y="1202"/>
                  </a:lnTo>
                  <a:lnTo>
                    <a:pt x="451" y="1194"/>
                  </a:lnTo>
                  <a:lnTo>
                    <a:pt x="449" y="1188"/>
                  </a:lnTo>
                  <a:lnTo>
                    <a:pt x="446" y="1179"/>
                  </a:lnTo>
                  <a:lnTo>
                    <a:pt x="445" y="1171"/>
                  </a:lnTo>
                  <a:lnTo>
                    <a:pt x="442" y="1163"/>
                  </a:lnTo>
                  <a:lnTo>
                    <a:pt x="439" y="1155"/>
                  </a:lnTo>
                  <a:lnTo>
                    <a:pt x="437" y="1146"/>
                  </a:lnTo>
                  <a:lnTo>
                    <a:pt x="434" y="1138"/>
                  </a:lnTo>
                  <a:lnTo>
                    <a:pt x="430" y="1129"/>
                  </a:lnTo>
                  <a:lnTo>
                    <a:pt x="428" y="1121"/>
                  </a:lnTo>
                  <a:lnTo>
                    <a:pt x="424" y="1112"/>
                  </a:lnTo>
                  <a:lnTo>
                    <a:pt x="420" y="1103"/>
                  </a:lnTo>
                  <a:lnTo>
                    <a:pt x="416" y="1094"/>
                  </a:lnTo>
                  <a:lnTo>
                    <a:pt x="413" y="1086"/>
                  </a:lnTo>
                  <a:lnTo>
                    <a:pt x="408" y="1075"/>
                  </a:lnTo>
                  <a:lnTo>
                    <a:pt x="404" y="1068"/>
                  </a:lnTo>
                  <a:lnTo>
                    <a:pt x="399" y="1057"/>
                  </a:lnTo>
                  <a:lnTo>
                    <a:pt x="395" y="1049"/>
                  </a:lnTo>
                  <a:lnTo>
                    <a:pt x="390" y="1039"/>
                  </a:lnTo>
                  <a:lnTo>
                    <a:pt x="386" y="1031"/>
                  </a:lnTo>
                  <a:lnTo>
                    <a:pt x="379" y="1022"/>
                  </a:lnTo>
                  <a:lnTo>
                    <a:pt x="375" y="1013"/>
                  </a:lnTo>
                  <a:lnTo>
                    <a:pt x="370" y="1004"/>
                  </a:lnTo>
                  <a:lnTo>
                    <a:pt x="366" y="993"/>
                  </a:lnTo>
                  <a:lnTo>
                    <a:pt x="362" y="983"/>
                  </a:lnTo>
                  <a:lnTo>
                    <a:pt x="361" y="973"/>
                  </a:lnTo>
                  <a:lnTo>
                    <a:pt x="358" y="963"/>
                  </a:lnTo>
                  <a:lnTo>
                    <a:pt x="360" y="953"/>
                  </a:lnTo>
                  <a:lnTo>
                    <a:pt x="361" y="942"/>
                  </a:lnTo>
                  <a:lnTo>
                    <a:pt x="364" y="933"/>
                  </a:lnTo>
                  <a:lnTo>
                    <a:pt x="365" y="921"/>
                  </a:lnTo>
                  <a:lnTo>
                    <a:pt x="369" y="911"/>
                  </a:lnTo>
                  <a:lnTo>
                    <a:pt x="373" y="900"/>
                  </a:lnTo>
                  <a:lnTo>
                    <a:pt x="378" y="889"/>
                  </a:lnTo>
                  <a:lnTo>
                    <a:pt x="383" y="878"/>
                  </a:lnTo>
                  <a:lnTo>
                    <a:pt x="388" y="866"/>
                  </a:lnTo>
                  <a:lnTo>
                    <a:pt x="395" y="856"/>
                  </a:lnTo>
                  <a:lnTo>
                    <a:pt x="404" y="845"/>
                  </a:lnTo>
                  <a:lnTo>
                    <a:pt x="411" y="834"/>
                  </a:lnTo>
                  <a:lnTo>
                    <a:pt x="418" y="822"/>
                  </a:lnTo>
                  <a:lnTo>
                    <a:pt x="428" y="810"/>
                  </a:lnTo>
                  <a:lnTo>
                    <a:pt x="437" y="798"/>
                  </a:lnTo>
                  <a:lnTo>
                    <a:pt x="446" y="785"/>
                  </a:lnTo>
                  <a:lnTo>
                    <a:pt x="456" y="775"/>
                  </a:lnTo>
                  <a:lnTo>
                    <a:pt x="467" y="762"/>
                  </a:lnTo>
                  <a:lnTo>
                    <a:pt x="479" y="751"/>
                  </a:lnTo>
                  <a:lnTo>
                    <a:pt x="489" y="738"/>
                  </a:lnTo>
                  <a:lnTo>
                    <a:pt x="500" y="726"/>
                  </a:lnTo>
                  <a:lnTo>
                    <a:pt x="511" y="713"/>
                  </a:lnTo>
                  <a:lnTo>
                    <a:pt x="523" y="702"/>
                  </a:lnTo>
                  <a:lnTo>
                    <a:pt x="535" y="689"/>
                  </a:lnTo>
                  <a:lnTo>
                    <a:pt x="547" y="677"/>
                  </a:lnTo>
                  <a:lnTo>
                    <a:pt x="558" y="664"/>
                  </a:lnTo>
                  <a:lnTo>
                    <a:pt x="571" y="652"/>
                  </a:lnTo>
                  <a:lnTo>
                    <a:pt x="582" y="638"/>
                  </a:lnTo>
                  <a:lnTo>
                    <a:pt x="594" y="626"/>
                  </a:lnTo>
                  <a:lnTo>
                    <a:pt x="605" y="611"/>
                  </a:lnTo>
                  <a:lnTo>
                    <a:pt x="617" y="598"/>
                  </a:lnTo>
                  <a:lnTo>
                    <a:pt x="629" y="585"/>
                  </a:lnTo>
                  <a:lnTo>
                    <a:pt x="639" y="572"/>
                  </a:lnTo>
                  <a:lnTo>
                    <a:pt x="650" y="559"/>
                  </a:lnTo>
                  <a:lnTo>
                    <a:pt x="662" y="546"/>
                  </a:lnTo>
                  <a:lnTo>
                    <a:pt x="672" y="533"/>
                  </a:lnTo>
                  <a:lnTo>
                    <a:pt x="684" y="520"/>
                  </a:lnTo>
                  <a:lnTo>
                    <a:pt x="692" y="506"/>
                  </a:lnTo>
                  <a:lnTo>
                    <a:pt x="702" y="492"/>
                  </a:lnTo>
                  <a:lnTo>
                    <a:pt x="711" y="478"/>
                  </a:lnTo>
                  <a:lnTo>
                    <a:pt x="720" y="465"/>
                  </a:lnTo>
                  <a:lnTo>
                    <a:pt x="728" y="451"/>
                  </a:lnTo>
                  <a:lnTo>
                    <a:pt x="737" y="438"/>
                  </a:lnTo>
                  <a:lnTo>
                    <a:pt x="743" y="423"/>
                  </a:lnTo>
                  <a:lnTo>
                    <a:pt x="750" y="410"/>
                  </a:lnTo>
                  <a:lnTo>
                    <a:pt x="756" y="396"/>
                  </a:lnTo>
                  <a:lnTo>
                    <a:pt x="761" y="383"/>
                  </a:lnTo>
                  <a:lnTo>
                    <a:pt x="765" y="368"/>
                  </a:lnTo>
                  <a:lnTo>
                    <a:pt x="770" y="354"/>
                  </a:lnTo>
                  <a:lnTo>
                    <a:pt x="773" y="341"/>
                  </a:lnTo>
                  <a:lnTo>
                    <a:pt x="777" y="326"/>
                  </a:lnTo>
                  <a:lnTo>
                    <a:pt x="777" y="312"/>
                  </a:lnTo>
                  <a:lnTo>
                    <a:pt x="778" y="298"/>
                  </a:lnTo>
                  <a:lnTo>
                    <a:pt x="778" y="283"/>
                  </a:lnTo>
                  <a:lnTo>
                    <a:pt x="778" y="270"/>
                  </a:lnTo>
                  <a:lnTo>
                    <a:pt x="775" y="256"/>
                  </a:lnTo>
                  <a:lnTo>
                    <a:pt x="773" y="242"/>
                  </a:lnTo>
                  <a:lnTo>
                    <a:pt x="769" y="227"/>
                  </a:lnTo>
                  <a:lnTo>
                    <a:pt x="765" y="214"/>
                  </a:lnTo>
                  <a:lnTo>
                    <a:pt x="758" y="198"/>
                  </a:lnTo>
                  <a:lnTo>
                    <a:pt x="752" y="185"/>
                  </a:lnTo>
                  <a:lnTo>
                    <a:pt x="744" y="172"/>
                  </a:lnTo>
                  <a:lnTo>
                    <a:pt x="737" y="160"/>
                  </a:lnTo>
                  <a:lnTo>
                    <a:pt x="731" y="147"/>
                  </a:lnTo>
                  <a:lnTo>
                    <a:pt x="723" y="137"/>
                  </a:lnTo>
                  <a:lnTo>
                    <a:pt x="717" y="127"/>
                  </a:lnTo>
                  <a:lnTo>
                    <a:pt x="709" y="117"/>
                  </a:lnTo>
                  <a:lnTo>
                    <a:pt x="700" y="107"/>
                  </a:lnTo>
                  <a:lnTo>
                    <a:pt x="692" y="98"/>
                  </a:lnTo>
                  <a:lnTo>
                    <a:pt x="683" y="90"/>
                  </a:lnTo>
                  <a:lnTo>
                    <a:pt x="675" y="81"/>
                  </a:lnTo>
                  <a:lnTo>
                    <a:pt x="666" y="73"/>
                  </a:lnTo>
                  <a:lnTo>
                    <a:pt x="656" y="66"/>
                  </a:lnTo>
                  <a:lnTo>
                    <a:pt x="647" y="60"/>
                  </a:lnTo>
                  <a:lnTo>
                    <a:pt x="638" y="55"/>
                  </a:lnTo>
                  <a:lnTo>
                    <a:pt x="628" y="48"/>
                  </a:lnTo>
                  <a:lnTo>
                    <a:pt x="617" y="43"/>
                  </a:lnTo>
                  <a:lnTo>
                    <a:pt x="608" y="38"/>
                  </a:lnTo>
                  <a:lnTo>
                    <a:pt x="598" y="32"/>
                  </a:lnTo>
                  <a:lnTo>
                    <a:pt x="587" y="28"/>
                  </a:lnTo>
                  <a:lnTo>
                    <a:pt x="578" y="25"/>
                  </a:lnTo>
                  <a:lnTo>
                    <a:pt x="567" y="21"/>
                  </a:lnTo>
                  <a:lnTo>
                    <a:pt x="557" y="18"/>
                  </a:lnTo>
                  <a:lnTo>
                    <a:pt x="547" y="15"/>
                  </a:lnTo>
                  <a:lnTo>
                    <a:pt x="536" y="11"/>
                  </a:lnTo>
                  <a:lnTo>
                    <a:pt x="527" y="10"/>
                  </a:lnTo>
                  <a:lnTo>
                    <a:pt x="518" y="9"/>
                  </a:lnTo>
                  <a:lnTo>
                    <a:pt x="506" y="6"/>
                  </a:lnTo>
                  <a:lnTo>
                    <a:pt x="497" y="5"/>
                  </a:lnTo>
                  <a:lnTo>
                    <a:pt x="486" y="4"/>
                  </a:lnTo>
                  <a:lnTo>
                    <a:pt x="477" y="4"/>
                  </a:lnTo>
                  <a:lnTo>
                    <a:pt x="467" y="2"/>
                  </a:lnTo>
                  <a:lnTo>
                    <a:pt x="458" y="1"/>
                  </a:lnTo>
                  <a:lnTo>
                    <a:pt x="447" y="1"/>
                  </a:lnTo>
                  <a:lnTo>
                    <a:pt x="438" y="1"/>
                  </a:lnTo>
                  <a:lnTo>
                    <a:pt x="428" y="0"/>
                  </a:lnTo>
                  <a:lnTo>
                    <a:pt x="418" y="0"/>
                  </a:lnTo>
                  <a:lnTo>
                    <a:pt x="409" y="1"/>
                  </a:lnTo>
                  <a:lnTo>
                    <a:pt x="401" y="2"/>
                  </a:lnTo>
                  <a:lnTo>
                    <a:pt x="392" y="2"/>
                  </a:lnTo>
                  <a:lnTo>
                    <a:pt x="383" y="2"/>
                  </a:lnTo>
                  <a:lnTo>
                    <a:pt x="375" y="2"/>
                  </a:lnTo>
                  <a:lnTo>
                    <a:pt x="367" y="4"/>
                  </a:lnTo>
                  <a:lnTo>
                    <a:pt x="360" y="5"/>
                  </a:lnTo>
                  <a:lnTo>
                    <a:pt x="353" y="6"/>
                  </a:lnTo>
                  <a:lnTo>
                    <a:pt x="345" y="8"/>
                  </a:lnTo>
                  <a:lnTo>
                    <a:pt x="340" y="9"/>
                  </a:lnTo>
                  <a:lnTo>
                    <a:pt x="332" y="9"/>
                  </a:lnTo>
                  <a:lnTo>
                    <a:pt x="326" y="11"/>
                  </a:lnTo>
                  <a:lnTo>
                    <a:pt x="320" y="11"/>
                  </a:lnTo>
                  <a:lnTo>
                    <a:pt x="315" y="14"/>
                  </a:lnTo>
                  <a:lnTo>
                    <a:pt x="310" y="14"/>
                  </a:lnTo>
                  <a:lnTo>
                    <a:pt x="305" y="15"/>
                  </a:lnTo>
                  <a:lnTo>
                    <a:pt x="300" y="17"/>
                  </a:lnTo>
                  <a:lnTo>
                    <a:pt x="297" y="18"/>
                  </a:lnTo>
                  <a:lnTo>
                    <a:pt x="289" y="19"/>
                  </a:lnTo>
                  <a:lnTo>
                    <a:pt x="285" y="21"/>
                  </a:lnTo>
                  <a:lnTo>
                    <a:pt x="281" y="22"/>
                  </a:lnTo>
                  <a:lnTo>
                    <a:pt x="281" y="23"/>
                  </a:lnTo>
                  <a:lnTo>
                    <a:pt x="0" y="278"/>
                  </a:lnTo>
                  <a:lnTo>
                    <a:pt x="34" y="443"/>
                  </a:lnTo>
                  <a:lnTo>
                    <a:pt x="34" y="443"/>
                  </a:lnTo>
                  <a:close/>
                </a:path>
              </a:pathLst>
            </a:custGeom>
            <a:solidFill>
              <a:srgbClr val="B5D1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auto">
            <a:xfrm>
              <a:off x="3525838" y="3228975"/>
              <a:ext cx="595313" cy="541338"/>
            </a:xfrm>
            <a:custGeom>
              <a:avLst/>
              <a:gdLst>
                <a:gd name="T0" fmla="*/ 253 w 1502"/>
                <a:gd name="T1" fmla="*/ 218 h 1367"/>
                <a:gd name="T2" fmla="*/ 234 w 1502"/>
                <a:gd name="T3" fmla="*/ 245 h 1367"/>
                <a:gd name="T4" fmla="*/ 213 w 1502"/>
                <a:gd name="T5" fmla="*/ 276 h 1367"/>
                <a:gd name="T6" fmla="*/ 190 w 1502"/>
                <a:gd name="T7" fmla="*/ 313 h 1367"/>
                <a:gd name="T8" fmla="*/ 164 w 1502"/>
                <a:gd name="T9" fmla="*/ 356 h 1367"/>
                <a:gd name="T10" fmla="*/ 135 w 1502"/>
                <a:gd name="T11" fmla="*/ 401 h 1367"/>
                <a:gd name="T12" fmla="*/ 108 w 1502"/>
                <a:gd name="T13" fmla="*/ 451 h 1367"/>
                <a:gd name="T14" fmla="*/ 81 w 1502"/>
                <a:gd name="T15" fmla="*/ 501 h 1367"/>
                <a:gd name="T16" fmla="*/ 57 w 1502"/>
                <a:gd name="T17" fmla="*/ 549 h 1367"/>
                <a:gd name="T18" fmla="*/ 36 w 1502"/>
                <a:gd name="T19" fmla="*/ 596 h 1367"/>
                <a:gd name="T20" fmla="*/ 19 w 1502"/>
                <a:gd name="T21" fmla="*/ 645 h 1367"/>
                <a:gd name="T22" fmla="*/ 7 w 1502"/>
                <a:gd name="T23" fmla="*/ 697 h 1367"/>
                <a:gd name="T24" fmla="*/ 2 w 1502"/>
                <a:gd name="T25" fmla="*/ 754 h 1367"/>
                <a:gd name="T26" fmla="*/ 2 w 1502"/>
                <a:gd name="T27" fmla="*/ 815 h 1367"/>
                <a:gd name="T28" fmla="*/ 8 w 1502"/>
                <a:gd name="T29" fmla="*/ 876 h 1367"/>
                <a:gd name="T30" fmla="*/ 20 w 1502"/>
                <a:gd name="T31" fmla="*/ 939 h 1367"/>
                <a:gd name="T32" fmla="*/ 38 w 1502"/>
                <a:gd name="T33" fmla="*/ 999 h 1367"/>
                <a:gd name="T34" fmla="*/ 62 w 1502"/>
                <a:gd name="T35" fmla="*/ 1059 h 1367"/>
                <a:gd name="T36" fmla="*/ 92 w 1502"/>
                <a:gd name="T37" fmla="*/ 1118 h 1367"/>
                <a:gd name="T38" fmla="*/ 126 w 1502"/>
                <a:gd name="T39" fmla="*/ 1173 h 1367"/>
                <a:gd name="T40" fmla="*/ 170 w 1502"/>
                <a:gd name="T41" fmla="*/ 1222 h 1367"/>
                <a:gd name="T42" fmla="*/ 228 w 1502"/>
                <a:gd name="T43" fmla="*/ 1264 h 1367"/>
                <a:gd name="T44" fmla="*/ 297 w 1502"/>
                <a:gd name="T45" fmla="*/ 1297 h 1367"/>
                <a:gd name="T46" fmla="*/ 376 w 1502"/>
                <a:gd name="T47" fmla="*/ 1320 h 1367"/>
                <a:gd name="T48" fmla="*/ 458 w 1502"/>
                <a:gd name="T49" fmla="*/ 1340 h 1367"/>
                <a:gd name="T50" fmla="*/ 540 w 1502"/>
                <a:gd name="T51" fmla="*/ 1353 h 1367"/>
                <a:gd name="T52" fmla="*/ 616 w 1502"/>
                <a:gd name="T53" fmla="*/ 1360 h 1367"/>
                <a:gd name="T54" fmla="*/ 684 w 1502"/>
                <a:gd name="T55" fmla="*/ 1363 h 1367"/>
                <a:gd name="T56" fmla="*/ 739 w 1502"/>
                <a:gd name="T57" fmla="*/ 1366 h 1367"/>
                <a:gd name="T58" fmla="*/ 777 w 1502"/>
                <a:gd name="T59" fmla="*/ 1367 h 1367"/>
                <a:gd name="T60" fmla="*/ 1237 w 1502"/>
                <a:gd name="T61" fmla="*/ 1356 h 1367"/>
                <a:gd name="T62" fmla="*/ 1257 w 1502"/>
                <a:gd name="T63" fmla="*/ 1327 h 1367"/>
                <a:gd name="T64" fmla="*/ 1284 w 1502"/>
                <a:gd name="T65" fmla="*/ 1286 h 1367"/>
                <a:gd name="T66" fmla="*/ 1319 w 1502"/>
                <a:gd name="T67" fmla="*/ 1229 h 1367"/>
                <a:gd name="T68" fmla="*/ 1359 w 1502"/>
                <a:gd name="T69" fmla="*/ 1160 h 1367"/>
                <a:gd name="T70" fmla="*/ 1400 w 1502"/>
                <a:gd name="T71" fmla="*/ 1080 h 1367"/>
                <a:gd name="T72" fmla="*/ 1438 w 1502"/>
                <a:gd name="T73" fmla="*/ 991 h 1367"/>
                <a:gd name="T74" fmla="*/ 1470 w 1502"/>
                <a:gd name="T75" fmla="*/ 897 h 1367"/>
                <a:gd name="T76" fmla="*/ 1493 w 1502"/>
                <a:gd name="T77" fmla="*/ 800 h 1367"/>
                <a:gd name="T78" fmla="*/ 1502 w 1502"/>
                <a:gd name="T79" fmla="*/ 701 h 1367"/>
                <a:gd name="T80" fmla="*/ 1497 w 1502"/>
                <a:gd name="T81" fmla="*/ 603 h 1367"/>
                <a:gd name="T82" fmla="*/ 1480 w 1502"/>
                <a:gd name="T83" fmla="*/ 509 h 1367"/>
                <a:gd name="T84" fmla="*/ 1461 w 1502"/>
                <a:gd name="T85" fmla="*/ 420 h 1367"/>
                <a:gd name="T86" fmla="*/ 1434 w 1502"/>
                <a:gd name="T87" fmla="*/ 337 h 1367"/>
                <a:gd name="T88" fmla="*/ 1400 w 1502"/>
                <a:gd name="T89" fmla="*/ 264 h 1367"/>
                <a:gd name="T90" fmla="*/ 1355 w 1502"/>
                <a:gd name="T91" fmla="*/ 199 h 1367"/>
                <a:gd name="T92" fmla="*/ 1297 w 1502"/>
                <a:gd name="T93" fmla="*/ 141 h 1367"/>
                <a:gd name="T94" fmla="*/ 1223 w 1502"/>
                <a:gd name="T95" fmla="*/ 90 h 1367"/>
                <a:gd name="T96" fmla="*/ 1130 w 1502"/>
                <a:gd name="T97" fmla="*/ 54 h 1367"/>
                <a:gd name="T98" fmla="*/ 1016 w 1502"/>
                <a:gd name="T99" fmla="*/ 24 h 1367"/>
                <a:gd name="T100" fmla="*/ 879 w 1502"/>
                <a:gd name="T101" fmla="*/ 7 h 1367"/>
                <a:gd name="T102" fmla="*/ 719 w 1502"/>
                <a:gd name="T103" fmla="*/ 0 h 1367"/>
                <a:gd name="T104" fmla="*/ 581 w 1502"/>
                <a:gd name="T105" fmla="*/ 5 h 1367"/>
                <a:gd name="T106" fmla="*/ 472 w 1502"/>
                <a:gd name="T107" fmla="*/ 20 h 1367"/>
                <a:gd name="T108" fmla="*/ 390 w 1502"/>
                <a:gd name="T109" fmla="*/ 41 h 1367"/>
                <a:gd name="T110" fmla="*/ 332 w 1502"/>
                <a:gd name="T111" fmla="*/ 68 h 1367"/>
                <a:gd name="T112" fmla="*/ 294 w 1502"/>
                <a:gd name="T113" fmla="*/ 98 h 1367"/>
                <a:gd name="T114" fmla="*/ 271 w 1502"/>
                <a:gd name="T115" fmla="*/ 126 h 1367"/>
                <a:gd name="T116" fmla="*/ 259 w 1502"/>
                <a:gd name="T117" fmla="*/ 170 h 1367"/>
                <a:gd name="T118" fmla="*/ 264 w 1502"/>
                <a:gd name="T119" fmla="*/ 204 h 1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502" h="1367">
                  <a:moveTo>
                    <a:pt x="264" y="204"/>
                  </a:moveTo>
                  <a:lnTo>
                    <a:pt x="263" y="204"/>
                  </a:lnTo>
                  <a:lnTo>
                    <a:pt x="262" y="207"/>
                  </a:lnTo>
                  <a:lnTo>
                    <a:pt x="259" y="209"/>
                  </a:lnTo>
                  <a:lnTo>
                    <a:pt x="257" y="213"/>
                  </a:lnTo>
                  <a:lnTo>
                    <a:pt x="253" y="218"/>
                  </a:lnTo>
                  <a:lnTo>
                    <a:pt x="249" y="225"/>
                  </a:lnTo>
                  <a:lnTo>
                    <a:pt x="246" y="228"/>
                  </a:lnTo>
                  <a:lnTo>
                    <a:pt x="243" y="232"/>
                  </a:lnTo>
                  <a:lnTo>
                    <a:pt x="241" y="235"/>
                  </a:lnTo>
                  <a:lnTo>
                    <a:pt x="238" y="241"/>
                  </a:lnTo>
                  <a:lnTo>
                    <a:pt x="234" y="245"/>
                  </a:lnTo>
                  <a:lnTo>
                    <a:pt x="232" y="250"/>
                  </a:lnTo>
                  <a:lnTo>
                    <a:pt x="228" y="254"/>
                  </a:lnTo>
                  <a:lnTo>
                    <a:pt x="225" y="259"/>
                  </a:lnTo>
                  <a:lnTo>
                    <a:pt x="221" y="264"/>
                  </a:lnTo>
                  <a:lnTo>
                    <a:pt x="217" y="269"/>
                  </a:lnTo>
                  <a:lnTo>
                    <a:pt x="213" y="276"/>
                  </a:lnTo>
                  <a:lnTo>
                    <a:pt x="211" y="283"/>
                  </a:lnTo>
                  <a:lnTo>
                    <a:pt x="207" y="288"/>
                  </a:lnTo>
                  <a:lnTo>
                    <a:pt x="203" y="293"/>
                  </a:lnTo>
                  <a:lnTo>
                    <a:pt x="198" y="300"/>
                  </a:lnTo>
                  <a:lnTo>
                    <a:pt x="195" y="307"/>
                  </a:lnTo>
                  <a:lnTo>
                    <a:pt x="190" y="313"/>
                  </a:lnTo>
                  <a:lnTo>
                    <a:pt x="186" y="320"/>
                  </a:lnTo>
                  <a:lnTo>
                    <a:pt x="182" y="327"/>
                  </a:lnTo>
                  <a:lnTo>
                    <a:pt x="178" y="335"/>
                  </a:lnTo>
                  <a:lnTo>
                    <a:pt x="173" y="341"/>
                  </a:lnTo>
                  <a:lnTo>
                    <a:pt x="169" y="349"/>
                  </a:lnTo>
                  <a:lnTo>
                    <a:pt x="164" y="356"/>
                  </a:lnTo>
                  <a:lnTo>
                    <a:pt x="160" y="364"/>
                  </a:lnTo>
                  <a:lnTo>
                    <a:pt x="155" y="370"/>
                  </a:lnTo>
                  <a:lnTo>
                    <a:pt x="151" y="378"/>
                  </a:lnTo>
                  <a:lnTo>
                    <a:pt x="145" y="386"/>
                  </a:lnTo>
                  <a:lnTo>
                    <a:pt x="142" y="395"/>
                  </a:lnTo>
                  <a:lnTo>
                    <a:pt x="135" y="401"/>
                  </a:lnTo>
                  <a:lnTo>
                    <a:pt x="131" y="409"/>
                  </a:lnTo>
                  <a:lnTo>
                    <a:pt x="126" y="418"/>
                  </a:lnTo>
                  <a:lnTo>
                    <a:pt x="123" y="426"/>
                  </a:lnTo>
                  <a:lnTo>
                    <a:pt x="118" y="434"/>
                  </a:lnTo>
                  <a:lnTo>
                    <a:pt x="113" y="443"/>
                  </a:lnTo>
                  <a:lnTo>
                    <a:pt x="108" y="451"/>
                  </a:lnTo>
                  <a:lnTo>
                    <a:pt x="105" y="459"/>
                  </a:lnTo>
                  <a:lnTo>
                    <a:pt x="100" y="467"/>
                  </a:lnTo>
                  <a:lnTo>
                    <a:pt x="94" y="476"/>
                  </a:lnTo>
                  <a:lnTo>
                    <a:pt x="91" y="484"/>
                  </a:lnTo>
                  <a:lnTo>
                    <a:pt x="85" y="492"/>
                  </a:lnTo>
                  <a:lnTo>
                    <a:pt x="81" y="501"/>
                  </a:lnTo>
                  <a:lnTo>
                    <a:pt x="77" y="509"/>
                  </a:lnTo>
                  <a:lnTo>
                    <a:pt x="72" y="516"/>
                  </a:lnTo>
                  <a:lnTo>
                    <a:pt x="70" y="524"/>
                  </a:lnTo>
                  <a:lnTo>
                    <a:pt x="64" y="532"/>
                  </a:lnTo>
                  <a:lnTo>
                    <a:pt x="60" y="540"/>
                  </a:lnTo>
                  <a:lnTo>
                    <a:pt x="57" y="549"/>
                  </a:lnTo>
                  <a:lnTo>
                    <a:pt x="53" y="557"/>
                  </a:lnTo>
                  <a:lnTo>
                    <a:pt x="49" y="564"/>
                  </a:lnTo>
                  <a:lnTo>
                    <a:pt x="45" y="573"/>
                  </a:lnTo>
                  <a:lnTo>
                    <a:pt x="42" y="581"/>
                  </a:lnTo>
                  <a:lnTo>
                    <a:pt x="40" y="588"/>
                  </a:lnTo>
                  <a:lnTo>
                    <a:pt x="36" y="596"/>
                  </a:lnTo>
                  <a:lnTo>
                    <a:pt x="33" y="603"/>
                  </a:lnTo>
                  <a:lnTo>
                    <a:pt x="30" y="612"/>
                  </a:lnTo>
                  <a:lnTo>
                    <a:pt x="28" y="620"/>
                  </a:lnTo>
                  <a:lnTo>
                    <a:pt x="24" y="628"/>
                  </a:lnTo>
                  <a:lnTo>
                    <a:pt x="21" y="637"/>
                  </a:lnTo>
                  <a:lnTo>
                    <a:pt x="19" y="645"/>
                  </a:lnTo>
                  <a:lnTo>
                    <a:pt x="17" y="654"/>
                  </a:lnTo>
                  <a:lnTo>
                    <a:pt x="15" y="662"/>
                  </a:lnTo>
                  <a:lnTo>
                    <a:pt x="12" y="669"/>
                  </a:lnTo>
                  <a:lnTo>
                    <a:pt x="10" y="679"/>
                  </a:lnTo>
                  <a:lnTo>
                    <a:pt x="10" y="688"/>
                  </a:lnTo>
                  <a:lnTo>
                    <a:pt x="7" y="697"/>
                  </a:lnTo>
                  <a:lnTo>
                    <a:pt x="6" y="707"/>
                  </a:lnTo>
                  <a:lnTo>
                    <a:pt x="4" y="716"/>
                  </a:lnTo>
                  <a:lnTo>
                    <a:pt x="4" y="727"/>
                  </a:lnTo>
                  <a:lnTo>
                    <a:pt x="3" y="736"/>
                  </a:lnTo>
                  <a:lnTo>
                    <a:pt x="2" y="745"/>
                  </a:lnTo>
                  <a:lnTo>
                    <a:pt x="2" y="754"/>
                  </a:lnTo>
                  <a:lnTo>
                    <a:pt x="2" y="765"/>
                  </a:lnTo>
                  <a:lnTo>
                    <a:pt x="0" y="774"/>
                  </a:lnTo>
                  <a:lnTo>
                    <a:pt x="0" y="784"/>
                  </a:lnTo>
                  <a:lnTo>
                    <a:pt x="0" y="794"/>
                  </a:lnTo>
                  <a:lnTo>
                    <a:pt x="2" y="805"/>
                  </a:lnTo>
                  <a:lnTo>
                    <a:pt x="2" y="815"/>
                  </a:lnTo>
                  <a:lnTo>
                    <a:pt x="3" y="825"/>
                  </a:lnTo>
                  <a:lnTo>
                    <a:pt x="3" y="835"/>
                  </a:lnTo>
                  <a:lnTo>
                    <a:pt x="4" y="846"/>
                  </a:lnTo>
                  <a:lnTo>
                    <a:pt x="6" y="856"/>
                  </a:lnTo>
                  <a:lnTo>
                    <a:pt x="7" y="867"/>
                  </a:lnTo>
                  <a:lnTo>
                    <a:pt x="8" y="876"/>
                  </a:lnTo>
                  <a:lnTo>
                    <a:pt x="11" y="888"/>
                  </a:lnTo>
                  <a:lnTo>
                    <a:pt x="12" y="897"/>
                  </a:lnTo>
                  <a:lnTo>
                    <a:pt x="13" y="907"/>
                  </a:lnTo>
                  <a:lnTo>
                    <a:pt x="15" y="918"/>
                  </a:lnTo>
                  <a:lnTo>
                    <a:pt x="19" y="928"/>
                  </a:lnTo>
                  <a:lnTo>
                    <a:pt x="20" y="939"/>
                  </a:lnTo>
                  <a:lnTo>
                    <a:pt x="23" y="948"/>
                  </a:lnTo>
                  <a:lnTo>
                    <a:pt x="25" y="958"/>
                  </a:lnTo>
                  <a:lnTo>
                    <a:pt x="29" y="969"/>
                  </a:lnTo>
                  <a:lnTo>
                    <a:pt x="32" y="979"/>
                  </a:lnTo>
                  <a:lnTo>
                    <a:pt x="34" y="990"/>
                  </a:lnTo>
                  <a:lnTo>
                    <a:pt x="38" y="999"/>
                  </a:lnTo>
                  <a:lnTo>
                    <a:pt x="42" y="1009"/>
                  </a:lnTo>
                  <a:lnTo>
                    <a:pt x="45" y="1020"/>
                  </a:lnTo>
                  <a:lnTo>
                    <a:pt x="49" y="1029"/>
                  </a:lnTo>
                  <a:lnTo>
                    <a:pt x="53" y="1039"/>
                  </a:lnTo>
                  <a:lnTo>
                    <a:pt x="58" y="1051"/>
                  </a:lnTo>
                  <a:lnTo>
                    <a:pt x="62" y="1059"/>
                  </a:lnTo>
                  <a:lnTo>
                    <a:pt x="66" y="1069"/>
                  </a:lnTo>
                  <a:lnTo>
                    <a:pt x="71" y="1080"/>
                  </a:lnTo>
                  <a:lnTo>
                    <a:pt x="76" y="1090"/>
                  </a:lnTo>
                  <a:lnTo>
                    <a:pt x="81" y="1099"/>
                  </a:lnTo>
                  <a:lnTo>
                    <a:pt x="87" y="1109"/>
                  </a:lnTo>
                  <a:lnTo>
                    <a:pt x="92" y="1118"/>
                  </a:lnTo>
                  <a:lnTo>
                    <a:pt x="97" y="1128"/>
                  </a:lnTo>
                  <a:lnTo>
                    <a:pt x="102" y="1136"/>
                  </a:lnTo>
                  <a:lnTo>
                    <a:pt x="108" y="1146"/>
                  </a:lnTo>
                  <a:lnTo>
                    <a:pt x="114" y="1154"/>
                  </a:lnTo>
                  <a:lnTo>
                    <a:pt x="121" y="1165"/>
                  </a:lnTo>
                  <a:lnTo>
                    <a:pt x="126" y="1173"/>
                  </a:lnTo>
                  <a:lnTo>
                    <a:pt x="134" y="1182"/>
                  </a:lnTo>
                  <a:lnTo>
                    <a:pt x="140" y="1191"/>
                  </a:lnTo>
                  <a:lnTo>
                    <a:pt x="148" y="1200"/>
                  </a:lnTo>
                  <a:lnTo>
                    <a:pt x="155" y="1208"/>
                  </a:lnTo>
                  <a:lnTo>
                    <a:pt x="162" y="1216"/>
                  </a:lnTo>
                  <a:lnTo>
                    <a:pt x="170" y="1222"/>
                  </a:lnTo>
                  <a:lnTo>
                    <a:pt x="179" y="1230"/>
                  </a:lnTo>
                  <a:lnTo>
                    <a:pt x="187" y="1237"/>
                  </a:lnTo>
                  <a:lnTo>
                    <a:pt x="198" y="1245"/>
                  </a:lnTo>
                  <a:lnTo>
                    <a:pt x="207" y="1251"/>
                  </a:lnTo>
                  <a:lnTo>
                    <a:pt x="217" y="1259"/>
                  </a:lnTo>
                  <a:lnTo>
                    <a:pt x="228" y="1264"/>
                  </a:lnTo>
                  <a:lnTo>
                    <a:pt x="238" y="1269"/>
                  </a:lnTo>
                  <a:lnTo>
                    <a:pt x="250" y="1275"/>
                  </a:lnTo>
                  <a:lnTo>
                    <a:pt x="262" y="1281"/>
                  </a:lnTo>
                  <a:lnTo>
                    <a:pt x="274" y="1286"/>
                  </a:lnTo>
                  <a:lnTo>
                    <a:pt x="285" y="1292"/>
                  </a:lnTo>
                  <a:lnTo>
                    <a:pt x="297" y="1297"/>
                  </a:lnTo>
                  <a:lnTo>
                    <a:pt x="311" y="1302"/>
                  </a:lnTo>
                  <a:lnTo>
                    <a:pt x="323" y="1306"/>
                  </a:lnTo>
                  <a:lnTo>
                    <a:pt x="336" y="1310"/>
                  </a:lnTo>
                  <a:lnTo>
                    <a:pt x="349" y="1314"/>
                  </a:lnTo>
                  <a:lnTo>
                    <a:pt x="362" y="1318"/>
                  </a:lnTo>
                  <a:lnTo>
                    <a:pt x="376" y="1320"/>
                  </a:lnTo>
                  <a:lnTo>
                    <a:pt x="390" y="1324"/>
                  </a:lnTo>
                  <a:lnTo>
                    <a:pt x="403" y="1328"/>
                  </a:lnTo>
                  <a:lnTo>
                    <a:pt x="417" y="1332"/>
                  </a:lnTo>
                  <a:lnTo>
                    <a:pt x="430" y="1335"/>
                  </a:lnTo>
                  <a:lnTo>
                    <a:pt x="445" y="1337"/>
                  </a:lnTo>
                  <a:lnTo>
                    <a:pt x="458" y="1340"/>
                  </a:lnTo>
                  <a:lnTo>
                    <a:pt x="472" y="1343"/>
                  </a:lnTo>
                  <a:lnTo>
                    <a:pt x="485" y="1344"/>
                  </a:lnTo>
                  <a:lnTo>
                    <a:pt x="498" y="1346"/>
                  </a:lnTo>
                  <a:lnTo>
                    <a:pt x="513" y="1349"/>
                  </a:lnTo>
                  <a:lnTo>
                    <a:pt x="527" y="1352"/>
                  </a:lnTo>
                  <a:lnTo>
                    <a:pt x="540" y="1353"/>
                  </a:lnTo>
                  <a:lnTo>
                    <a:pt x="553" y="1354"/>
                  </a:lnTo>
                  <a:lnTo>
                    <a:pt x="565" y="1356"/>
                  </a:lnTo>
                  <a:lnTo>
                    <a:pt x="579" y="1357"/>
                  </a:lnTo>
                  <a:lnTo>
                    <a:pt x="591" y="1358"/>
                  </a:lnTo>
                  <a:lnTo>
                    <a:pt x="604" y="1358"/>
                  </a:lnTo>
                  <a:lnTo>
                    <a:pt x="616" y="1360"/>
                  </a:lnTo>
                  <a:lnTo>
                    <a:pt x="628" y="1362"/>
                  </a:lnTo>
                  <a:lnTo>
                    <a:pt x="640" y="1362"/>
                  </a:lnTo>
                  <a:lnTo>
                    <a:pt x="651" y="1362"/>
                  </a:lnTo>
                  <a:lnTo>
                    <a:pt x="662" y="1362"/>
                  </a:lnTo>
                  <a:lnTo>
                    <a:pt x="674" y="1363"/>
                  </a:lnTo>
                  <a:lnTo>
                    <a:pt x="684" y="1363"/>
                  </a:lnTo>
                  <a:lnTo>
                    <a:pt x="694" y="1365"/>
                  </a:lnTo>
                  <a:lnTo>
                    <a:pt x="704" y="1365"/>
                  </a:lnTo>
                  <a:lnTo>
                    <a:pt x="714" y="1366"/>
                  </a:lnTo>
                  <a:lnTo>
                    <a:pt x="722" y="1366"/>
                  </a:lnTo>
                  <a:lnTo>
                    <a:pt x="730" y="1366"/>
                  </a:lnTo>
                  <a:lnTo>
                    <a:pt x="739" y="1366"/>
                  </a:lnTo>
                  <a:lnTo>
                    <a:pt x="747" y="1366"/>
                  </a:lnTo>
                  <a:lnTo>
                    <a:pt x="753" y="1366"/>
                  </a:lnTo>
                  <a:lnTo>
                    <a:pt x="760" y="1366"/>
                  </a:lnTo>
                  <a:lnTo>
                    <a:pt x="766" y="1366"/>
                  </a:lnTo>
                  <a:lnTo>
                    <a:pt x="773" y="1367"/>
                  </a:lnTo>
                  <a:lnTo>
                    <a:pt x="777" y="1367"/>
                  </a:lnTo>
                  <a:lnTo>
                    <a:pt x="781" y="1367"/>
                  </a:lnTo>
                  <a:lnTo>
                    <a:pt x="785" y="1367"/>
                  </a:lnTo>
                  <a:lnTo>
                    <a:pt x="789" y="1367"/>
                  </a:lnTo>
                  <a:lnTo>
                    <a:pt x="794" y="1367"/>
                  </a:lnTo>
                  <a:lnTo>
                    <a:pt x="795" y="1367"/>
                  </a:lnTo>
                  <a:lnTo>
                    <a:pt x="1237" y="1356"/>
                  </a:lnTo>
                  <a:lnTo>
                    <a:pt x="1237" y="1354"/>
                  </a:lnTo>
                  <a:lnTo>
                    <a:pt x="1240" y="1350"/>
                  </a:lnTo>
                  <a:lnTo>
                    <a:pt x="1244" y="1345"/>
                  </a:lnTo>
                  <a:lnTo>
                    <a:pt x="1250" y="1337"/>
                  </a:lnTo>
                  <a:lnTo>
                    <a:pt x="1253" y="1332"/>
                  </a:lnTo>
                  <a:lnTo>
                    <a:pt x="1257" y="1327"/>
                  </a:lnTo>
                  <a:lnTo>
                    <a:pt x="1259" y="1322"/>
                  </a:lnTo>
                  <a:lnTo>
                    <a:pt x="1264" y="1316"/>
                  </a:lnTo>
                  <a:lnTo>
                    <a:pt x="1268" y="1309"/>
                  </a:lnTo>
                  <a:lnTo>
                    <a:pt x="1274" y="1301"/>
                  </a:lnTo>
                  <a:lnTo>
                    <a:pt x="1279" y="1294"/>
                  </a:lnTo>
                  <a:lnTo>
                    <a:pt x="1284" y="1286"/>
                  </a:lnTo>
                  <a:lnTo>
                    <a:pt x="1289" y="1277"/>
                  </a:lnTo>
                  <a:lnTo>
                    <a:pt x="1296" y="1268"/>
                  </a:lnTo>
                  <a:lnTo>
                    <a:pt x="1301" y="1259"/>
                  </a:lnTo>
                  <a:lnTo>
                    <a:pt x="1308" y="1250"/>
                  </a:lnTo>
                  <a:lnTo>
                    <a:pt x="1313" y="1239"/>
                  </a:lnTo>
                  <a:lnTo>
                    <a:pt x="1319" y="1229"/>
                  </a:lnTo>
                  <a:lnTo>
                    <a:pt x="1326" y="1218"/>
                  </a:lnTo>
                  <a:lnTo>
                    <a:pt x="1332" y="1208"/>
                  </a:lnTo>
                  <a:lnTo>
                    <a:pt x="1338" y="1196"/>
                  </a:lnTo>
                  <a:lnTo>
                    <a:pt x="1345" y="1184"/>
                  </a:lnTo>
                  <a:lnTo>
                    <a:pt x="1352" y="1171"/>
                  </a:lnTo>
                  <a:lnTo>
                    <a:pt x="1359" y="1160"/>
                  </a:lnTo>
                  <a:lnTo>
                    <a:pt x="1365" y="1148"/>
                  </a:lnTo>
                  <a:lnTo>
                    <a:pt x="1373" y="1135"/>
                  </a:lnTo>
                  <a:lnTo>
                    <a:pt x="1379" y="1120"/>
                  </a:lnTo>
                  <a:lnTo>
                    <a:pt x="1387" y="1107"/>
                  </a:lnTo>
                  <a:lnTo>
                    <a:pt x="1393" y="1093"/>
                  </a:lnTo>
                  <a:lnTo>
                    <a:pt x="1400" y="1080"/>
                  </a:lnTo>
                  <a:lnTo>
                    <a:pt x="1406" y="1065"/>
                  </a:lnTo>
                  <a:lnTo>
                    <a:pt x="1412" y="1051"/>
                  </a:lnTo>
                  <a:lnTo>
                    <a:pt x="1419" y="1035"/>
                  </a:lnTo>
                  <a:lnTo>
                    <a:pt x="1425" y="1021"/>
                  </a:lnTo>
                  <a:lnTo>
                    <a:pt x="1430" y="1005"/>
                  </a:lnTo>
                  <a:lnTo>
                    <a:pt x="1438" y="991"/>
                  </a:lnTo>
                  <a:lnTo>
                    <a:pt x="1444" y="975"/>
                  </a:lnTo>
                  <a:lnTo>
                    <a:pt x="1449" y="960"/>
                  </a:lnTo>
                  <a:lnTo>
                    <a:pt x="1454" y="945"/>
                  </a:lnTo>
                  <a:lnTo>
                    <a:pt x="1461" y="930"/>
                  </a:lnTo>
                  <a:lnTo>
                    <a:pt x="1464" y="913"/>
                  </a:lnTo>
                  <a:lnTo>
                    <a:pt x="1470" y="897"/>
                  </a:lnTo>
                  <a:lnTo>
                    <a:pt x="1475" y="881"/>
                  </a:lnTo>
                  <a:lnTo>
                    <a:pt x="1479" y="865"/>
                  </a:lnTo>
                  <a:lnTo>
                    <a:pt x="1483" y="848"/>
                  </a:lnTo>
                  <a:lnTo>
                    <a:pt x="1487" y="833"/>
                  </a:lnTo>
                  <a:lnTo>
                    <a:pt x="1489" y="816"/>
                  </a:lnTo>
                  <a:lnTo>
                    <a:pt x="1493" y="800"/>
                  </a:lnTo>
                  <a:lnTo>
                    <a:pt x="1495" y="783"/>
                  </a:lnTo>
                  <a:lnTo>
                    <a:pt x="1497" y="766"/>
                  </a:lnTo>
                  <a:lnTo>
                    <a:pt x="1500" y="750"/>
                  </a:lnTo>
                  <a:lnTo>
                    <a:pt x="1501" y="733"/>
                  </a:lnTo>
                  <a:lnTo>
                    <a:pt x="1501" y="718"/>
                  </a:lnTo>
                  <a:lnTo>
                    <a:pt x="1502" y="701"/>
                  </a:lnTo>
                  <a:lnTo>
                    <a:pt x="1502" y="685"/>
                  </a:lnTo>
                  <a:lnTo>
                    <a:pt x="1502" y="668"/>
                  </a:lnTo>
                  <a:lnTo>
                    <a:pt x="1501" y="651"/>
                  </a:lnTo>
                  <a:lnTo>
                    <a:pt x="1500" y="635"/>
                  </a:lnTo>
                  <a:lnTo>
                    <a:pt x="1498" y="618"/>
                  </a:lnTo>
                  <a:lnTo>
                    <a:pt x="1497" y="603"/>
                  </a:lnTo>
                  <a:lnTo>
                    <a:pt x="1493" y="587"/>
                  </a:lnTo>
                  <a:lnTo>
                    <a:pt x="1491" y="570"/>
                  </a:lnTo>
                  <a:lnTo>
                    <a:pt x="1488" y="554"/>
                  </a:lnTo>
                  <a:lnTo>
                    <a:pt x="1485" y="540"/>
                  </a:lnTo>
                  <a:lnTo>
                    <a:pt x="1483" y="523"/>
                  </a:lnTo>
                  <a:lnTo>
                    <a:pt x="1480" y="509"/>
                  </a:lnTo>
                  <a:lnTo>
                    <a:pt x="1478" y="493"/>
                  </a:lnTo>
                  <a:lnTo>
                    <a:pt x="1475" y="479"/>
                  </a:lnTo>
                  <a:lnTo>
                    <a:pt x="1471" y="463"/>
                  </a:lnTo>
                  <a:lnTo>
                    <a:pt x="1467" y="449"/>
                  </a:lnTo>
                  <a:lnTo>
                    <a:pt x="1463" y="434"/>
                  </a:lnTo>
                  <a:lnTo>
                    <a:pt x="1461" y="420"/>
                  </a:lnTo>
                  <a:lnTo>
                    <a:pt x="1455" y="405"/>
                  </a:lnTo>
                  <a:lnTo>
                    <a:pt x="1451" y="391"/>
                  </a:lnTo>
                  <a:lnTo>
                    <a:pt x="1449" y="378"/>
                  </a:lnTo>
                  <a:lnTo>
                    <a:pt x="1445" y="365"/>
                  </a:lnTo>
                  <a:lnTo>
                    <a:pt x="1440" y="352"/>
                  </a:lnTo>
                  <a:lnTo>
                    <a:pt x="1434" y="337"/>
                  </a:lnTo>
                  <a:lnTo>
                    <a:pt x="1429" y="326"/>
                  </a:lnTo>
                  <a:lnTo>
                    <a:pt x="1424" y="313"/>
                  </a:lnTo>
                  <a:lnTo>
                    <a:pt x="1419" y="300"/>
                  </a:lnTo>
                  <a:lnTo>
                    <a:pt x="1412" y="288"/>
                  </a:lnTo>
                  <a:lnTo>
                    <a:pt x="1406" y="276"/>
                  </a:lnTo>
                  <a:lnTo>
                    <a:pt x="1400" y="264"/>
                  </a:lnTo>
                  <a:lnTo>
                    <a:pt x="1394" y="252"/>
                  </a:lnTo>
                  <a:lnTo>
                    <a:pt x="1386" y="241"/>
                  </a:lnTo>
                  <a:lnTo>
                    <a:pt x="1379" y="230"/>
                  </a:lnTo>
                  <a:lnTo>
                    <a:pt x="1373" y="220"/>
                  </a:lnTo>
                  <a:lnTo>
                    <a:pt x="1364" y="208"/>
                  </a:lnTo>
                  <a:lnTo>
                    <a:pt x="1355" y="199"/>
                  </a:lnTo>
                  <a:lnTo>
                    <a:pt x="1347" y="188"/>
                  </a:lnTo>
                  <a:lnTo>
                    <a:pt x="1339" y="179"/>
                  </a:lnTo>
                  <a:lnTo>
                    <a:pt x="1328" y="168"/>
                  </a:lnTo>
                  <a:lnTo>
                    <a:pt x="1319" y="160"/>
                  </a:lnTo>
                  <a:lnTo>
                    <a:pt x="1308" y="149"/>
                  </a:lnTo>
                  <a:lnTo>
                    <a:pt x="1297" y="141"/>
                  </a:lnTo>
                  <a:lnTo>
                    <a:pt x="1285" y="132"/>
                  </a:lnTo>
                  <a:lnTo>
                    <a:pt x="1274" y="123"/>
                  </a:lnTo>
                  <a:lnTo>
                    <a:pt x="1262" y="114"/>
                  </a:lnTo>
                  <a:lnTo>
                    <a:pt x="1250" y="107"/>
                  </a:lnTo>
                  <a:lnTo>
                    <a:pt x="1236" y="98"/>
                  </a:lnTo>
                  <a:lnTo>
                    <a:pt x="1223" y="90"/>
                  </a:lnTo>
                  <a:lnTo>
                    <a:pt x="1208" y="84"/>
                  </a:lnTo>
                  <a:lnTo>
                    <a:pt x="1194" y="77"/>
                  </a:lnTo>
                  <a:lnTo>
                    <a:pt x="1178" y="71"/>
                  </a:lnTo>
                  <a:lnTo>
                    <a:pt x="1164" y="64"/>
                  </a:lnTo>
                  <a:lnTo>
                    <a:pt x="1147" y="59"/>
                  </a:lnTo>
                  <a:lnTo>
                    <a:pt x="1130" y="54"/>
                  </a:lnTo>
                  <a:lnTo>
                    <a:pt x="1111" y="47"/>
                  </a:lnTo>
                  <a:lnTo>
                    <a:pt x="1094" y="41"/>
                  </a:lnTo>
                  <a:lnTo>
                    <a:pt x="1076" y="37"/>
                  </a:lnTo>
                  <a:lnTo>
                    <a:pt x="1057" y="33"/>
                  </a:lnTo>
                  <a:lnTo>
                    <a:pt x="1037" y="28"/>
                  </a:lnTo>
                  <a:lnTo>
                    <a:pt x="1016" y="24"/>
                  </a:lnTo>
                  <a:lnTo>
                    <a:pt x="995" y="20"/>
                  </a:lnTo>
                  <a:lnTo>
                    <a:pt x="974" y="17"/>
                  </a:lnTo>
                  <a:lnTo>
                    <a:pt x="949" y="15"/>
                  </a:lnTo>
                  <a:lnTo>
                    <a:pt x="927" y="11"/>
                  </a:lnTo>
                  <a:lnTo>
                    <a:pt x="902" y="8"/>
                  </a:lnTo>
                  <a:lnTo>
                    <a:pt x="879" y="7"/>
                  </a:lnTo>
                  <a:lnTo>
                    <a:pt x="854" y="4"/>
                  </a:lnTo>
                  <a:lnTo>
                    <a:pt x="828" y="3"/>
                  </a:lnTo>
                  <a:lnTo>
                    <a:pt x="800" y="2"/>
                  </a:lnTo>
                  <a:lnTo>
                    <a:pt x="774" y="2"/>
                  </a:lnTo>
                  <a:lnTo>
                    <a:pt x="745" y="2"/>
                  </a:lnTo>
                  <a:lnTo>
                    <a:pt x="719" y="0"/>
                  </a:lnTo>
                  <a:lnTo>
                    <a:pt x="693" y="0"/>
                  </a:lnTo>
                  <a:lnTo>
                    <a:pt x="670" y="2"/>
                  </a:lnTo>
                  <a:lnTo>
                    <a:pt x="645" y="2"/>
                  </a:lnTo>
                  <a:lnTo>
                    <a:pt x="623" y="2"/>
                  </a:lnTo>
                  <a:lnTo>
                    <a:pt x="600" y="3"/>
                  </a:lnTo>
                  <a:lnTo>
                    <a:pt x="581" y="5"/>
                  </a:lnTo>
                  <a:lnTo>
                    <a:pt x="559" y="7"/>
                  </a:lnTo>
                  <a:lnTo>
                    <a:pt x="540" y="8"/>
                  </a:lnTo>
                  <a:lnTo>
                    <a:pt x="521" y="11"/>
                  </a:lnTo>
                  <a:lnTo>
                    <a:pt x="505" y="15"/>
                  </a:lnTo>
                  <a:lnTo>
                    <a:pt x="487" y="17"/>
                  </a:lnTo>
                  <a:lnTo>
                    <a:pt x="472" y="20"/>
                  </a:lnTo>
                  <a:lnTo>
                    <a:pt x="455" y="22"/>
                  </a:lnTo>
                  <a:lnTo>
                    <a:pt x="442" y="26"/>
                  </a:lnTo>
                  <a:lnTo>
                    <a:pt x="427" y="29"/>
                  </a:lnTo>
                  <a:lnTo>
                    <a:pt x="415" y="33"/>
                  </a:lnTo>
                  <a:lnTo>
                    <a:pt x="400" y="37"/>
                  </a:lnTo>
                  <a:lnTo>
                    <a:pt x="390" y="41"/>
                  </a:lnTo>
                  <a:lnTo>
                    <a:pt x="378" y="45"/>
                  </a:lnTo>
                  <a:lnTo>
                    <a:pt x="368" y="50"/>
                  </a:lnTo>
                  <a:lnTo>
                    <a:pt x="357" y="54"/>
                  </a:lnTo>
                  <a:lnTo>
                    <a:pt x="349" y="59"/>
                  </a:lnTo>
                  <a:lnTo>
                    <a:pt x="340" y="63"/>
                  </a:lnTo>
                  <a:lnTo>
                    <a:pt x="332" y="68"/>
                  </a:lnTo>
                  <a:lnTo>
                    <a:pt x="325" y="72"/>
                  </a:lnTo>
                  <a:lnTo>
                    <a:pt x="318" y="77"/>
                  </a:lnTo>
                  <a:lnTo>
                    <a:pt x="310" y="83"/>
                  </a:lnTo>
                  <a:lnTo>
                    <a:pt x="305" y="86"/>
                  </a:lnTo>
                  <a:lnTo>
                    <a:pt x="300" y="93"/>
                  </a:lnTo>
                  <a:lnTo>
                    <a:pt x="294" y="98"/>
                  </a:lnTo>
                  <a:lnTo>
                    <a:pt x="289" y="102"/>
                  </a:lnTo>
                  <a:lnTo>
                    <a:pt x="285" y="107"/>
                  </a:lnTo>
                  <a:lnTo>
                    <a:pt x="280" y="111"/>
                  </a:lnTo>
                  <a:lnTo>
                    <a:pt x="277" y="117"/>
                  </a:lnTo>
                  <a:lnTo>
                    <a:pt x="274" y="120"/>
                  </a:lnTo>
                  <a:lnTo>
                    <a:pt x="271" y="126"/>
                  </a:lnTo>
                  <a:lnTo>
                    <a:pt x="270" y="130"/>
                  </a:lnTo>
                  <a:lnTo>
                    <a:pt x="267" y="135"/>
                  </a:lnTo>
                  <a:lnTo>
                    <a:pt x="263" y="144"/>
                  </a:lnTo>
                  <a:lnTo>
                    <a:pt x="262" y="153"/>
                  </a:lnTo>
                  <a:lnTo>
                    <a:pt x="259" y="162"/>
                  </a:lnTo>
                  <a:lnTo>
                    <a:pt x="259" y="170"/>
                  </a:lnTo>
                  <a:lnTo>
                    <a:pt x="259" y="177"/>
                  </a:lnTo>
                  <a:lnTo>
                    <a:pt x="259" y="183"/>
                  </a:lnTo>
                  <a:lnTo>
                    <a:pt x="259" y="190"/>
                  </a:lnTo>
                  <a:lnTo>
                    <a:pt x="262" y="195"/>
                  </a:lnTo>
                  <a:lnTo>
                    <a:pt x="262" y="201"/>
                  </a:lnTo>
                  <a:lnTo>
                    <a:pt x="264" y="204"/>
                  </a:lnTo>
                  <a:lnTo>
                    <a:pt x="264" y="204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3584575" y="3341688"/>
              <a:ext cx="163513" cy="384175"/>
            </a:xfrm>
            <a:custGeom>
              <a:avLst/>
              <a:gdLst>
                <a:gd name="T0" fmla="*/ 318 w 416"/>
                <a:gd name="T1" fmla="*/ 54 h 966"/>
                <a:gd name="T2" fmla="*/ 312 w 416"/>
                <a:gd name="T3" fmla="*/ 68 h 966"/>
                <a:gd name="T4" fmla="*/ 305 w 416"/>
                <a:gd name="T5" fmla="*/ 93 h 966"/>
                <a:gd name="T6" fmla="*/ 299 w 416"/>
                <a:gd name="T7" fmla="*/ 106 h 966"/>
                <a:gd name="T8" fmla="*/ 296 w 416"/>
                <a:gd name="T9" fmla="*/ 122 h 966"/>
                <a:gd name="T10" fmla="*/ 290 w 416"/>
                <a:gd name="T11" fmla="*/ 139 h 966"/>
                <a:gd name="T12" fmla="*/ 286 w 416"/>
                <a:gd name="T13" fmla="*/ 159 h 966"/>
                <a:gd name="T14" fmla="*/ 280 w 416"/>
                <a:gd name="T15" fmla="*/ 177 h 966"/>
                <a:gd name="T16" fmla="*/ 276 w 416"/>
                <a:gd name="T17" fmla="*/ 199 h 966"/>
                <a:gd name="T18" fmla="*/ 269 w 416"/>
                <a:gd name="T19" fmla="*/ 221 h 966"/>
                <a:gd name="T20" fmla="*/ 267 w 416"/>
                <a:gd name="T21" fmla="*/ 245 h 966"/>
                <a:gd name="T22" fmla="*/ 262 w 416"/>
                <a:gd name="T23" fmla="*/ 268 h 966"/>
                <a:gd name="T24" fmla="*/ 258 w 416"/>
                <a:gd name="T25" fmla="*/ 295 h 966"/>
                <a:gd name="T26" fmla="*/ 252 w 416"/>
                <a:gd name="T27" fmla="*/ 321 h 966"/>
                <a:gd name="T28" fmla="*/ 250 w 416"/>
                <a:gd name="T29" fmla="*/ 347 h 966"/>
                <a:gd name="T30" fmla="*/ 246 w 416"/>
                <a:gd name="T31" fmla="*/ 374 h 966"/>
                <a:gd name="T32" fmla="*/ 245 w 416"/>
                <a:gd name="T33" fmla="*/ 403 h 966"/>
                <a:gd name="T34" fmla="*/ 243 w 416"/>
                <a:gd name="T35" fmla="*/ 430 h 966"/>
                <a:gd name="T36" fmla="*/ 243 w 416"/>
                <a:gd name="T37" fmla="*/ 459 h 966"/>
                <a:gd name="T38" fmla="*/ 246 w 416"/>
                <a:gd name="T39" fmla="*/ 488 h 966"/>
                <a:gd name="T40" fmla="*/ 251 w 416"/>
                <a:gd name="T41" fmla="*/ 518 h 966"/>
                <a:gd name="T42" fmla="*/ 258 w 416"/>
                <a:gd name="T43" fmla="*/ 547 h 966"/>
                <a:gd name="T44" fmla="*/ 267 w 416"/>
                <a:gd name="T45" fmla="*/ 577 h 966"/>
                <a:gd name="T46" fmla="*/ 275 w 416"/>
                <a:gd name="T47" fmla="*/ 604 h 966"/>
                <a:gd name="T48" fmla="*/ 285 w 416"/>
                <a:gd name="T49" fmla="*/ 632 h 966"/>
                <a:gd name="T50" fmla="*/ 297 w 416"/>
                <a:gd name="T51" fmla="*/ 659 h 966"/>
                <a:gd name="T52" fmla="*/ 309 w 416"/>
                <a:gd name="T53" fmla="*/ 687 h 966"/>
                <a:gd name="T54" fmla="*/ 320 w 416"/>
                <a:gd name="T55" fmla="*/ 711 h 966"/>
                <a:gd name="T56" fmla="*/ 333 w 416"/>
                <a:gd name="T57" fmla="*/ 735 h 966"/>
                <a:gd name="T58" fmla="*/ 345 w 416"/>
                <a:gd name="T59" fmla="*/ 759 h 966"/>
                <a:gd name="T60" fmla="*/ 357 w 416"/>
                <a:gd name="T61" fmla="*/ 779 h 966"/>
                <a:gd name="T62" fmla="*/ 369 w 416"/>
                <a:gd name="T63" fmla="*/ 798 h 966"/>
                <a:gd name="T64" fmla="*/ 379 w 416"/>
                <a:gd name="T65" fmla="*/ 816 h 966"/>
                <a:gd name="T66" fmla="*/ 390 w 416"/>
                <a:gd name="T67" fmla="*/ 830 h 966"/>
                <a:gd name="T68" fmla="*/ 397 w 416"/>
                <a:gd name="T69" fmla="*/ 843 h 966"/>
                <a:gd name="T70" fmla="*/ 411 w 416"/>
                <a:gd name="T71" fmla="*/ 862 h 966"/>
                <a:gd name="T72" fmla="*/ 416 w 416"/>
                <a:gd name="T73" fmla="*/ 868 h 966"/>
                <a:gd name="T74" fmla="*/ 212 w 416"/>
                <a:gd name="T75" fmla="*/ 965 h 966"/>
                <a:gd name="T76" fmla="*/ 200 w 416"/>
                <a:gd name="T77" fmla="*/ 955 h 966"/>
                <a:gd name="T78" fmla="*/ 188 w 416"/>
                <a:gd name="T79" fmla="*/ 945 h 966"/>
                <a:gd name="T80" fmla="*/ 175 w 416"/>
                <a:gd name="T81" fmla="*/ 932 h 966"/>
                <a:gd name="T82" fmla="*/ 161 w 416"/>
                <a:gd name="T83" fmla="*/ 917 h 966"/>
                <a:gd name="T84" fmla="*/ 144 w 416"/>
                <a:gd name="T85" fmla="*/ 900 h 966"/>
                <a:gd name="T86" fmla="*/ 126 w 416"/>
                <a:gd name="T87" fmla="*/ 879 h 966"/>
                <a:gd name="T88" fmla="*/ 107 w 416"/>
                <a:gd name="T89" fmla="*/ 855 h 966"/>
                <a:gd name="T90" fmla="*/ 90 w 416"/>
                <a:gd name="T91" fmla="*/ 830 h 966"/>
                <a:gd name="T92" fmla="*/ 73 w 416"/>
                <a:gd name="T93" fmla="*/ 803 h 966"/>
                <a:gd name="T94" fmla="*/ 56 w 416"/>
                <a:gd name="T95" fmla="*/ 770 h 966"/>
                <a:gd name="T96" fmla="*/ 39 w 416"/>
                <a:gd name="T97" fmla="*/ 738 h 966"/>
                <a:gd name="T98" fmla="*/ 26 w 416"/>
                <a:gd name="T99" fmla="*/ 702 h 966"/>
                <a:gd name="T100" fmla="*/ 16 w 416"/>
                <a:gd name="T101" fmla="*/ 664 h 966"/>
                <a:gd name="T102" fmla="*/ 7 w 416"/>
                <a:gd name="T103" fmla="*/ 625 h 966"/>
                <a:gd name="T104" fmla="*/ 3 w 416"/>
                <a:gd name="T105" fmla="*/ 583 h 966"/>
                <a:gd name="T106" fmla="*/ 0 w 416"/>
                <a:gd name="T107" fmla="*/ 539 h 966"/>
                <a:gd name="T108" fmla="*/ 4 w 416"/>
                <a:gd name="T109" fmla="*/ 495 h 966"/>
                <a:gd name="T110" fmla="*/ 11 w 416"/>
                <a:gd name="T111" fmla="*/ 445 h 966"/>
                <a:gd name="T112" fmla="*/ 24 w 416"/>
                <a:gd name="T113" fmla="*/ 395 h 966"/>
                <a:gd name="T114" fmla="*/ 171 w 416"/>
                <a:gd name="T115" fmla="*/ 0 h 966"/>
                <a:gd name="T116" fmla="*/ 320 w 416"/>
                <a:gd name="T117" fmla="*/ 48 h 9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16" h="966">
                  <a:moveTo>
                    <a:pt x="320" y="48"/>
                  </a:moveTo>
                  <a:lnTo>
                    <a:pt x="319" y="49"/>
                  </a:lnTo>
                  <a:lnTo>
                    <a:pt x="318" y="54"/>
                  </a:lnTo>
                  <a:lnTo>
                    <a:pt x="315" y="57"/>
                  </a:lnTo>
                  <a:lnTo>
                    <a:pt x="314" y="63"/>
                  </a:lnTo>
                  <a:lnTo>
                    <a:pt x="312" y="68"/>
                  </a:lnTo>
                  <a:lnTo>
                    <a:pt x="310" y="76"/>
                  </a:lnTo>
                  <a:lnTo>
                    <a:pt x="307" y="84"/>
                  </a:lnTo>
                  <a:lnTo>
                    <a:pt x="305" y="93"/>
                  </a:lnTo>
                  <a:lnTo>
                    <a:pt x="303" y="97"/>
                  </a:lnTo>
                  <a:lnTo>
                    <a:pt x="302" y="101"/>
                  </a:lnTo>
                  <a:lnTo>
                    <a:pt x="299" y="106"/>
                  </a:lnTo>
                  <a:lnTo>
                    <a:pt x="299" y="112"/>
                  </a:lnTo>
                  <a:lnTo>
                    <a:pt x="297" y="117"/>
                  </a:lnTo>
                  <a:lnTo>
                    <a:pt x="296" y="122"/>
                  </a:lnTo>
                  <a:lnTo>
                    <a:pt x="294" y="127"/>
                  </a:lnTo>
                  <a:lnTo>
                    <a:pt x="293" y="134"/>
                  </a:lnTo>
                  <a:lnTo>
                    <a:pt x="290" y="139"/>
                  </a:lnTo>
                  <a:lnTo>
                    <a:pt x="289" y="146"/>
                  </a:lnTo>
                  <a:lnTo>
                    <a:pt x="288" y="151"/>
                  </a:lnTo>
                  <a:lnTo>
                    <a:pt x="286" y="159"/>
                  </a:lnTo>
                  <a:lnTo>
                    <a:pt x="284" y="164"/>
                  </a:lnTo>
                  <a:lnTo>
                    <a:pt x="282" y="170"/>
                  </a:lnTo>
                  <a:lnTo>
                    <a:pt x="280" y="177"/>
                  </a:lnTo>
                  <a:lnTo>
                    <a:pt x="279" y="185"/>
                  </a:lnTo>
                  <a:lnTo>
                    <a:pt x="277" y="191"/>
                  </a:lnTo>
                  <a:lnTo>
                    <a:pt x="276" y="199"/>
                  </a:lnTo>
                  <a:lnTo>
                    <a:pt x="273" y="206"/>
                  </a:lnTo>
                  <a:lnTo>
                    <a:pt x="273" y="215"/>
                  </a:lnTo>
                  <a:lnTo>
                    <a:pt x="269" y="221"/>
                  </a:lnTo>
                  <a:lnTo>
                    <a:pt x="269" y="229"/>
                  </a:lnTo>
                  <a:lnTo>
                    <a:pt x="267" y="236"/>
                  </a:lnTo>
                  <a:lnTo>
                    <a:pt x="267" y="245"/>
                  </a:lnTo>
                  <a:lnTo>
                    <a:pt x="264" y="253"/>
                  </a:lnTo>
                  <a:lnTo>
                    <a:pt x="264" y="261"/>
                  </a:lnTo>
                  <a:lnTo>
                    <a:pt x="262" y="268"/>
                  </a:lnTo>
                  <a:lnTo>
                    <a:pt x="260" y="278"/>
                  </a:lnTo>
                  <a:lnTo>
                    <a:pt x="258" y="287"/>
                  </a:lnTo>
                  <a:lnTo>
                    <a:pt x="258" y="295"/>
                  </a:lnTo>
                  <a:lnTo>
                    <a:pt x="255" y="302"/>
                  </a:lnTo>
                  <a:lnTo>
                    <a:pt x="255" y="312"/>
                  </a:lnTo>
                  <a:lnTo>
                    <a:pt x="252" y="321"/>
                  </a:lnTo>
                  <a:lnTo>
                    <a:pt x="252" y="330"/>
                  </a:lnTo>
                  <a:lnTo>
                    <a:pt x="250" y="339"/>
                  </a:lnTo>
                  <a:lnTo>
                    <a:pt x="250" y="347"/>
                  </a:lnTo>
                  <a:lnTo>
                    <a:pt x="248" y="356"/>
                  </a:lnTo>
                  <a:lnTo>
                    <a:pt x="247" y="365"/>
                  </a:lnTo>
                  <a:lnTo>
                    <a:pt x="246" y="374"/>
                  </a:lnTo>
                  <a:lnTo>
                    <a:pt x="246" y="383"/>
                  </a:lnTo>
                  <a:lnTo>
                    <a:pt x="246" y="393"/>
                  </a:lnTo>
                  <a:lnTo>
                    <a:pt x="245" y="403"/>
                  </a:lnTo>
                  <a:lnTo>
                    <a:pt x="245" y="412"/>
                  </a:lnTo>
                  <a:lnTo>
                    <a:pt x="245" y="423"/>
                  </a:lnTo>
                  <a:lnTo>
                    <a:pt x="243" y="430"/>
                  </a:lnTo>
                  <a:lnTo>
                    <a:pt x="243" y="441"/>
                  </a:lnTo>
                  <a:lnTo>
                    <a:pt x="243" y="450"/>
                  </a:lnTo>
                  <a:lnTo>
                    <a:pt x="243" y="459"/>
                  </a:lnTo>
                  <a:lnTo>
                    <a:pt x="243" y="468"/>
                  </a:lnTo>
                  <a:lnTo>
                    <a:pt x="246" y="479"/>
                  </a:lnTo>
                  <a:lnTo>
                    <a:pt x="246" y="488"/>
                  </a:lnTo>
                  <a:lnTo>
                    <a:pt x="248" y="498"/>
                  </a:lnTo>
                  <a:lnTo>
                    <a:pt x="248" y="508"/>
                  </a:lnTo>
                  <a:lnTo>
                    <a:pt x="251" y="518"/>
                  </a:lnTo>
                  <a:lnTo>
                    <a:pt x="252" y="527"/>
                  </a:lnTo>
                  <a:lnTo>
                    <a:pt x="255" y="538"/>
                  </a:lnTo>
                  <a:lnTo>
                    <a:pt x="258" y="547"/>
                  </a:lnTo>
                  <a:lnTo>
                    <a:pt x="260" y="556"/>
                  </a:lnTo>
                  <a:lnTo>
                    <a:pt x="263" y="566"/>
                  </a:lnTo>
                  <a:lnTo>
                    <a:pt x="267" y="577"/>
                  </a:lnTo>
                  <a:lnTo>
                    <a:pt x="269" y="586"/>
                  </a:lnTo>
                  <a:lnTo>
                    <a:pt x="272" y="595"/>
                  </a:lnTo>
                  <a:lnTo>
                    <a:pt x="275" y="604"/>
                  </a:lnTo>
                  <a:lnTo>
                    <a:pt x="279" y="613"/>
                  </a:lnTo>
                  <a:lnTo>
                    <a:pt x="281" y="623"/>
                  </a:lnTo>
                  <a:lnTo>
                    <a:pt x="285" y="632"/>
                  </a:lnTo>
                  <a:lnTo>
                    <a:pt x="288" y="641"/>
                  </a:lnTo>
                  <a:lnTo>
                    <a:pt x="293" y="651"/>
                  </a:lnTo>
                  <a:lnTo>
                    <a:pt x="297" y="659"/>
                  </a:lnTo>
                  <a:lnTo>
                    <a:pt x="301" y="668"/>
                  </a:lnTo>
                  <a:lnTo>
                    <a:pt x="305" y="678"/>
                  </a:lnTo>
                  <a:lnTo>
                    <a:pt x="309" y="687"/>
                  </a:lnTo>
                  <a:lnTo>
                    <a:pt x="312" y="694"/>
                  </a:lnTo>
                  <a:lnTo>
                    <a:pt x="318" y="704"/>
                  </a:lnTo>
                  <a:lnTo>
                    <a:pt x="320" y="711"/>
                  </a:lnTo>
                  <a:lnTo>
                    <a:pt x="326" y="721"/>
                  </a:lnTo>
                  <a:lnTo>
                    <a:pt x="329" y="728"/>
                  </a:lnTo>
                  <a:lnTo>
                    <a:pt x="333" y="735"/>
                  </a:lnTo>
                  <a:lnTo>
                    <a:pt x="336" y="743"/>
                  </a:lnTo>
                  <a:lnTo>
                    <a:pt x="341" y="751"/>
                  </a:lnTo>
                  <a:lnTo>
                    <a:pt x="345" y="759"/>
                  </a:lnTo>
                  <a:lnTo>
                    <a:pt x="349" y="765"/>
                  </a:lnTo>
                  <a:lnTo>
                    <a:pt x="353" y="773"/>
                  </a:lnTo>
                  <a:lnTo>
                    <a:pt x="357" y="779"/>
                  </a:lnTo>
                  <a:lnTo>
                    <a:pt x="361" y="786"/>
                  </a:lnTo>
                  <a:lnTo>
                    <a:pt x="365" y="791"/>
                  </a:lnTo>
                  <a:lnTo>
                    <a:pt x="369" y="798"/>
                  </a:lnTo>
                  <a:lnTo>
                    <a:pt x="373" y="804"/>
                  </a:lnTo>
                  <a:lnTo>
                    <a:pt x="375" y="810"/>
                  </a:lnTo>
                  <a:lnTo>
                    <a:pt x="379" y="816"/>
                  </a:lnTo>
                  <a:lnTo>
                    <a:pt x="383" y="821"/>
                  </a:lnTo>
                  <a:lnTo>
                    <a:pt x="387" y="827"/>
                  </a:lnTo>
                  <a:lnTo>
                    <a:pt x="390" y="830"/>
                  </a:lnTo>
                  <a:lnTo>
                    <a:pt x="392" y="834"/>
                  </a:lnTo>
                  <a:lnTo>
                    <a:pt x="395" y="840"/>
                  </a:lnTo>
                  <a:lnTo>
                    <a:pt x="397" y="843"/>
                  </a:lnTo>
                  <a:lnTo>
                    <a:pt x="401" y="850"/>
                  </a:lnTo>
                  <a:lnTo>
                    <a:pt x="408" y="857"/>
                  </a:lnTo>
                  <a:lnTo>
                    <a:pt x="411" y="862"/>
                  </a:lnTo>
                  <a:lnTo>
                    <a:pt x="413" y="864"/>
                  </a:lnTo>
                  <a:lnTo>
                    <a:pt x="414" y="867"/>
                  </a:lnTo>
                  <a:lnTo>
                    <a:pt x="416" y="868"/>
                  </a:lnTo>
                  <a:lnTo>
                    <a:pt x="280" y="914"/>
                  </a:lnTo>
                  <a:lnTo>
                    <a:pt x="213" y="966"/>
                  </a:lnTo>
                  <a:lnTo>
                    <a:pt x="212" y="965"/>
                  </a:lnTo>
                  <a:lnTo>
                    <a:pt x="209" y="964"/>
                  </a:lnTo>
                  <a:lnTo>
                    <a:pt x="204" y="960"/>
                  </a:lnTo>
                  <a:lnTo>
                    <a:pt x="200" y="955"/>
                  </a:lnTo>
                  <a:lnTo>
                    <a:pt x="196" y="952"/>
                  </a:lnTo>
                  <a:lnTo>
                    <a:pt x="192" y="949"/>
                  </a:lnTo>
                  <a:lnTo>
                    <a:pt x="188" y="945"/>
                  </a:lnTo>
                  <a:lnTo>
                    <a:pt x="184" y="942"/>
                  </a:lnTo>
                  <a:lnTo>
                    <a:pt x="179" y="936"/>
                  </a:lnTo>
                  <a:lnTo>
                    <a:pt x="175" y="932"/>
                  </a:lnTo>
                  <a:lnTo>
                    <a:pt x="170" y="927"/>
                  </a:lnTo>
                  <a:lnTo>
                    <a:pt x="166" y="923"/>
                  </a:lnTo>
                  <a:lnTo>
                    <a:pt x="161" y="917"/>
                  </a:lnTo>
                  <a:lnTo>
                    <a:pt x="156" y="911"/>
                  </a:lnTo>
                  <a:lnTo>
                    <a:pt x="149" y="905"/>
                  </a:lnTo>
                  <a:lnTo>
                    <a:pt x="144" y="900"/>
                  </a:lnTo>
                  <a:lnTo>
                    <a:pt x="137" y="892"/>
                  </a:lnTo>
                  <a:lnTo>
                    <a:pt x="132" y="885"/>
                  </a:lnTo>
                  <a:lnTo>
                    <a:pt x="126" y="879"/>
                  </a:lnTo>
                  <a:lnTo>
                    <a:pt x="120" y="872"/>
                  </a:lnTo>
                  <a:lnTo>
                    <a:pt x="114" y="864"/>
                  </a:lnTo>
                  <a:lnTo>
                    <a:pt x="107" y="855"/>
                  </a:lnTo>
                  <a:lnTo>
                    <a:pt x="102" y="847"/>
                  </a:lnTo>
                  <a:lnTo>
                    <a:pt x="97" y="840"/>
                  </a:lnTo>
                  <a:lnTo>
                    <a:pt x="90" y="830"/>
                  </a:lnTo>
                  <a:lnTo>
                    <a:pt x="84" y="821"/>
                  </a:lnTo>
                  <a:lnTo>
                    <a:pt x="79" y="812"/>
                  </a:lnTo>
                  <a:lnTo>
                    <a:pt x="73" y="803"/>
                  </a:lnTo>
                  <a:lnTo>
                    <a:pt x="67" y="791"/>
                  </a:lnTo>
                  <a:lnTo>
                    <a:pt x="62" y="782"/>
                  </a:lnTo>
                  <a:lnTo>
                    <a:pt x="56" y="770"/>
                  </a:lnTo>
                  <a:lnTo>
                    <a:pt x="50" y="761"/>
                  </a:lnTo>
                  <a:lnTo>
                    <a:pt x="45" y="749"/>
                  </a:lnTo>
                  <a:lnTo>
                    <a:pt x="39" y="738"/>
                  </a:lnTo>
                  <a:lnTo>
                    <a:pt x="35" y="726"/>
                  </a:lnTo>
                  <a:lnTo>
                    <a:pt x="31" y="715"/>
                  </a:lnTo>
                  <a:lnTo>
                    <a:pt x="26" y="702"/>
                  </a:lnTo>
                  <a:lnTo>
                    <a:pt x="22" y="689"/>
                  </a:lnTo>
                  <a:lnTo>
                    <a:pt x="18" y="676"/>
                  </a:lnTo>
                  <a:lnTo>
                    <a:pt x="16" y="664"/>
                  </a:lnTo>
                  <a:lnTo>
                    <a:pt x="12" y="651"/>
                  </a:lnTo>
                  <a:lnTo>
                    <a:pt x="9" y="638"/>
                  </a:lnTo>
                  <a:lnTo>
                    <a:pt x="7" y="625"/>
                  </a:lnTo>
                  <a:lnTo>
                    <a:pt x="5" y="612"/>
                  </a:lnTo>
                  <a:lnTo>
                    <a:pt x="3" y="598"/>
                  </a:lnTo>
                  <a:lnTo>
                    <a:pt x="3" y="583"/>
                  </a:lnTo>
                  <a:lnTo>
                    <a:pt x="0" y="568"/>
                  </a:lnTo>
                  <a:lnTo>
                    <a:pt x="0" y="555"/>
                  </a:lnTo>
                  <a:lnTo>
                    <a:pt x="0" y="539"/>
                  </a:lnTo>
                  <a:lnTo>
                    <a:pt x="0" y="525"/>
                  </a:lnTo>
                  <a:lnTo>
                    <a:pt x="1" y="509"/>
                  </a:lnTo>
                  <a:lnTo>
                    <a:pt x="4" y="495"/>
                  </a:lnTo>
                  <a:lnTo>
                    <a:pt x="5" y="478"/>
                  </a:lnTo>
                  <a:lnTo>
                    <a:pt x="8" y="462"/>
                  </a:lnTo>
                  <a:lnTo>
                    <a:pt x="11" y="445"/>
                  </a:lnTo>
                  <a:lnTo>
                    <a:pt x="14" y="429"/>
                  </a:lnTo>
                  <a:lnTo>
                    <a:pt x="18" y="412"/>
                  </a:lnTo>
                  <a:lnTo>
                    <a:pt x="24" y="395"/>
                  </a:lnTo>
                  <a:lnTo>
                    <a:pt x="29" y="379"/>
                  </a:lnTo>
                  <a:lnTo>
                    <a:pt x="35" y="363"/>
                  </a:lnTo>
                  <a:lnTo>
                    <a:pt x="171" y="0"/>
                  </a:lnTo>
                  <a:lnTo>
                    <a:pt x="259" y="36"/>
                  </a:lnTo>
                  <a:lnTo>
                    <a:pt x="320" y="48"/>
                  </a:lnTo>
                  <a:lnTo>
                    <a:pt x="320" y="48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auto">
            <a:xfrm>
              <a:off x="3990975" y="3027363"/>
              <a:ext cx="282575" cy="371475"/>
            </a:xfrm>
            <a:custGeom>
              <a:avLst/>
              <a:gdLst>
                <a:gd name="T0" fmla="*/ 11 w 711"/>
                <a:gd name="T1" fmla="*/ 276 h 935"/>
                <a:gd name="T2" fmla="*/ 36 w 711"/>
                <a:gd name="T3" fmla="*/ 244 h 935"/>
                <a:gd name="T4" fmla="*/ 71 w 711"/>
                <a:gd name="T5" fmla="*/ 203 h 935"/>
                <a:gd name="T6" fmla="*/ 117 w 711"/>
                <a:gd name="T7" fmla="*/ 155 h 935"/>
                <a:gd name="T8" fmla="*/ 172 w 711"/>
                <a:gd name="T9" fmla="*/ 106 h 935"/>
                <a:gd name="T10" fmla="*/ 236 w 711"/>
                <a:gd name="T11" fmla="*/ 62 h 935"/>
                <a:gd name="T12" fmla="*/ 308 w 711"/>
                <a:gd name="T13" fmla="*/ 28 h 935"/>
                <a:gd name="T14" fmla="*/ 385 w 711"/>
                <a:gd name="T15" fmla="*/ 4 h 935"/>
                <a:gd name="T16" fmla="*/ 468 w 711"/>
                <a:gd name="T17" fmla="*/ 0 h 935"/>
                <a:gd name="T18" fmla="*/ 539 w 711"/>
                <a:gd name="T19" fmla="*/ 11 h 935"/>
                <a:gd name="T20" fmla="*/ 597 w 711"/>
                <a:gd name="T21" fmla="*/ 32 h 935"/>
                <a:gd name="T22" fmla="*/ 639 w 711"/>
                <a:gd name="T23" fmla="*/ 61 h 935"/>
                <a:gd name="T24" fmla="*/ 670 w 711"/>
                <a:gd name="T25" fmla="*/ 97 h 935"/>
                <a:gd name="T26" fmla="*/ 691 w 711"/>
                <a:gd name="T27" fmla="*/ 138 h 935"/>
                <a:gd name="T28" fmla="*/ 704 w 711"/>
                <a:gd name="T29" fmla="*/ 181 h 935"/>
                <a:gd name="T30" fmla="*/ 708 w 711"/>
                <a:gd name="T31" fmla="*/ 224 h 935"/>
                <a:gd name="T32" fmla="*/ 709 w 711"/>
                <a:gd name="T33" fmla="*/ 264 h 935"/>
                <a:gd name="T34" fmla="*/ 705 w 711"/>
                <a:gd name="T35" fmla="*/ 302 h 935"/>
                <a:gd name="T36" fmla="*/ 690 w 711"/>
                <a:gd name="T37" fmla="*/ 342 h 935"/>
                <a:gd name="T38" fmla="*/ 665 w 711"/>
                <a:gd name="T39" fmla="*/ 386 h 935"/>
                <a:gd name="T40" fmla="*/ 630 w 711"/>
                <a:gd name="T41" fmla="*/ 436 h 935"/>
                <a:gd name="T42" fmla="*/ 592 w 711"/>
                <a:gd name="T43" fmla="*/ 487 h 935"/>
                <a:gd name="T44" fmla="*/ 550 w 711"/>
                <a:gd name="T45" fmla="*/ 540 h 935"/>
                <a:gd name="T46" fmla="*/ 507 w 711"/>
                <a:gd name="T47" fmla="*/ 591 h 935"/>
                <a:gd name="T48" fmla="*/ 470 w 711"/>
                <a:gd name="T49" fmla="*/ 640 h 935"/>
                <a:gd name="T50" fmla="*/ 436 w 711"/>
                <a:gd name="T51" fmla="*/ 683 h 935"/>
                <a:gd name="T52" fmla="*/ 414 w 711"/>
                <a:gd name="T53" fmla="*/ 719 h 935"/>
                <a:gd name="T54" fmla="*/ 396 w 711"/>
                <a:gd name="T55" fmla="*/ 751 h 935"/>
                <a:gd name="T56" fmla="*/ 375 w 711"/>
                <a:gd name="T57" fmla="*/ 811 h 935"/>
                <a:gd name="T58" fmla="*/ 359 w 711"/>
                <a:gd name="T59" fmla="*/ 871 h 935"/>
                <a:gd name="T60" fmla="*/ 354 w 711"/>
                <a:gd name="T61" fmla="*/ 914 h 935"/>
                <a:gd name="T62" fmla="*/ 277 w 711"/>
                <a:gd name="T63" fmla="*/ 741 h 935"/>
                <a:gd name="T64" fmla="*/ 312 w 711"/>
                <a:gd name="T65" fmla="*/ 714 h 935"/>
                <a:gd name="T66" fmla="*/ 360 w 711"/>
                <a:gd name="T67" fmla="*/ 675 h 935"/>
                <a:gd name="T68" fmla="*/ 417 w 711"/>
                <a:gd name="T69" fmla="*/ 625 h 935"/>
                <a:gd name="T70" fmla="*/ 479 w 711"/>
                <a:gd name="T71" fmla="*/ 569 h 935"/>
                <a:gd name="T72" fmla="*/ 539 w 711"/>
                <a:gd name="T73" fmla="*/ 505 h 935"/>
                <a:gd name="T74" fmla="*/ 594 w 711"/>
                <a:gd name="T75" fmla="*/ 441 h 935"/>
                <a:gd name="T76" fmla="*/ 634 w 711"/>
                <a:gd name="T77" fmla="*/ 374 h 935"/>
                <a:gd name="T78" fmla="*/ 656 w 711"/>
                <a:gd name="T79" fmla="*/ 313 h 935"/>
                <a:gd name="T80" fmla="*/ 656 w 711"/>
                <a:gd name="T81" fmla="*/ 257 h 935"/>
                <a:gd name="T82" fmla="*/ 647 w 711"/>
                <a:gd name="T83" fmla="*/ 208 h 935"/>
                <a:gd name="T84" fmla="*/ 627 w 711"/>
                <a:gd name="T85" fmla="*/ 165 h 935"/>
                <a:gd name="T86" fmla="*/ 602 w 711"/>
                <a:gd name="T87" fmla="*/ 128 h 935"/>
                <a:gd name="T88" fmla="*/ 569 w 711"/>
                <a:gd name="T89" fmla="*/ 100 h 935"/>
                <a:gd name="T90" fmla="*/ 532 w 711"/>
                <a:gd name="T91" fmla="*/ 79 h 935"/>
                <a:gd name="T92" fmla="*/ 487 w 711"/>
                <a:gd name="T93" fmla="*/ 63 h 935"/>
                <a:gd name="T94" fmla="*/ 440 w 711"/>
                <a:gd name="T95" fmla="*/ 57 h 935"/>
                <a:gd name="T96" fmla="*/ 389 w 711"/>
                <a:gd name="T97" fmla="*/ 57 h 935"/>
                <a:gd name="T98" fmla="*/ 338 w 711"/>
                <a:gd name="T99" fmla="*/ 67 h 935"/>
                <a:gd name="T100" fmla="*/ 283 w 711"/>
                <a:gd name="T101" fmla="*/ 91 h 935"/>
                <a:gd name="T102" fmla="*/ 230 w 711"/>
                <a:gd name="T103" fmla="*/ 130 h 935"/>
                <a:gd name="T104" fmla="*/ 179 w 711"/>
                <a:gd name="T105" fmla="*/ 178 h 935"/>
                <a:gd name="T106" fmla="*/ 133 w 711"/>
                <a:gd name="T107" fmla="*/ 232 h 935"/>
                <a:gd name="T108" fmla="*/ 90 w 711"/>
                <a:gd name="T109" fmla="*/ 281 h 935"/>
                <a:gd name="T110" fmla="*/ 56 w 711"/>
                <a:gd name="T111" fmla="*/ 327 h 935"/>
                <a:gd name="T112" fmla="*/ 32 w 711"/>
                <a:gd name="T113" fmla="*/ 362 h 935"/>
                <a:gd name="T114" fmla="*/ 17 w 711"/>
                <a:gd name="T115" fmla="*/ 387 h 9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711" h="935">
                  <a:moveTo>
                    <a:pt x="0" y="297"/>
                  </a:moveTo>
                  <a:lnTo>
                    <a:pt x="0" y="296"/>
                  </a:lnTo>
                  <a:lnTo>
                    <a:pt x="2" y="293"/>
                  </a:lnTo>
                  <a:lnTo>
                    <a:pt x="3" y="288"/>
                  </a:lnTo>
                  <a:lnTo>
                    <a:pt x="9" y="284"/>
                  </a:lnTo>
                  <a:lnTo>
                    <a:pt x="10" y="280"/>
                  </a:lnTo>
                  <a:lnTo>
                    <a:pt x="11" y="276"/>
                  </a:lnTo>
                  <a:lnTo>
                    <a:pt x="14" y="272"/>
                  </a:lnTo>
                  <a:lnTo>
                    <a:pt x="18" y="268"/>
                  </a:lnTo>
                  <a:lnTo>
                    <a:pt x="20" y="263"/>
                  </a:lnTo>
                  <a:lnTo>
                    <a:pt x="24" y="259"/>
                  </a:lnTo>
                  <a:lnTo>
                    <a:pt x="28" y="254"/>
                  </a:lnTo>
                  <a:lnTo>
                    <a:pt x="32" y="250"/>
                  </a:lnTo>
                  <a:lnTo>
                    <a:pt x="36" y="244"/>
                  </a:lnTo>
                  <a:lnTo>
                    <a:pt x="41" y="238"/>
                  </a:lnTo>
                  <a:lnTo>
                    <a:pt x="44" y="233"/>
                  </a:lnTo>
                  <a:lnTo>
                    <a:pt x="51" y="227"/>
                  </a:lnTo>
                  <a:lnTo>
                    <a:pt x="54" y="221"/>
                  </a:lnTo>
                  <a:lnTo>
                    <a:pt x="60" y="215"/>
                  </a:lnTo>
                  <a:lnTo>
                    <a:pt x="65" y="208"/>
                  </a:lnTo>
                  <a:lnTo>
                    <a:pt x="71" y="203"/>
                  </a:lnTo>
                  <a:lnTo>
                    <a:pt x="77" y="195"/>
                  </a:lnTo>
                  <a:lnTo>
                    <a:pt x="83" y="189"/>
                  </a:lnTo>
                  <a:lnTo>
                    <a:pt x="88" y="181"/>
                  </a:lnTo>
                  <a:lnTo>
                    <a:pt x="96" y="176"/>
                  </a:lnTo>
                  <a:lnTo>
                    <a:pt x="103" y="168"/>
                  </a:lnTo>
                  <a:lnTo>
                    <a:pt x="111" y="161"/>
                  </a:lnTo>
                  <a:lnTo>
                    <a:pt x="117" y="155"/>
                  </a:lnTo>
                  <a:lnTo>
                    <a:pt x="125" y="148"/>
                  </a:lnTo>
                  <a:lnTo>
                    <a:pt x="132" y="140"/>
                  </a:lnTo>
                  <a:lnTo>
                    <a:pt x="139" y="134"/>
                  </a:lnTo>
                  <a:lnTo>
                    <a:pt x="147" y="127"/>
                  </a:lnTo>
                  <a:lnTo>
                    <a:pt x="155" y="121"/>
                  </a:lnTo>
                  <a:lnTo>
                    <a:pt x="164" y="113"/>
                  </a:lnTo>
                  <a:lnTo>
                    <a:pt x="172" y="106"/>
                  </a:lnTo>
                  <a:lnTo>
                    <a:pt x="181" y="100"/>
                  </a:lnTo>
                  <a:lnTo>
                    <a:pt x="190" y="94"/>
                  </a:lnTo>
                  <a:lnTo>
                    <a:pt x="198" y="87"/>
                  </a:lnTo>
                  <a:lnTo>
                    <a:pt x="207" y="80"/>
                  </a:lnTo>
                  <a:lnTo>
                    <a:pt x="217" y="74"/>
                  </a:lnTo>
                  <a:lnTo>
                    <a:pt x="227" y="68"/>
                  </a:lnTo>
                  <a:lnTo>
                    <a:pt x="236" y="62"/>
                  </a:lnTo>
                  <a:lnTo>
                    <a:pt x="245" y="57"/>
                  </a:lnTo>
                  <a:lnTo>
                    <a:pt x="256" y="51"/>
                  </a:lnTo>
                  <a:lnTo>
                    <a:pt x="266" y="46"/>
                  </a:lnTo>
                  <a:lnTo>
                    <a:pt x="275" y="41"/>
                  </a:lnTo>
                  <a:lnTo>
                    <a:pt x="286" y="36"/>
                  </a:lnTo>
                  <a:lnTo>
                    <a:pt x="296" y="30"/>
                  </a:lnTo>
                  <a:lnTo>
                    <a:pt x="308" y="28"/>
                  </a:lnTo>
                  <a:lnTo>
                    <a:pt x="317" y="23"/>
                  </a:lnTo>
                  <a:lnTo>
                    <a:pt x="329" y="19"/>
                  </a:lnTo>
                  <a:lnTo>
                    <a:pt x="339" y="15"/>
                  </a:lnTo>
                  <a:lnTo>
                    <a:pt x="351" y="12"/>
                  </a:lnTo>
                  <a:lnTo>
                    <a:pt x="363" y="10"/>
                  </a:lnTo>
                  <a:lnTo>
                    <a:pt x="373" y="7"/>
                  </a:lnTo>
                  <a:lnTo>
                    <a:pt x="385" y="4"/>
                  </a:lnTo>
                  <a:lnTo>
                    <a:pt x="397" y="3"/>
                  </a:lnTo>
                  <a:lnTo>
                    <a:pt x="407" y="2"/>
                  </a:lnTo>
                  <a:lnTo>
                    <a:pt x="420" y="0"/>
                  </a:lnTo>
                  <a:lnTo>
                    <a:pt x="432" y="0"/>
                  </a:lnTo>
                  <a:lnTo>
                    <a:pt x="445" y="0"/>
                  </a:lnTo>
                  <a:lnTo>
                    <a:pt x="456" y="0"/>
                  </a:lnTo>
                  <a:lnTo>
                    <a:pt x="468" y="0"/>
                  </a:lnTo>
                  <a:lnTo>
                    <a:pt x="479" y="0"/>
                  </a:lnTo>
                  <a:lnTo>
                    <a:pt x="490" y="3"/>
                  </a:lnTo>
                  <a:lnTo>
                    <a:pt x="500" y="3"/>
                  </a:lnTo>
                  <a:lnTo>
                    <a:pt x="509" y="4"/>
                  </a:lnTo>
                  <a:lnTo>
                    <a:pt x="520" y="6"/>
                  </a:lnTo>
                  <a:lnTo>
                    <a:pt x="530" y="10"/>
                  </a:lnTo>
                  <a:lnTo>
                    <a:pt x="539" y="11"/>
                  </a:lnTo>
                  <a:lnTo>
                    <a:pt x="549" y="12"/>
                  </a:lnTo>
                  <a:lnTo>
                    <a:pt x="556" y="15"/>
                  </a:lnTo>
                  <a:lnTo>
                    <a:pt x="566" y="19"/>
                  </a:lnTo>
                  <a:lnTo>
                    <a:pt x="573" y="21"/>
                  </a:lnTo>
                  <a:lnTo>
                    <a:pt x="581" y="24"/>
                  </a:lnTo>
                  <a:lnTo>
                    <a:pt x="588" y="28"/>
                  </a:lnTo>
                  <a:lnTo>
                    <a:pt x="597" y="32"/>
                  </a:lnTo>
                  <a:lnTo>
                    <a:pt x="602" y="34"/>
                  </a:lnTo>
                  <a:lnTo>
                    <a:pt x="609" y="38"/>
                  </a:lnTo>
                  <a:lnTo>
                    <a:pt x="615" y="42"/>
                  </a:lnTo>
                  <a:lnTo>
                    <a:pt x="622" y="47"/>
                  </a:lnTo>
                  <a:lnTo>
                    <a:pt x="627" y="51"/>
                  </a:lnTo>
                  <a:lnTo>
                    <a:pt x="634" y="55"/>
                  </a:lnTo>
                  <a:lnTo>
                    <a:pt x="639" y="61"/>
                  </a:lnTo>
                  <a:lnTo>
                    <a:pt x="645" y="66"/>
                  </a:lnTo>
                  <a:lnTo>
                    <a:pt x="649" y="70"/>
                  </a:lnTo>
                  <a:lnTo>
                    <a:pt x="654" y="76"/>
                  </a:lnTo>
                  <a:lnTo>
                    <a:pt x="658" y="81"/>
                  </a:lnTo>
                  <a:lnTo>
                    <a:pt x="664" y="87"/>
                  </a:lnTo>
                  <a:lnTo>
                    <a:pt x="666" y="92"/>
                  </a:lnTo>
                  <a:lnTo>
                    <a:pt x="670" y="97"/>
                  </a:lnTo>
                  <a:lnTo>
                    <a:pt x="674" y="102"/>
                  </a:lnTo>
                  <a:lnTo>
                    <a:pt x="678" y="109"/>
                  </a:lnTo>
                  <a:lnTo>
                    <a:pt x="681" y="115"/>
                  </a:lnTo>
                  <a:lnTo>
                    <a:pt x="685" y="121"/>
                  </a:lnTo>
                  <a:lnTo>
                    <a:pt x="687" y="126"/>
                  </a:lnTo>
                  <a:lnTo>
                    <a:pt x="690" y="132"/>
                  </a:lnTo>
                  <a:lnTo>
                    <a:pt x="691" y="138"/>
                  </a:lnTo>
                  <a:lnTo>
                    <a:pt x="694" y="143"/>
                  </a:lnTo>
                  <a:lnTo>
                    <a:pt x="696" y="149"/>
                  </a:lnTo>
                  <a:lnTo>
                    <a:pt x="699" y="156"/>
                  </a:lnTo>
                  <a:lnTo>
                    <a:pt x="699" y="161"/>
                  </a:lnTo>
                  <a:lnTo>
                    <a:pt x="702" y="168"/>
                  </a:lnTo>
                  <a:lnTo>
                    <a:pt x="703" y="174"/>
                  </a:lnTo>
                  <a:lnTo>
                    <a:pt x="704" y="181"/>
                  </a:lnTo>
                  <a:lnTo>
                    <a:pt x="705" y="186"/>
                  </a:lnTo>
                  <a:lnTo>
                    <a:pt x="705" y="194"/>
                  </a:lnTo>
                  <a:lnTo>
                    <a:pt x="707" y="199"/>
                  </a:lnTo>
                  <a:lnTo>
                    <a:pt x="708" y="206"/>
                  </a:lnTo>
                  <a:lnTo>
                    <a:pt x="708" y="212"/>
                  </a:lnTo>
                  <a:lnTo>
                    <a:pt x="708" y="217"/>
                  </a:lnTo>
                  <a:lnTo>
                    <a:pt x="708" y="224"/>
                  </a:lnTo>
                  <a:lnTo>
                    <a:pt x="709" y="230"/>
                  </a:lnTo>
                  <a:lnTo>
                    <a:pt x="709" y="236"/>
                  </a:lnTo>
                  <a:lnTo>
                    <a:pt x="709" y="242"/>
                  </a:lnTo>
                  <a:lnTo>
                    <a:pt x="709" y="247"/>
                  </a:lnTo>
                  <a:lnTo>
                    <a:pt x="711" y="254"/>
                  </a:lnTo>
                  <a:lnTo>
                    <a:pt x="709" y="259"/>
                  </a:lnTo>
                  <a:lnTo>
                    <a:pt x="709" y="264"/>
                  </a:lnTo>
                  <a:lnTo>
                    <a:pt x="708" y="270"/>
                  </a:lnTo>
                  <a:lnTo>
                    <a:pt x="708" y="275"/>
                  </a:lnTo>
                  <a:lnTo>
                    <a:pt x="708" y="281"/>
                  </a:lnTo>
                  <a:lnTo>
                    <a:pt x="708" y="287"/>
                  </a:lnTo>
                  <a:lnTo>
                    <a:pt x="707" y="292"/>
                  </a:lnTo>
                  <a:lnTo>
                    <a:pt x="707" y="297"/>
                  </a:lnTo>
                  <a:lnTo>
                    <a:pt x="705" y="302"/>
                  </a:lnTo>
                  <a:lnTo>
                    <a:pt x="703" y="306"/>
                  </a:lnTo>
                  <a:lnTo>
                    <a:pt x="702" y="311"/>
                  </a:lnTo>
                  <a:lnTo>
                    <a:pt x="700" y="318"/>
                  </a:lnTo>
                  <a:lnTo>
                    <a:pt x="698" y="323"/>
                  </a:lnTo>
                  <a:lnTo>
                    <a:pt x="695" y="328"/>
                  </a:lnTo>
                  <a:lnTo>
                    <a:pt x="692" y="335"/>
                  </a:lnTo>
                  <a:lnTo>
                    <a:pt x="690" y="342"/>
                  </a:lnTo>
                  <a:lnTo>
                    <a:pt x="687" y="347"/>
                  </a:lnTo>
                  <a:lnTo>
                    <a:pt x="685" y="352"/>
                  </a:lnTo>
                  <a:lnTo>
                    <a:pt x="681" y="359"/>
                  </a:lnTo>
                  <a:lnTo>
                    <a:pt x="677" y="366"/>
                  </a:lnTo>
                  <a:lnTo>
                    <a:pt x="671" y="372"/>
                  </a:lnTo>
                  <a:lnTo>
                    <a:pt x="669" y="379"/>
                  </a:lnTo>
                  <a:lnTo>
                    <a:pt x="665" y="386"/>
                  </a:lnTo>
                  <a:lnTo>
                    <a:pt x="661" y="394"/>
                  </a:lnTo>
                  <a:lnTo>
                    <a:pt x="656" y="399"/>
                  </a:lnTo>
                  <a:lnTo>
                    <a:pt x="651" y="407"/>
                  </a:lnTo>
                  <a:lnTo>
                    <a:pt x="645" y="413"/>
                  </a:lnTo>
                  <a:lnTo>
                    <a:pt x="641" y="420"/>
                  </a:lnTo>
                  <a:lnTo>
                    <a:pt x="636" y="428"/>
                  </a:lnTo>
                  <a:lnTo>
                    <a:pt x="630" y="436"/>
                  </a:lnTo>
                  <a:lnTo>
                    <a:pt x="624" y="442"/>
                  </a:lnTo>
                  <a:lnTo>
                    <a:pt x="620" y="450"/>
                  </a:lnTo>
                  <a:lnTo>
                    <a:pt x="614" y="457"/>
                  </a:lnTo>
                  <a:lnTo>
                    <a:pt x="609" y="464"/>
                  </a:lnTo>
                  <a:lnTo>
                    <a:pt x="602" y="472"/>
                  </a:lnTo>
                  <a:lnTo>
                    <a:pt x="597" y="480"/>
                  </a:lnTo>
                  <a:lnTo>
                    <a:pt x="592" y="487"/>
                  </a:lnTo>
                  <a:lnTo>
                    <a:pt x="585" y="496"/>
                  </a:lnTo>
                  <a:lnTo>
                    <a:pt x="580" y="502"/>
                  </a:lnTo>
                  <a:lnTo>
                    <a:pt x="575" y="511"/>
                  </a:lnTo>
                  <a:lnTo>
                    <a:pt x="568" y="517"/>
                  </a:lnTo>
                  <a:lnTo>
                    <a:pt x="562" y="526"/>
                  </a:lnTo>
                  <a:lnTo>
                    <a:pt x="555" y="532"/>
                  </a:lnTo>
                  <a:lnTo>
                    <a:pt x="550" y="540"/>
                  </a:lnTo>
                  <a:lnTo>
                    <a:pt x="543" y="547"/>
                  </a:lnTo>
                  <a:lnTo>
                    <a:pt x="537" y="555"/>
                  </a:lnTo>
                  <a:lnTo>
                    <a:pt x="532" y="562"/>
                  </a:lnTo>
                  <a:lnTo>
                    <a:pt x="526" y="570"/>
                  </a:lnTo>
                  <a:lnTo>
                    <a:pt x="520" y="577"/>
                  </a:lnTo>
                  <a:lnTo>
                    <a:pt x="513" y="583"/>
                  </a:lnTo>
                  <a:lnTo>
                    <a:pt x="507" y="591"/>
                  </a:lnTo>
                  <a:lnTo>
                    <a:pt x="502" y="599"/>
                  </a:lnTo>
                  <a:lnTo>
                    <a:pt x="496" y="604"/>
                  </a:lnTo>
                  <a:lnTo>
                    <a:pt x="491" y="612"/>
                  </a:lnTo>
                  <a:lnTo>
                    <a:pt x="486" y="620"/>
                  </a:lnTo>
                  <a:lnTo>
                    <a:pt x="481" y="626"/>
                  </a:lnTo>
                  <a:lnTo>
                    <a:pt x="475" y="632"/>
                  </a:lnTo>
                  <a:lnTo>
                    <a:pt x="470" y="640"/>
                  </a:lnTo>
                  <a:lnTo>
                    <a:pt x="465" y="645"/>
                  </a:lnTo>
                  <a:lnTo>
                    <a:pt x="460" y="653"/>
                  </a:lnTo>
                  <a:lnTo>
                    <a:pt x="454" y="658"/>
                  </a:lnTo>
                  <a:lnTo>
                    <a:pt x="451" y="664"/>
                  </a:lnTo>
                  <a:lnTo>
                    <a:pt x="445" y="671"/>
                  </a:lnTo>
                  <a:lnTo>
                    <a:pt x="441" y="677"/>
                  </a:lnTo>
                  <a:lnTo>
                    <a:pt x="436" y="683"/>
                  </a:lnTo>
                  <a:lnTo>
                    <a:pt x="432" y="688"/>
                  </a:lnTo>
                  <a:lnTo>
                    <a:pt x="428" y="693"/>
                  </a:lnTo>
                  <a:lnTo>
                    <a:pt x="426" y="698"/>
                  </a:lnTo>
                  <a:lnTo>
                    <a:pt x="422" y="704"/>
                  </a:lnTo>
                  <a:lnTo>
                    <a:pt x="419" y="709"/>
                  </a:lnTo>
                  <a:lnTo>
                    <a:pt x="417" y="714"/>
                  </a:lnTo>
                  <a:lnTo>
                    <a:pt x="414" y="719"/>
                  </a:lnTo>
                  <a:lnTo>
                    <a:pt x="411" y="723"/>
                  </a:lnTo>
                  <a:lnTo>
                    <a:pt x="409" y="728"/>
                  </a:lnTo>
                  <a:lnTo>
                    <a:pt x="406" y="732"/>
                  </a:lnTo>
                  <a:lnTo>
                    <a:pt x="403" y="738"/>
                  </a:lnTo>
                  <a:lnTo>
                    <a:pt x="401" y="741"/>
                  </a:lnTo>
                  <a:lnTo>
                    <a:pt x="398" y="747"/>
                  </a:lnTo>
                  <a:lnTo>
                    <a:pt x="396" y="751"/>
                  </a:lnTo>
                  <a:lnTo>
                    <a:pt x="394" y="756"/>
                  </a:lnTo>
                  <a:lnTo>
                    <a:pt x="389" y="765"/>
                  </a:lnTo>
                  <a:lnTo>
                    <a:pt x="386" y="774"/>
                  </a:lnTo>
                  <a:lnTo>
                    <a:pt x="384" y="783"/>
                  </a:lnTo>
                  <a:lnTo>
                    <a:pt x="381" y="794"/>
                  </a:lnTo>
                  <a:lnTo>
                    <a:pt x="377" y="802"/>
                  </a:lnTo>
                  <a:lnTo>
                    <a:pt x="375" y="811"/>
                  </a:lnTo>
                  <a:lnTo>
                    <a:pt x="372" y="820"/>
                  </a:lnTo>
                  <a:lnTo>
                    <a:pt x="368" y="829"/>
                  </a:lnTo>
                  <a:lnTo>
                    <a:pt x="366" y="837"/>
                  </a:lnTo>
                  <a:lnTo>
                    <a:pt x="364" y="846"/>
                  </a:lnTo>
                  <a:lnTo>
                    <a:pt x="363" y="854"/>
                  </a:lnTo>
                  <a:lnTo>
                    <a:pt x="362" y="863"/>
                  </a:lnTo>
                  <a:lnTo>
                    <a:pt x="359" y="871"/>
                  </a:lnTo>
                  <a:lnTo>
                    <a:pt x="358" y="877"/>
                  </a:lnTo>
                  <a:lnTo>
                    <a:pt x="356" y="884"/>
                  </a:lnTo>
                  <a:lnTo>
                    <a:pt x="356" y="892"/>
                  </a:lnTo>
                  <a:lnTo>
                    <a:pt x="354" y="897"/>
                  </a:lnTo>
                  <a:lnTo>
                    <a:pt x="354" y="904"/>
                  </a:lnTo>
                  <a:lnTo>
                    <a:pt x="354" y="909"/>
                  </a:lnTo>
                  <a:lnTo>
                    <a:pt x="354" y="914"/>
                  </a:lnTo>
                  <a:lnTo>
                    <a:pt x="351" y="922"/>
                  </a:lnTo>
                  <a:lnTo>
                    <a:pt x="351" y="928"/>
                  </a:lnTo>
                  <a:lnTo>
                    <a:pt x="351" y="934"/>
                  </a:lnTo>
                  <a:lnTo>
                    <a:pt x="351" y="935"/>
                  </a:lnTo>
                  <a:lnTo>
                    <a:pt x="273" y="745"/>
                  </a:lnTo>
                  <a:lnTo>
                    <a:pt x="273" y="744"/>
                  </a:lnTo>
                  <a:lnTo>
                    <a:pt x="277" y="741"/>
                  </a:lnTo>
                  <a:lnTo>
                    <a:pt x="282" y="738"/>
                  </a:lnTo>
                  <a:lnTo>
                    <a:pt x="288" y="732"/>
                  </a:lnTo>
                  <a:lnTo>
                    <a:pt x="291" y="728"/>
                  </a:lnTo>
                  <a:lnTo>
                    <a:pt x="296" y="726"/>
                  </a:lnTo>
                  <a:lnTo>
                    <a:pt x="302" y="722"/>
                  </a:lnTo>
                  <a:lnTo>
                    <a:pt x="307" y="718"/>
                  </a:lnTo>
                  <a:lnTo>
                    <a:pt x="312" y="714"/>
                  </a:lnTo>
                  <a:lnTo>
                    <a:pt x="317" y="709"/>
                  </a:lnTo>
                  <a:lnTo>
                    <a:pt x="324" y="705"/>
                  </a:lnTo>
                  <a:lnTo>
                    <a:pt x="332" y="700"/>
                  </a:lnTo>
                  <a:lnTo>
                    <a:pt x="337" y="693"/>
                  </a:lnTo>
                  <a:lnTo>
                    <a:pt x="345" y="688"/>
                  </a:lnTo>
                  <a:lnTo>
                    <a:pt x="351" y="681"/>
                  </a:lnTo>
                  <a:lnTo>
                    <a:pt x="360" y="675"/>
                  </a:lnTo>
                  <a:lnTo>
                    <a:pt x="367" y="668"/>
                  </a:lnTo>
                  <a:lnTo>
                    <a:pt x="375" y="662"/>
                  </a:lnTo>
                  <a:lnTo>
                    <a:pt x="384" y="655"/>
                  </a:lnTo>
                  <a:lnTo>
                    <a:pt x="392" y="649"/>
                  </a:lnTo>
                  <a:lnTo>
                    <a:pt x="400" y="641"/>
                  </a:lnTo>
                  <a:lnTo>
                    <a:pt x="407" y="633"/>
                  </a:lnTo>
                  <a:lnTo>
                    <a:pt x="417" y="625"/>
                  </a:lnTo>
                  <a:lnTo>
                    <a:pt x="426" y="619"/>
                  </a:lnTo>
                  <a:lnTo>
                    <a:pt x="435" y="611"/>
                  </a:lnTo>
                  <a:lnTo>
                    <a:pt x="444" y="602"/>
                  </a:lnTo>
                  <a:lnTo>
                    <a:pt x="453" y="594"/>
                  </a:lnTo>
                  <a:lnTo>
                    <a:pt x="462" y="587"/>
                  </a:lnTo>
                  <a:lnTo>
                    <a:pt x="471" y="577"/>
                  </a:lnTo>
                  <a:lnTo>
                    <a:pt x="479" y="569"/>
                  </a:lnTo>
                  <a:lnTo>
                    <a:pt x="488" y="560"/>
                  </a:lnTo>
                  <a:lnTo>
                    <a:pt x="498" y="551"/>
                  </a:lnTo>
                  <a:lnTo>
                    <a:pt x="505" y="542"/>
                  </a:lnTo>
                  <a:lnTo>
                    <a:pt x="515" y="532"/>
                  </a:lnTo>
                  <a:lnTo>
                    <a:pt x="524" y="523"/>
                  </a:lnTo>
                  <a:lnTo>
                    <a:pt x="533" y="514"/>
                  </a:lnTo>
                  <a:lnTo>
                    <a:pt x="539" y="505"/>
                  </a:lnTo>
                  <a:lnTo>
                    <a:pt x="549" y="496"/>
                  </a:lnTo>
                  <a:lnTo>
                    <a:pt x="556" y="487"/>
                  </a:lnTo>
                  <a:lnTo>
                    <a:pt x="564" y="477"/>
                  </a:lnTo>
                  <a:lnTo>
                    <a:pt x="572" y="467"/>
                  </a:lnTo>
                  <a:lnTo>
                    <a:pt x="580" y="459"/>
                  </a:lnTo>
                  <a:lnTo>
                    <a:pt x="588" y="449"/>
                  </a:lnTo>
                  <a:lnTo>
                    <a:pt x="594" y="441"/>
                  </a:lnTo>
                  <a:lnTo>
                    <a:pt x="601" y="430"/>
                  </a:lnTo>
                  <a:lnTo>
                    <a:pt x="607" y="421"/>
                  </a:lnTo>
                  <a:lnTo>
                    <a:pt x="613" y="411"/>
                  </a:lnTo>
                  <a:lnTo>
                    <a:pt x="619" y="402"/>
                  </a:lnTo>
                  <a:lnTo>
                    <a:pt x="624" y="393"/>
                  </a:lnTo>
                  <a:lnTo>
                    <a:pt x="630" y="383"/>
                  </a:lnTo>
                  <a:lnTo>
                    <a:pt x="634" y="374"/>
                  </a:lnTo>
                  <a:lnTo>
                    <a:pt x="639" y="366"/>
                  </a:lnTo>
                  <a:lnTo>
                    <a:pt x="643" y="357"/>
                  </a:lnTo>
                  <a:lnTo>
                    <a:pt x="647" y="348"/>
                  </a:lnTo>
                  <a:lnTo>
                    <a:pt x="649" y="339"/>
                  </a:lnTo>
                  <a:lnTo>
                    <a:pt x="652" y="330"/>
                  </a:lnTo>
                  <a:lnTo>
                    <a:pt x="654" y="321"/>
                  </a:lnTo>
                  <a:lnTo>
                    <a:pt x="656" y="313"/>
                  </a:lnTo>
                  <a:lnTo>
                    <a:pt x="657" y="305"/>
                  </a:lnTo>
                  <a:lnTo>
                    <a:pt x="658" y="297"/>
                  </a:lnTo>
                  <a:lnTo>
                    <a:pt x="657" y="289"/>
                  </a:lnTo>
                  <a:lnTo>
                    <a:pt x="657" y="281"/>
                  </a:lnTo>
                  <a:lnTo>
                    <a:pt x="657" y="272"/>
                  </a:lnTo>
                  <a:lnTo>
                    <a:pt x="657" y="264"/>
                  </a:lnTo>
                  <a:lnTo>
                    <a:pt x="656" y="257"/>
                  </a:lnTo>
                  <a:lnTo>
                    <a:pt x="654" y="249"/>
                  </a:lnTo>
                  <a:lnTo>
                    <a:pt x="654" y="242"/>
                  </a:lnTo>
                  <a:lnTo>
                    <a:pt x="653" y="236"/>
                  </a:lnTo>
                  <a:lnTo>
                    <a:pt x="651" y="227"/>
                  </a:lnTo>
                  <a:lnTo>
                    <a:pt x="649" y="221"/>
                  </a:lnTo>
                  <a:lnTo>
                    <a:pt x="648" y="213"/>
                  </a:lnTo>
                  <a:lnTo>
                    <a:pt x="647" y="208"/>
                  </a:lnTo>
                  <a:lnTo>
                    <a:pt x="644" y="200"/>
                  </a:lnTo>
                  <a:lnTo>
                    <a:pt x="643" y="194"/>
                  </a:lnTo>
                  <a:lnTo>
                    <a:pt x="639" y="189"/>
                  </a:lnTo>
                  <a:lnTo>
                    <a:pt x="637" y="183"/>
                  </a:lnTo>
                  <a:lnTo>
                    <a:pt x="634" y="177"/>
                  </a:lnTo>
                  <a:lnTo>
                    <a:pt x="631" y="170"/>
                  </a:lnTo>
                  <a:lnTo>
                    <a:pt x="627" y="165"/>
                  </a:lnTo>
                  <a:lnTo>
                    <a:pt x="624" y="160"/>
                  </a:lnTo>
                  <a:lnTo>
                    <a:pt x="620" y="155"/>
                  </a:lnTo>
                  <a:lnTo>
                    <a:pt x="618" y="148"/>
                  </a:lnTo>
                  <a:lnTo>
                    <a:pt x="614" y="143"/>
                  </a:lnTo>
                  <a:lnTo>
                    <a:pt x="611" y="139"/>
                  </a:lnTo>
                  <a:lnTo>
                    <a:pt x="606" y="132"/>
                  </a:lnTo>
                  <a:lnTo>
                    <a:pt x="602" y="128"/>
                  </a:lnTo>
                  <a:lnTo>
                    <a:pt x="597" y="125"/>
                  </a:lnTo>
                  <a:lnTo>
                    <a:pt x="594" y="121"/>
                  </a:lnTo>
                  <a:lnTo>
                    <a:pt x="588" y="115"/>
                  </a:lnTo>
                  <a:lnTo>
                    <a:pt x="585" y="111"/>
                  </a:lnTo>
                  <a:lnTo>
                    <a:pt x="579" y="108"/>
                  </a:lnTo>
                  <a:lnTo>
                    <a:pt x="576" y="105"/>
                  </a:lnTo>
                  <a:lnTo>
                    <a:pt x="569" y="100"/>
                  </a:lnTo>
                  <a:lnTo>
                    <a:pt x="564" y="97"/>
                  </a:lnTo>
                  <a:lnTo>
                    <a:pt x="559" y="93"/>
                  </a:lnTo>
                  <a:lnTo>
                    <a:pt x="554" y="91"/>
                  </a:lnTo>
                  <a:lnTo>
                    <a:pt x="549" y="87"/>
                  </a:lnTo>
                  <a:lnTo>
                    <a:pt x="543" y="84"/>
                  </a:lnTo>
                  <a:lnTo>
                    <a:pt x="537" y="81"/>
                  </a:lnTo>
                  <a:lnTo>
                    <a:pt x="532" y="79"/>
                  </a:lnTo>
                  <a:lnTo>
                    <a:pt x="525" y="76"/>
                  </a:lnTo>
                  <a:lnTo>
                    <a:pt x="519" y="72"/>
                  </a:lnTo>
                  <a:lnTo>
                    <a:pt x="513" y="71"/>
                  </a:lnTo>
                  <a:lnTo>
                    <a:pt x="507" y="70"/>
                  </a:lnTo>
                  <a:lnTo>
                    <a:pt x="500" y="67"/>
                  </a:lnTo>
                  <a:lnTo>
                    <a:pt x="495" y="66"/>
                  </a:lnTo>
                  <a:lnTo>
                    <a:pt x="487" y="63"/>
                  </a:lnTo>
                  <a:lnTo>
                    <a:pt x="482" y="63"/>
                  </a:lnTo>
                  <a:lnTo>
                    <a:pt x="474" y="61"/>
                  </a:lnTo>
                  <a:lnTo>
                    <a:pt x="468" y="61"/>
                  </a:lnTo>
                  <a:lnTo>
                    <a:pt x="461" y="58"/>
                  </a:lnTo>
                  <a:lnTo>
                    <a:pt x="454" y="58"/>
                  </a:lnTo>
                  <a:lnTo>
                    <a:pt x="447" y="57"/>
                  </a:lnTo>
                  <a:lnTo>
                    <a:pt x="440" y="57"/>
                  </a:lnTo>
                  <a:lnTo>
                    <a:pt x="434" y="57"/>
                  </a:lnTo>
                  <a:lnTo>
                    <a:pt x="427" y="57"/>
                  </a:lnTo>
                  <a:lnTo>
                    <a:pt x="419" y="55"/>
                  </a:lnTo>
                  <a:lnTo>
                    <a:pt x="413" y="55"/>
                  </a:lnTo>
                  <a:lnTo>
                    <a:pt x="405" y="55"/>
                  </a:lnTo>
                  <a:lnTo>
                    <a:pt x="398" y="57"/>
                  </a:lnTo>
                  <a:lnTo>
                    <a:pt x="389" y="57"/>
                  </a:lnTo>
                  <a:lnTo>
                    <a:pt x="384" y="58"/>
                  </a:lnTo>
                  <a:lnTo>
                    <a:pt x="375" y="58"/>
                  </a:lnTo>
                  <a:lnTo>
                    <a:pt x="368" y="61"/>
                  </a:lnTo>
                  <a:lnTo>
                    <a:pt x="360" y="61"/>
                  </a:lnTo>
                  <a:lnTo>
                    <a:pt x="354" y="62"/>
                  </a:lnTo>
                  <a:lnTo>
                    <a:pt x="345" y="63"/>
                  </a:lnTo>
                  <a:lnTo>
                    <a:pt x="338" y="67"/>
                  </a:lnTo>
                  <a:lnTo>
                    <a:pt x="329" y="68"/>
                  </a:lnTo>
                  <a:lnTo>
                    <a:pt x="322" y="71"/>
                  </a:lnTo>
                  <a:lnTo>
                    <a:pt x="315" y="75"/>
                  </a:lnTo>
                  <a:lnTo>
                    <a:pt x="307" y="79"/>
                  </a:lnTo>
                  <a:lnTo>
                    <a:pt x="299" y="81"/>
                  </a:lnTo>
                  <a:lnTo>
                    <a:pt x="291" y="87"/>
                  </a:lnTo>
                  <a:lnTo>
                    <a:pt x="283" y="91"/>
                  </a:lnTo>
                  <a:lnTo>
                    <a:pt x="275" y="97"/>
                  </a:lnTo>
                  <a:lnTo>
                    <a:pt x="268" y="101"/>
                  </a:lnTo>
                  <a:lnTo>
                    <a:pt x="261" y="106"/>
                  </a:lnTo>
                  <a:lnTo>
                    <a:pt x="253" y="113"/>
                  </a:lnTo>
                  <a:lnTo>
                    <a:pt x="245" y="119"/>
                  </a:lnTo>
                  <a:lnTo>
                    <a:pt x="237" y="125"/>
                  </a:lnTo>
                  <a:lnTo>
                    <a:pt x="230" y="130"/>
                  </a:lnTo>
                  <a:lnTo>
                    <a:pt x="223" y="136"/>
                  </a:lnTo>
                  <a:lnTo>
                    <a:pt x="215" y="144"/>
                  </a:lnTo>
                  <a:lnTo>
                    <a:pt x="207" y="151"/>
                  </a:lnTo>
                  <a:lnTo>
                    <a:pt x="201" y="157"/>
                  </a:lnTo>
                  <a:lnTo>
                    <a:pt x="193" y="164"/>
                  </a:lnTo>
                  <a:lnTo>
                    <a:pt x="186" y="173"/>
                  </a:lnTo>
                  <a:lnTo>
                    <a:pt x="179" y="178"/>
                  </a:lnTo>
                  <a:lnTo>
                    <a:pt x="172" y="186"/>
                  </a:lnTo>
                  <a:lnTo>
                    <a:pt x="164" y="194"/>
                  </a:lnTo>
                  <a:lnTo>
                    <a:pt x="158" y="202"/>
                  </a:lnTo>
                  <a:lnTo>
                    <a:pt x="151" y="208"/>
                  </a:lnTo>
                  <a:lnTo>
                    <a:pt x="145" y="216"/>
                  </a:lnTo>
                  <a:lnTo>
                    <a:pt x="138" y="224"/>
                  </a:lnTo>
                  <a:lnTo>
                    <a:pt x="133" y="232"/>
                  </a:lnTo>
                  <a:lnTo>
                    <a:pt x="125" y="238"/>
                  </a:lnTo>
                  <a:lnTo>
                    <a:pt x="120" y="245"/>
                  </a:lnTo>
                  <a:lnTo>
                    <a:pt x="113" y="253"/>
                  </a:lnTo>
                  <a:lnTo>
                    <a:pt x="107" y="260"/>
                  </a:lnTo>
                  <a:lnTo>
                    <a:pt x="102" y="267"/>
                  </a:lnTo>
                  <a:lnTo>
                    <a:pt x="95" y="275"/>
                  </a:lnTo>
                  <a:lnTo>
                    <a:pt x="90" y="281"/>
                  </a:lnTo>
                  <a:lnTo>
                    <a:pt x="86" y="289"/>
                  </a:lnTo>
                  <a:lnTo>
                    <a:pt x="81" y="296"/>
                  </a:lnTo>
                  <a:lnTo>
                    <a:pt x="74" y="302"/>
                  </a:lnTo>
                  <a:lnTo>
                    <a:pt x="69" y="309"/>
                  </a:lnTo>
                  <a:lnTo>
                    <a:pt x="65" y="315"/>
                  </a:lnTo>
                  <a:lnTo>
                    <a:pt x="60" y="321"/>
                  </a:lnTo>
                  <a:lnTo>
                    <a:pt x="56" y="327"/>
                  </a:lnTo>
                  <a:lnTo>
                    <a:pt x="52" y="332"/>
                  </a:lnTo>
                  <a:lnTo>
                    <a:pt x="49" y="339"/>
                  </a:lnTo>
                  <a:lnTo>
                    <a:pt x="44" y="344"/>
                  </a:lnTo>
                  <a:lnTo>
                    <a:pt x="41" y="349"/>
                  </a:lnTo>
                  <a:lnTo>
                    <a:pt x="37" y="353"/>
                  </a:lnTo>
                  <a:lnTo>
                    <a:pt x="35" y="359"/>
                  </a:lnTo>
                  <a:lnTo>
                    <a:pt x="32" y="362"/>
                  </a:lnTo>
                  <a:lnTo>
                    <a:pt x="30" y="366"/>
                  </a:lnTo>
                  <a:lnTo>
                    <a:pt x="27" y="370"/>
                  </a:lnTo>
                  <a:lnTo>
                    <a:pt x="26" y="374"/>
                  </a:lnTo>
                  <a:lnTo>
                    <a:pt x="20" y="378"/>
                  </a:lnTo>
                  <a:lnTo>
                    <a:pt x="19" y="383"/>
                  </a:lnTo>
                  <a:lnTo>
                    <a:pt x="17" y="386"/>
                  </a:lnTo>
                  <a:lnTo>
                    <a:pt x="17" y="387"/>
                  </a:lnTo>
                  <a:lnTo>
                    <a:pt x="0" y="297"/>
                  </a:lnTo>
                  <a:lnTo>
                    <a:pt x="0" y="297"/>
                  </a:lnTo>
                  <a:close/>
                </a:path>
              </a:pathLst>
            </a:custGeom>
            <a:solidFill>
              <a:srgbClr val="8AC7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auto">
            <a:xfrm>
              <a:off x="4079875" y="3328988"/>
              <a:ext cx="65088" cy="246063"/>
            </a:xfrm>
            <a:custGeom>
              <a:avLst/>
              <a:gdLst>
                <a:gd name="T0" fmla="*/ 55 w 165"/>
                <a:gd name="T1" fmla="*/ 0 h 623"/>
                <a:gd name="T2" fmla="*/ 52 w 165"/>
                <a:gd name="T3" fmla="*/ 7 h 623"/>
                <a:gd name="T4" fmla="*/ 50 w 165"/>
                <a:gd name="T5" fmla="*/ 19 h 623"/>
                <a:gd name="T6" fmla="*/ 46 w 165"/>
                <a:gd name="T7" fmla="*/ 31 h 623"/>
                <a:gd name="T8" fmla="*/ 43 w 165"/>
                <a:gd name="T9" fmla="*/ 42 h 623"/>
                <a:gd name="T10" fmla="*/ 41 w 165"/>
                <a:gd name="T11" fmla="*/ 53 h 623"/>
                <a:gd name="T12" fmla="*/ 38 w 165"/>
                <a:gd name="T13" fmla="*/ 65 h 623"/>
                <a:gd name="T14" fmla="*/ 34 w 165"/>
                <a:gd name="T15" fmla="*/ 76 h 623"/>
                <a:gd name="T16" fmla="*/ 31 w 165"/>
                <a:gd name="T17" fmla="*/ 91 h 623"/>
                <a:gd name="T18" fmla="*/ 29 w 165"/>
                <a:gd name="T19" fmla="*/ 106 h 623"/>
                <a:gd name="T20" fmla="*/ 26 w 165"/>
                <a:gd name="T21" fmla="*/ 122 h 623"/>
                <a:gd name="T22" fmla="*/ 24 w 165"/>
                <a:gd name="T23" fmla="*/ 138 h 623"/>
                <a:gd name="T24" fmla="*/ 21 w 165"/>
                <a:gd name="T25" fmla="*/ 155 h 623"/>
                <a:gd name="T26" fmla="*/ 17 w 165"/>
                <a:gd name="T27" fmla="*/ 172 h 623"/>
                <a:gd name="T28" fmla="*/ 14 w 165"/>
                <a:gd name="T29" fmla="*/ 189 h 623"/>
                <a:gd name="T30" fmla="*/ 12 w 165"/>
                <a:gd name="T31" fmla="*/ 206 h 623"/>
                <a:gd name="T32" fmla="*/ 9 w 165"/>
                <a:gd name="T33" fmla="*/ 224 h 623"/>
                <a:gd name="T34" fmla="*/ 7 w 165"/>
                <a:gd name="T35" fmla="*/ 242 h 623"/>
                <a:gd name="T36" fmla="*/ 4 w 165"/>
                <a:gd name="T37" fmla="*/ 262 h 623"/>
                <a:gd name="T38" fmla="*/ 4 w 165"/>
                <a:gd name="T39" fmla="*/ 281 h 623"/>
                <a:gd name="T40" fmla="*/ 1 w 165"/>
                <a:gd name="T41" fmla="*/ 300 h 623"/>
                <a:gd name="T42" fmla="*/ 1 w 165"/>
                <a:gd name="T43" fmla="*/ 319 h 623"/>
                <a:gd name="T44" fmla="*/ 0 w 165"/>
                <a:gd name="T45" fmla="*/ 338 h 623"/>
                <a:gd name="T46" fmla="*/ 0 w 165"/>
                <a:gd name="T47" fmla="*/ 356 h 623"/>
                <a:gd name="T48" fmla="*/ 0 w 165"/>
                <a:gd name="T49" fmla="*/ 374 h 623"/>
                <a:gd name="T50" fmla="*/ 1 w 165"/>
                <a:gd name="T51" fmla="*/ 393 h 623"/>
                <a:gd name="T52" fmla="*/ 1 w 165"/>
                <a:gd name="T53" fmla="*/ 411 h 623"/>
                <a:gd name="T54" fmla="*/ 3 w 165"/>
                <a:gd name="T55" fmla="*/ 428 h 623"/>
                <a:gd name="T56" fmla="*/ 5 w 165"/>
                <a:gd name="T57" fmla="*/ 445 h 623"/>
                <a:gd name="T58" fmla="*/ 9 w 165"/>
                <a:gd name="T59" fmla="*/ 459 h 623"/>
                <a:gd name="T60" fmla="*/ 12 w 165"/>
                <a:gd name="T61" fmla="*/ 475 h 623"/>
                <a:gd name="T62" fmla="*/ 16 w 165"/>
                <a:gd name="T63" fmla="*/ 488 h 623"/>
                <a:gd name="T64" fmla="*/ 20 w 165"/>
                <a:gd name="T65" fmla="*/ 501 h 623"/>
                <a:gd name="T66" fmla="*/ 25 w 165"/>
                <a:gd name="T67" fmla="*/ 513 h 623"/>
                <a:gd name="T68" fmla="*/ 30 w 165"/>
                <a:gd name="T69" fmla="*/ 523 h 623"/>
                <a:gd name="T70" fmla="*/ 35 w 165"/>
                <a:gd name="T71" fmla="*/ 534 h 623"/>
                <a:gd name="T72" fmla="*/ 42 w 165"/>
                <a:gd name="T73" fmla="*/ 544 h 623"/>
                <a:gd name="T74" fmla="*/ 51 w 165"/>
                <a:gd name="T75" fmla="*/ 557 h 623"/>
                <a:gd name="T76" fmla="*/ 64 w 165"/>
                <a:gd name="T77" fmla="*/ 572 h 623"/>
                <a:gd name="T78" fmla="*/ 77 w 165"/>
                <a:gd name="T79" fmla="*/ 585 h 623"/>
                <a:gd name="T80" fmla="*/ 92 w 165"/>
                <a:gd name="T81" fmla="*/ 595 h 623"/>
                <a:gd name="T82" fmla="*/ 103 w 165"/>
                <a:gd name="T83" fmla="*/ 603 h 623"/>
                <a:gd name="T84" fmla="*/ 116 w 165"/>
                <a:gd name="T85" fmla="*/ 608 h 623"/>
                <a:gd name="T86" fmla="*/ 127 w 165"/>
                <a:gd name="T87" fmla="*/ 613 h 623"/>
                <a:gd name="T88" fmla="*/ 139 w 165"/>
                <a:gd name="T89" fmla="*/ 617 h 623"/>
                <a:gd name="T90" fmla="*/ 152 w 165"/>
                <a:gd name="T91" fmla="*/ 620 h 623"/>
                <a:gd name="T92" fmla="*/ 163 w 165"/>
                <a:gd name="T93" fmla="*/ 621 h 623"/>
                <a:gd name="T94" fmla="*/ 162 w 165"/>
                <a:gd name="T95" fmla="*/ 300 h 623"/>
                <a:gd name="T96" fmla="*/ 55 w 165"/>
                <a:gd name="T97" fmla="*/ 0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65" h="623">
                  <a:moveTo>
                    <a:pt x="55" y="0"/>
                  </a:moveTo>
                  <a:lnTo>
                    <a:pt x="55" y="0"/>
                  </a:lnTo>
                  <a:lnTo>
                    <a:pt x="54" y="4"/>
                  </a:lnTo>
                  <a:lnTo>
                    <a:pt x="52" y="7"/>
                  </a:lnTo>
                  <a:lnTo>
                    <a:pt x="52" y="12"/>
                  </a:lnTo>
                  <a:lnTo>
                    <a:pt x="50" y="19"/>
                  </a:lnTo>
                  <a:lnTo>
                    <a:pt x="47" y="28"/>
                  </a:lnTo>
                  <a:lnTo>
                    <a:pt x="46" y="31"/>
                  </a:lnTo>
                  <a:lnTo>
                    <a:pt x="45" y="37"/>
                  </a:lnTo>
                  <a:lnTo>
                    <a:pt x="43" y="42"/>
                  </a:lnTo>
                  <a:lnTo>
                    <a:pt x="43" y="48"/>
                  </a:lnTo>
                  <a:lnTo>
                    <a:pt x="41" y="53"/>
                  </a:lnTo>
                  <a:lnTo>
                    <a:pt x="39" y="58"/>
                  </a:lnTo>
                  <a:lnTo>
                    <a:pt x="38" y="65"/>
                  </a:lnTo>
                  <a:lnTo>
                    <a:pt x="37" y="71"/>
                  </a:lnTo>
                  <a:lnTo>
                    <a:pt x="34" y="76"/>
                  </a:lnTo>
                  <a:lnTo>
                    <a:pt x="34" y="84"/>
                  </a:lnTo>
                  <a:lnTo>
                    <a:pt x="31" y="91"/>
                  </a:lnTo>
                  <a:lnTo>
                    <a:pt x="31" y="99"/>
                  </a:lnTo>
                  <a:lnTo>
                    <a:pt x="29" y="106"/>
                  </a:lnTo>
                  <a:lnTo>
                    <a:pt x="29" y="113"/>
                  </a:lnTo>
                  <a:lnTo>
                    <a:pt x="26" y="122"/>
                  </a:lnTo>
                  <a:lnTo>
                    <a:pt x="25" y="130"/>
                  </a:lnTo>
                  <a:lnTo>
                    <a:pt x="24" y="138"/>
                  </a:lnTo>
                  <a:lnTo>
                    <a:pt x="22" y="146"/>
                  </a:lnTo>
                  <a:lnTo>
                    <a:pt x="21" y="155"/>
                  </a:lnTo>
                  <a:lnTo>
                    <a:pt x="20" y="164"/>
                  </a:lnTo>
                  <a:lnTo>
                    <a:pt x="17" y="172"/>
                  </a:lnTo>
                  <a:lnTo>
                    <a:pt x="17" y="180"/>
                  </a:lnTo>
                  <a:lnTo>
                    <a:pt x="14" y="189"/>
                  </a:lnTo>
                  <a:lnTo>
                    <a:pt x="13" y="198"/>
                  </a:lnTo>
                  <a:lnTo>
                    <a:pt x="12" y="206"/>
                  </a:lnTo>
                  <a:lnTo>
                    <a:pt x="11" y="215"/>
                  </a:lnTo>
                  <a:lnTo>
                    <a:pt x="9" y="224"/>
                  </a:lnTo>
                  <a:lnTo>
                    <a:pt x="9" y="234"/>
                  </a:lnTo>
                  <a:lnTo>
                    <a:pt x="7" y="242"/>
                  </a:lnTo>
                  <a:lnTo>
                    <a:pt x="7" y="253"/>
                  </a:lnTo>
                  <a:lnTo>
                    <a:pt x="4" y="262"/>
                  </a:lnTo>
                  <a:lnTo>
                    <a:pt x="4" y="272"/>
                  </a:lnTo>
                  <a:lnTo>
                    <a:pt x="4" y="281"/>
                  </a:lnTo>
                  <a:lnTo>
                    <a:pt x="3" y="291"/>
                  </a:lnTo>
                  <a:lnTo>
                    <a:pt x="1" y="300"/>
                  </a:lnTo>
                  <a:lnTo>
                    <a:pt x="1" y="310"/>
                  </a:lnTo>
                  <a:lnTo>
                    <a:pt x="1" y="319"/>
                  </a:lnTo>
                  <a:lnTo>
                    <a:pt x="0" y="329"/>
                  </a:lnTo>
                  <a:lnTo>
                    <a:pt x="0" y="338"/>
                  </a:lnTo>
                  <a:lnTo>
                    <a:pt x="0" y="348"/>
                  </a:lnTo>
                  <a:lnTo>
                    <a:pt x="0" y="356"/>
                  </a:lnTo>
                  <a:lnTo>
                    <a:pt x="0" y="366"/>
                  </a:lnTo>
                  <a:lnTo>
                    <a:pt x="0" y="374"/>
                  </a:lnTo>
                  <a:lnTo>
                    <a:pt x="1" y="385"/>
                  </a:lnTo>
                  <a:lnTo>
                    <a:pt x="1" y="393"/>
                  </a:lnTo>
                  <a:lnTo>
                    <a:pt x="1" y="402"/>
                  </a:lnTo>
                  <a:lnTo>
                    <a:pt x="1" y="411"/>
                  </a:lnTo>
                  <a:lnTo>
                    <a:pt x="3" y="420"/>
                  </a:lnTo>
                  <a:lnTo>
                    <a:pt x="3" y="428"/>
                  </a:lnTo>
                  <a:lnTo>
                    <a:pt x="4" y="436"/>
                  </a:lnTo>
                  <a:lnTo>
                    <a:pt x="5" y="445"/>
                  </a:lnTo>
                  <a:lnTo>
                    <a:pt x="8" y="453"/>
                  </a:lnTo>
                  <a:lnTo>
                    <a:pt x="9" y="459"/>
                  </a:lnTo>
                  <a:lnTo>
                    <a:pt x="11" y="467"/>
                  </a:lnTo>
                  <a:lnTo>
                    <a:pt x="12" y="475"/>
                  </a:lnTo>
                  <a:lnTo>
                    <a:pt x="13" y="481"/>
                  </a:lnTo>
                  <a:lnTo>
                    <a:pt x="16" y="488"/>
                  </a:lnTo>
                  <a:lnTo>
                    <a:pt x="17" y="495"/>
                  </a:lnTo>
                  <a:lnTo>
                    <a:pt x="20" y="501"/>
                  </a:lnTo>
                  <a:lnTo>
                    <a:pt x="22" y="508"/>
                  </a:lnTo>
                  <a:lnTo>
                    <a:pt x="25" y="513"/>
                  </a:lnTo>
                  <a:lnTo>
                    <a:pt x="28" y="518"/>
                  </a:lnTo>
                  <a:lnTo>
                    <a:pt x="30" y="523"/>
                  </a:lnTo>
                  <a:lnTo>
                    <a:pt x="33" y="530"/>
                  </a:lnTo>
                  <a:lnTo>
                    <a:pt x="35" y="534"/>
                  </a:lnTo>
                  <a:lnTo>
                    <a:pt x="39" y="539"/>
                  </a:lnTo>
                  <a:lnTo>
                    <a:pt x="42" y="544"/>
                  </a:lnTo>
                  <a:lnTo>
                    <a:pt x="46" y="549"/>
                  </a:lnTo>
                  <a:lnTo>
                    <a:pt x="51" y="557"/>
                  </a:lnTo>
                  <a:lnTo>
                    <a:pt x="58" y="566"/>
                  </a:lnTo>
                  <a:lnTo>
                    <a:pt x="64" y="572"/>
                  </a:lnTo>
                  <a:lnTo>
                    <a:pt x="71" y="579"/>
                  </a:lnTo>
                  <a:lnTo>
                    <a:pt x="77" y="585"/>
                  </a:lnTo>
                  <a:lnTo>
                    <a:pt x="85" y="590"/>
                  </a:lnTo>
                  <a:lnTo>
                    <a:pt x="92" y="595"/>
                  </a:lnTo>
                  <a:lnTo>
                    <a:pt x="98" y="600"/>
                  </a:lnTo>
                  <a:lnTo>
                    <a:pt x="103" y="603"/>
                  </a:lnTo>
                  <a:lnTo>
                    <a:pt x="110" y="606"/>
                  </a:lnTo>
                  <a:lnTo>
                    <a:pt x="116" y="608"/>
                  </a:lnTo>
                  <a:lnTo>
                    <a:pt x="123" y="612"/>
                  </a:lnTo>
                  <a:lnTo>
                    <a:pt x="127" y="613"/>
                  </a:lnTo>
                  <a:lnTo>
                    <a:pt x="133" y="615"/>
                  </a:lnTo>
                  <a:lnTo>
                    <a:pt x="139" y="617"/>
                  </a:lnTo>
                  <a:lnTo>
                    <a:pt x="144" y="619"/>
                  </a:lnTo>
                  <a:lnTo>
                    <a:pt x="152" y="620"/>
                  </a:lnTo>
                  <a:lnTo>
                    <a:pt x="158" y="621"/>
                  </a:lnTo>
                  <a:lnTo>
                    <a:pt x="163" y="621"/>
                  </a:lnTo>
                  <a:lnTo>
                    <a:pt x="165" y="623"/>
                  </a:lnTo>
                  <a:lnTo>
                    <a:pt x="162" y="300"/>
                  </a:lnTo>
                  <a:lnTo>
                    <a:pt x="55" y="0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8A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4"/>
            <p:cNvSpPr>
              <a:spLocks/>
            </p:cNvSpPr>
            <p:nvPr/>
          </p:nvSpPr>
          <p:spPr bwMode="auto">
            <a:xfrm>
              <a:off x="3562350" y="2890838"/>
              <a:ext cx="530225" cy="473075"/>
            </a:xfrm>
            <a:custGeom>
              <a:avLst/>
              <a:gdLst>
                <a:gd name="T0" fmla="*/ 45 w 1339"/>
                <a:gd name="T1" fmla="*/ 176 h 1191"/>
                <a:gd name="T2" fmla="*/ 150 w 1339"/>
                <a:gd name="T3" fmla="*/ 142 h 1191"/>
                <a:gd name="T4" fmla="*/ 301 w 1339"/>
                <a:gd name="T5" fmla="*/ 102 h 1191"/>
                <a:gd name="T6" fmla="*/ 481 w 1339"/>
                <a:gd name="T7" fmla="*/ 59 h 1191"/>
                <a:gd name="T8" fmla="*/ 673 w 1339"/>
                <a:gd name="T9" fmla="*/ 23 h 1191"/>
                <a:gd name="T10" fmla="*/ 860 w 1339"/>
                <a:gd name="T11" fmla="*/ 1 h 1191"/>
                <a:gd name="T12" fmla="*/ 1030 w 1339"/>
                <a:gd name="T13" fmla="*/ 5 h 1191"/>
                <a:gd name="T14" fmla="*/ 1148 w 1339"/>
                <a:gd name="T15" fmla="*/ 34 h 1191"/>
                <a:gd name="T16" fmla="*/ 1205 w 1339"/>
                <a:gd name="T17" fmla="*/ 88 h 1191"/>
                <a:gd name="T18" fmla="*/ 1217 w 1339"/>
                <a:gd name="T19" fmla="*/ 153 h 1191"/>
                <a:gd name="T20" fmla="*/ 1200 w 1339"/>
                <a:gd name="T21" fmla="*/ 222 h 1191"/>
                <a:gd name="T22" fmla="*/ 1166 w 1339"/>
                <a:gd name="T23" fmla="*/ 285 h 1191"/>
                <a:gd name="T24" fmla="*/ 1136 w 1339"/>
                <a:gd name="T25" fmla="*/ 331 h 1191"/>
                <a:gd name="T26" fmla="*/ 1119 w 1339"/>
                <a:gd name="T27" fmla="*/ 367 h 1191"/>
                <a:gd name="T28" fmla="*/ 1118 w 1339"/>
                <a:gd name="T29" fmla="*/ 421 h 1191"/>
                <a:gd name="T30" fmla="*/ 1118 w 1339"/>
                <a:gd name="T31" fmla="*/ 478 h 1191"/>
                <a:gd name="T32" fmla="*/ 1064 w 1339"/>
                <a:gd name="T33" fmla="*/ 524 h 1191"/>
                <a:gd name="T34" fmla="*/ 1007 w 1339"/>
                <a:gd name="T35" fmla="*/ 566 h 1191"/>
                <a:gd name="T36" fmla="*/ 965 w 1339"/>
                <a:gd name="T37" fmla="*/ 597 h 1191"/>
                <a:gd name="T38" fmla="*/ 956 w 1339"/>
                <a:gd name="T39" fmla="*/ 639 h 1191"/>
                <a:gd name="T40" fmla="*/ 956 w 1339"/>
                <a:gd name="T41" fmla="*/ 707 h 1191"/>
                <a:gd name="T42" fmla="*/ 961 w 1339"/>
                <a:gd name="T43" fmla="*/ 753 h 1191"/>
                <a:gd name="T44" fmla="*/ 983 w 1339"/>
                <a:gd name="T45" fmla="*/ 806 h 1191"/>
                <a:gd name="T46" fmla="*/ 1032 w 1339"/>
                <a:gd name="T47" fmla="*/ 847 h 1191"/>
                <a:gd name="T48" fmla="*/ 1083 w 1339"/>
                <a:gd name="T49" fmla="*/ 835 h 1191"/>
                <a:gd name="T50" fmla="*/ 1113 w 1339"/>
                <a:gd name="T51" fmla="*/ 782 h 1191"/>
                <a:gd name="T52" fmla="*/ 1126 w 1339"/>
                <a:gd name="T53" fmla="*/ 728 h 1191"/>
                <a:gd name="T54" fmla="*/ 1154 w 1339"/>
                <a:gd name="T55" fmla="*/ 772 h 1191"/>
                <a:gd name="T56" fmla="*/ 1188 w 1339"/>
                <a:gd name="T57" fmla="*/ 827 h 1191"/>
                <a:gd name="T58" fmla="*/ 1225 w 1339"/>
                <a:gd name="T59" fmla="*/ 893 h 1191"/>
                <a:gd name="T60" fmla="*/ 1264 w 1339"/>
                <a:gd name="T61" fmla="*/ 966 h 1191"/>
                <a:gd name="T62" fmla="*/ 1297 w 1339"/>
                <a:gd name="T63" fmla="*/ 1043 h 1191"/>
                <a:gd name="T64" fmla="*/ 1324 w 1339"/>
                <a:gd name="T65" fmla="*/ 1121 h 1191"/>
                <a:gd name="T66" fmla="*/ 1337 w 1339"/>
                <a:gd name="T67" fmla="*/ 1191 h 1191"/>
                <a:gd name="T68" fmla="*/ 1303 w 1339"/>
                <a:gd name="T69" fmla="*/ 1146 h 1191"/>
                <a:gd name="T70" fmla="*/ 1250 w 1339"/>
                <a:gd name="T71" fmla="*/ 1082 h 1191"/>
                <a:gd name="T72" fmla="*/ 1165 w 1339"/>
                <a:gd name="T73" fmla="*/ 1009 h 1191"/>
                <a:gd name="T74" fmla="*/ 1043 w 1339"/>
                <a:gd name="T75" fmla="*/ 937 h 1191"/>
                <a:gd name="T76" fmla="*/ 881 w 1339"/>
                <a:gd name="T77" fmla="*/ 881 h 1191"/>
                <a:gd name="T78" fmla="*/ 673 w 1339"/>
                <a:gd name="T79" fmla="*/ 857 h 1191"/>
                <a:gd name="T80" fmla="*/ 612 w 1339"/>
                <a:gd name="T81" fmla="*/ 857 h 1191"/>
                <a:gd name="T82" fmla="*/ 556 w 1339"/>
                <a:gd name="T83" fmla="*/ 863 h 1191"/>
                <a:gd name="T84" fmla="*/ 485 w 1339"/>
                <a:gd name="T85" fmla="*/ 874 h 1191"/>
                <a:gd name="T86" fmla="*/ 400 w 1339"/>
                <a:gd name="T87" fmla="*/ 894 h 1191"/>
                <a:gd name="T88" fmla="*/ 311 w 1339"/>
                <a:gd name="T89" fmla="*/ 925 h 1191"/>
                <a:gd name="T90" fmla="*/ 221 w 1339"/>
                <a:gd name="T91" fmla="*/ 971 h 1191"/>
                <a:gd name="T92" fmla="*/ 181 w 1339"/>
                <a:gd name="T93" fmla="*/ 982 h 1191"/>
                <a:gd name="T94" fmla="*/ 195 w 1339"/>
                <a:gd name="T95" fmla="*/ 927 h 1191"/>
                <a:gd name="T96" fmla="*/ 212 w 1339"/>
                <a:gd name="T97" fmla="*/ 868 h 1191"/>
                <a:gd name="T98" fmla="*/ 225 w 1339"/>
                <a:gd name="T99" fmla="*/ 799 h 1191"/>
                <a:gd name="T100" fmla="*/ 235 w 1339"/>
                <a:gd name="T101" fmla="*/ 729 h 1191"/>
                <a:gd name="T102" fmla="*/ 241 w 1339"/>
                <a:gd name="T103" fmla="*/ 664 h 1191"/>
                <a:gd name="T104" fmla="*/ 234 w 1339"/>
                <a:gd name="T105" fmla="*/ 605 h 1191"/>
                <a:gd name="T106" fmla="*/ 207 w 1339"/>
                <a:gd name="T107" fmla="*/ 533 h 1191"/>
                <a:gd name="T108" fmla="*/ 166 w 1339"/>
                <a:gd name="T109" fmla="*/ 453 h 1191"/>
                <a:gd name="T110" fmla="*/ 119 w 1339"/>
                <a:gd name="T111" fmla="*/ 371 h 1191"/>
                <a:gd name="T112" fmla="*/ 72 w 1339"/>
                <a:gd name="T113" fmla="*/ 295 h 1191"/>
                <a:gd name="T114" fmla="*/ 30 w 1339"/>
                <a:gd name="T115" fmla="*/ 235 h 1191"/>
                <a:gd name="T116" fmla="*/ 0 w 1339"/>
                <a:gd name="T117" fmla="*/ 191 h 1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339" h="1191">
                  <a:moveTo>
                    <a:pt x="0" y="191"/>
                  </a:moveTo>
                  <a:lnTo>
                    <a:pt x="1" y="191"/>
                  </a:lnTo>
                  <a:lnTo>
                    <a:pt x="8" y="188"/>
                  </a:lnTo>
                  <a:lnTo>
                    <a:pt x="11" y="187"/>
                  </a:lnTo>
                  <a:lnTo>
                    <a:pt x="16" y="186"/>
                  </a:lnTo>
                  <a:lnTo>
                    <a:pt x="21" y="183"/>
                  </a:lnTo>
                  <a:lnTo>
                    <a:pt x="29" y="182"/>
                  </a:lnTo>
                  <a:lnTo>
                    <a:pt x="35" y="179"/>
                  </a:lnTo>
                  <a:lnTo>
                    <a:pt x="45" y="176"/>
                  </a:lnTo>
                  <a:lnTo>
                    <a:pt x="52" y="172"/>
                  </a:lnTo>
                  <a:lnTo>
                    <a:pt x="63" y="170"/>
                  </a:lnTo>
                  <a:lnTo>
                    <a:pt x="73" y="167"/>
                  </a:lnTo>
                  <a:lnTo>
                    <a:pt x="85" y="163"/>
                  </a:lnTo>
                  <a:lnTo>
                    <a:pt x="97" y="159"/>
                  </a:lnTo>
                  <a:lnTo>
                    <a:pt x="110" y="157"/>
                  </a:lnTo>
                  <a:lnTo>
                    <a:pt x="122" y="152"/>
                  </a:lnTo>
                  <a:lnTo>
                    <a:pt x="136" y="148"/>
                  </a:lnTo>
                  <a:lnTo>
                    <a:pt x="150" y="142"/>
                  </a:lnTo>
                  <a:lnTo>
                    <a:pt x="166" y="140"/>
                  </a:lnTo>
                  <a:lnTo>
                    <a:pt x="181" y="133"/>
                  </a:lnTo>
                  <a:lnTo>
                    <a:pt x="196" y="131"/>
                  </a:lnTo>
                  <a:lnTo>
                    <a:pt x="213" y="124"/>
                  </a:lnTo>
                  <a:lnTo>
                    <a:pt x="230" y="122"/>
                  </a:lnTo>
                  <a:lnTo>
                    <a:pt x="246" y="116"/>
                  </a:lnTo>
                  <a:lnTo>
                    <a:pt x="264" y="111"/>
                  </a:lnTo>
                  <a:lnTo>
                    <a:pt x="283" y="106"/>
                  </a:lnTo>
                  <a:lnTo>
                    <a:pt x="301" y="102"/>
                  </a:lnTo>
                  <a:lnTo>
                    <a:pt x="320" y="98"/>
                  </a:lnTo>
                  <a:lnTo>
                    <a:pt x="340" y="93"/>
                  </a:lnTo>
                  <a:lnTo>
                    <a:pt x="358" y="89"/>
                  </a:lnTo>
                  <a:lnTo>
                    <a:pt x="379" y="84"/>
                  </a:lnTo>
                  <a:lnTo>
                    <a:pt x="399" y="78"/>
                  </a:lnTo>
                  <a:lnTo>
                    <a:pt x="418" y="73"/>
                  </a:lnTo>
                  <a:lnTo>
                    <a:pt x="439" y="69"/>
                  </a:lnTo>
                  <a:lnTo>
                    <a:pt x="460" y="64"/>
                  </a:lnTo>
                  <a:lnTo>
                    <a:pt x="481" y="59"/>
                  </a:lnTo>
                  <a:lnTo>
                    <a:pt x="502" y="55"/>
                  </a:lnTo>
                  <a:lnTo>
                    <a:pt x="523" y="50"/>
                  </a:lnTo>
                  <a:lnTo>
                    <a:pt x="544" y="46"/>
                  </a:lnTo>
                  <a:lnTo>
                    <a:pt x="565" y="42"/>
                  </a:lnTo>
                  <a:lnTo>
                    <a:pt x="587" y="38"/>
                  </a:lnTo>
                  <a:lnTo>
                    <a:pt x="608" y="34"/>
                  </a:lnTo>
                  <a:lnTo>
                    <a:pt x="630" y="31"/>
                  </a:lnTo>
                  <a:lnTo>
                    <a:pt x="651" y="26"/>
                  </a:lnTo>
                  <a:lnTo>
                    <a:pt x="673" y="23"/>
                  </a:lnTo>
                  <a:lnTo>
                    <a:pt x="694" y="21"/>
                  </a:lnTo>
                  <a:lnTo>
                    <a:pt x="717" y="18"/>
                  </a:lnTo>
                  <a:lnTo>
                    <a:pt x="736" y="14"/>
                  </a:lnTo>
                  <a:lnTo>
                    <a:pt x="758" y="12"/>
                  </a:lnTo>
                  <a:lnTo>
                    <a:pt x="778" y="9"/>
                  </a:lnTo>
                  <a:lnTo>
                    <a:pt x="800" y="6"/>
                  </a:lnTo>
                  <a:lnTo>
                    <a:pt x="821" y="4"/>
                  </a:lnTo>
                  <a:lnTo>
                    <a:pt x="841" y="4"/>
                  </a:lnTo>
                  <a:lnTo>
                    <a:pt x="860" y="1"/>
                  </a:lnTo>
                  <a:lnTo>
                    <a:pt x="881" y="1"/>
                  </a:lnTo>
                  <a:lnTo>
                    <a:pt x="901" y="0"/>
                  </a:lnTo>
                  <a:lnTo>
                    <a:pt x="920" y="0"/>
                  </a:lnTo>
                  <a:lnTo>
                    <a:pt x="940" y="0"/>
                  </a:lnTo>
                  <a:lnTo>
                    <a:pt x="958" y="0"/>
                  </a:lnTo>
                  <a:lnTo>
                    <a:pt x="977" y="0"/>
                  </a:lnTo>
                  <a:lnTo>
                    <a:pt x="995" y="1"/>
                  </a:lnTo>
                  <a:lnTo>
                    <a:pt x="1013" y="3"/>
                  </a:lnTo>
                  <a:lnTo>
                    <a:pt x="1030" y="5"/>
                  </a:lnTo>
                  <a:lnTo>
                    <a:pt x="1046" y="6"/>
                  </a:lnTo>
                  <a:lnTo>
                    <a:pt x="1062" y="9"/>
                  </a:lnTo>
                  <a:lnTo>
                    <a:pt x="1076" y="12"/>
                  </a:lnTo>
                  <a:lnTo>
                    <a:pt x="1092" y="14"/>
                  </a:lnTo>
                  <a:lnTo>
                    <a:pt x="1103" y="17"/>
                  </a:lnTo>
                  <a:lnTo>
                    <a:pt x="1115" y="22"/>
                  </a:lnTo>
                  <a:lnTo>
                    <a:pt x="1127" y="25"/>
                  </a:lnTo>
                  <a:lnTo>
                    <a:pt x="1139" y="31"/>
                  </a:lnTo>
                  <a:lnTo>
                    <a:pt x="1148" y="34"/>
                  </a:lnTo>
                  <a:lnTo>
                    <a:pt x="1157" y="40"/>
                  </a:lnTo>
                  <a:lnTo>
                    <a:pt x="1165" y="46"/>
                  </a:lnTo>
                  <a:lnTo>
                    <a:pt x="1173" y="51"/>
                  </a:lnTo>
                  <a:lnTo>
                    <a:pt x="1179" y="56"/>
                  </a:lnTo>
                  <a:lnTo>
                    <a:pt x="1187" y="61"/>
                  </a:lnTo>
                  <a:lnTo>
                    <a:pt x="1192" y="68"/>
                  </a:lnTo>
                  <a:lnTo>
                    <a:pt x="1198" y="76"/>
                  </a:lnTo>
                  <a:lnTo>
                    <a:pt x="1201" y="81"/>
                  </a:lnTo>
                  <a:lnTo>
                    <a:pt x="1205" y="88"/>
                  </a:lnTo>
                  <a:lnTo>
                    <a:pt x="1208" y="94"/>
                  </a:lnTo>
                  <a:lnTo>
                    <a:pt x="1212" y="102"/>
                  </a:lnTo>
                  <a:lnTo>
                    <a:pt x="1213" y="108"/>
                  </a:lnTo>
                  <a:lnTo>
                    <a:pt x="1215" y="116"/>
                  </a:lnTo>
                  <a:lnTo>
                    <a:pt x="1216" y="123"/>
                  </a:lnTo>
                  <a:lnTo>
                    <a:pt x="1217" y="131"/>
                  </a:lnTo>
                  <a:lnTo>
                    <a:pt x="1217" y="138"/>
                  </a:lnTo>
                  <a:lnTo>
                    <a:pt x="1217" y="146"/>
                  </a:lnTo>
                  <a:lnTo>
                    <a:pt x="1217" y="153"/>
                  </a:lnTo>
                  <a:lnTo>
                    <a:pt x="1217" y="161"/>
                  </a:lnTo>
                  <a:lnTo>
                    <a:pt x="1215" y="169"/>
                  </a:lnTo>
                  <a:lnTo>
                    <a:pt x="1215" y="176"/>
                  </a:lnTo>
                  <a:lnTo>
                    <a:pt x="1212" y="186"/>
                  </a:lnTo>
                  <a:lnTo>
                    <a:pt x="1212" y="193"/>
                  </a:lnTo>
                  <a:lnTo>
                    <a:pt x="1208" y="200"/>
                  </a:lnTo>
                  <a:lnTo>
                    <a:pt x="1205" y="208"/>
                  </a:lnTo>
                  <a:lnTo>
                    <a:pt x="1203" y="216"/>
                  </a:lnTo>
                  <a:lnTo>
                    <a:pt x="1200" y="222"/>
                  </a:lnTo>
                  <a:lnTo>
                    <a:pt x="1196" y="230"/>
                  </a:lnTo>
                  <a:lnTo>
                    <a:pt x="1194" y="237"/>
                  </a:lnTo>
                  <a:lnTo>
                    <a:pt x="1190" y="244"/>
                  </a:lnTo>
                  <a:lnTo>
                    <a:pt x="1187" y="252"/>
                  </a:lnTo>
                  <a:lnTo>
                    <a:pt x="1182" y="259"/>
                  </a:lnTo>
                  <a:lnTo>
                    <a:pt x="1178" y="265"/>
                  </a:lnTo>
                  <a:lnTo>
                    <a:pt x="1175" y="272"/>
                  </a:lnTo>
                  <a:lnTo>
                    <a:pt x="1171" y="278"/>
                  </a:lnTo>
                  <a:lnTo>
                    <a:pt x="1166" y="285"/>
                  </a:lnTo>
                  <a:lnTo>
                    <a:pt x="1164" y="291"/>
                  </a:lnTo>
                  <a:lnTo>
                    <a:pt x="1160" y="297"/>
                  </a:lnTo>
                  <a:lnTo>
                    <a:pt x="1157" y="303"/>
                  </a:lnTo>
                  <a:lnTo>
                    <a:pt x="1152" y="308"/>
                  </a:lnTo>
                  <a:lnTo>
                    <a:pt x="1148" y="314"/>
                  </a:lnTo>
                  <a:lnTo>
                    <a:pt x="1145" y="318"/>
                  </a:lnTo>
                  <a:lnTo>
                    <a:pt x="1143" y="323"/>
                  </a:lnTo>
                  <a:lnTo>
                    <a:pt x="1139" y="327"/>
                  </a:lnTo>
                  <a:lnTo>
                    <a:pt x="1136" y="331"/>
                  </a:lnTo>
                  <a:lnTo>
                    <a:pt x="1134" y="335"/>
                  </a:lnTo>
                  <a:lnTo>
                    <a:pt x="1130" y="340"/>
                  </a:lnTo>
                  <a:lnTo>
                    <a:pt x="1124" y="344"/>
                  </a:lnTo>
                  <a:lnTo>
                    <a:pt x="1122" y="348"/>
                  </a:lnTo>
                  <a:lnTo>
                    <a:pt x="1120" y="352"/>
                  </a:lnTo>
                  <a:lnTo>
                    <a:pt x="1120" y="353"/>
                  </a:lnTo>
                  <a:lnTo>
                    <a:pt x="1119" y="354"/>
                  </a:lnTo>
                  <a:lnTo>
                    <a:pt x="1119" y="363"/>
                  </a:lnTo>
                  <a:lnTo>
                    <a:pt x="1119" y="367"/>
                  </a:lnTo>
                  <a:lnTo>
                    <a:pt x="1119" y="375"/>
                  </a:lnTo>
                  <a:lnTo>
                    <a:pt x="1119" y="382"/>
                  </a:lnTo>
                  <a:lnTo>
                    <a:pt x="1119" y="391"/>
                  </a:lnTo>
                  <a:lnTo>
                    <a:pt x="1118" y="395"/>
                  </a:lnTo>
                  <a:lnTo>
                    <a:pt x="1118" y="400"/>
                  </a:lnTo>
                  <a:lnTo>
                    <a:pt x="1118" y="405"/>
                  </a:lnTo>
                  <a:lnTo>
                    <a:pt x="1118" y="410"/>
                  </a:lnTo>
                  <a:lnTo>
                    <a:pt x="1118" y="416"/>
                  </a:lnTo>
                  <a:lnTo>
                    <a:pt x="1118" y="421"/>
                  </a:lnTo>
                  <a:lnTo>
                    <a:pt x="1118" y="426"/>
                  </a:lnTo>
                  <a:lnTo>
                    <a:pt x="1118" y="433"/>
                  </a:lnTo>
                  <a:lnTo>
                    <a:pt x="1118" y="439"/>
                  </a:lnTo>
                  <a:lnTo>
                    <a:pt x="1118" y="444"/>
                  </a:lnTo>
                  <a:lnTo>
                    <a:pt x="1118" y="451"/>
                  </a:lnTo>
                  <a:lnTo>
                    <a:pt x="1118" y="457"/>
                  </a:lnTo>
                  <a:lnTo>
                    <a:pt x="1118" y="464"/>
                  </a:lnTo>
                  <a:lnTo>
                    <a:pt x="1118" y="472"/>
                  </a:lnTo>
                  <a:lnTo>
                    <a:pt x="1118" y="478"/>
                  </a:lnTo>
                  <a:lnTo>
                    <a:pt x="1118" y="485"/>
                  </a:lnTo>
                  <a:lnTo>
                    <a:pt x="1111" y="490"/>
                  </a:lnTo>
                  <a:lnTo>
                    <a:pt x="1105" y="494"/>
                  </a:lnTo>
                  <a:lnTo>
                    <a:pt x="1097" y="499"/>
                  </a:lnTo>
                  <a:lnTo>
                    <a:pt x="1092" y="504"/>
                  </a:lnTo>
                  <a:lnTo>
                    <a:pt x="1084" y="508"/>
                  </a:lnTo>
                  <a:lnTo>
                    <a:pt x="1077" y="514"/>
                  </a:lnTo>
                  <a:lnTo>
                    <a:pt x="1071" y="519"/>
                  </a:lnTo>
                  <a:lnTo>
                    <a:pt x="1064" y="524"/>
                  </a:lnTo>
                  <a:lnTo>
                    <a:pt x="1056" y="529"/>
                  </a:lnTo>
                  <a:lnTo>
                    <a:pt x="1050" y="533"/>
                  </a:lnTo>
                  <a:lnTo>
                    <a:pt x="1043" y="538"/>
                  </a:lnTo>
                  <a:lnTo>
                    <a:pt x="1037" y="542"/>
                  </a:lnTo>
                  <a:lnTo>
                    <a:pt x="1030" y="548"/>
                  </a:lnTo>
                  <a:lnTo>
                    <a:pt x="1025" y="552"/>
                  </a:lnTo>
                  <a:lnTo>
                    <a:pt x="1018" y="557"/>
                  </a:lnTo>
                  <a:lnTo>
                    <a:pt x="1013" y="562"/>
                  </a:lnTo>
                  <a:lnTo>
                    <a:pt x="1007" y="566"/>
                  </a:lnTo>
                  <a:lnTo>
                    <a:pt x="1001" y="569"/>
                  </a:lnTo>
                  <a:lnTo>
                    <a:pt x="996" y="572"/>
                  </a:lnTo>
                  <a:lnTo>
                    <a:pt x="992" y="576"/>
                  </a:lnTo>
                  <a:lnTo>
                    <a:pt x="986" y="579"/>
                  </a:lnTo>
                  <a:lnTo>
                    <a:pt x="983" y="583"/>
                  </a:lnTo>
                  <a:lnTo>
                    <a:pt x="978" y="586"/>
                  </a:lnTo>
                  <a:lnTo>
                    <a:pt x="975" y="589"/>
                  </a:lnTo>
                  <a:lnTo>
                    <a:pt x="969" y="593"/>
                  </a:lnTo>
                  <a:lnTo>
                    <a:pt x="965" y="597"/>
                  </a:lnTo>
                  <a:lnTo>
                    <a:pt x="961" y="599"/>
                  </a:lnTo>
                  <a:lnTo>
                    <a:pt x="961" y="601"/>
                  </a:lnTo>
                  <a:lnTo>
                    <a:pt x="960" y="602"/>
                  </a:lnTo>
                  <a:lnTo>
                    <a:pt x="958" y="609"/>
                  </a:lnTo>
                  <a:lnTo>
                    <a:pt x="958" y="613"/>
                  </a:lnTo>
                  <a:lnTo>
                    <a:pt x="957" y="619"/>
                  </a:lnTo>
                  <a:lnTo>
                    <a:pt x="956" y="625"/>
                  </a:lnTo>
                  <a:lnTo>
                    <a:pt x="956" y="633"/>
                  </a:lnTo>
                  <a:lnTo>
                    <a:pt x="956" y="639"/>
                  </a:lnTo>
                  <a:lnTo>
                    <a:pt x="954" y="647"/>
                  </a:lnTo>
                  <a:lnTo>
                    <a:pt x="954" y="656"/>
                  </a:lnTo>
                  <a:lnTo>
                    <a:pt x="954" y="665"/>
                  </a:lnTo>
                  <a:lnTo>
                    <a:pt x="953" y="674"/>
                  </a:lnTo>
                  <a:lnTo>
                    <a:pt x="953" y="685"/>
                  </a:lnTo>
                  <a:lnTo>
                    <a:pt x="953" y="690"/>
                  </a:lnTo>
                  <a:lnTo>
                    <a:pt x="954" y="695"/>
                  </a:lnTo>
                  <a:lnTo>
                    <a:pt x="954" y="702"/>
                  </a:lnTo>
                  <a:lnTo>
                    <a:pt x="956" y="707"/>
                  </a:lnTo>
                  <a:lnTo>
                    <a:pt x="956" y="711"/>
                  </a:lnTo>
                  <a:lnTo>
                    <a:pt x="956" y="718"/>
                  </a:lnTo>
                  <a:lnTo>
                    <a:pt x="956" y="723"/>
                  </a:lnTo>
                  <a:lnTo>
                    <a:pt x="957" y="728"/>
                  </a:lnTo>
                  <a:lnTo>
                    <a:pt x="957" y="732"/>
                  </a:lnTo>
                  <a:lnTo>
                    <a:pt x="958" y="738"/>
                  </a:lnTo>
                  <a:lnTo>
                    <a:pt x="958" y="744"/>
                  </a:lnTo>
                  <a:lnTo>
                    <a:pt x="961" y="749"/>
                  </a:lnTo>
                  <a:lnTo>
                    <a:pt x="961" y="753"/>
                  </a:lnTo>
                  <a:lnTo>
                    <a:pt x="962" y="759"/>
                  </a:lnTo>
                  <a:lnTo>
                    <a:pt x="964" y="763"/>
                  </a:lnTo>
                  <a:lnTo>
                    <a:pt x="965" y="768"/>
                  </a:lnTo>
                  <a:lnTo>
                    <a:pt x="968" y="774"/>
                  </a:lnTo>
                  <a:lnTo>
                    <a:pt x="969" y="779"/>
                  </a:lnTo>
                  <a:lnTo>
                    <a:pt x="971" y="784"/>
                  </a:lnTo>
                  <a:lnTo>
                    <a:pt x="974" y="789"/>
                  </a:lnTo>
                  <a:lnTo>
                    <a:pt x="977" y="797"/>
                  </a:lnTo>
                  <a:lnTo>
                    <a:pt x="983" y="806"/>
                  </a:lnTo>
                  <a:lnTo>
                    <a:pt x="987" y="814"/>
                  </a:lnTo>
                  <a:lnTo>
                    <a:pt x="995" y="822"/>
                  </a:lnTo>
                  <a:lnTo>
                    <a:pt x="1001" y="829"/>
                  </a:lnTo>
                  <a:lnTo>
                    <a:pt x="1009" y="835"/>
                  </a:lnTo>
                  <a:lnTo>
                    <a:pt x="1013" y="838"/>
                  </a:lnTo>
                  <a:lnTo>
                    <a:pt x="1017" y="840"/>
                  </a:lnTo>
                  <a:lnTo>
                    <a:pt x="1022" y="843"/>
                  </a:lnTo>
                  <a:lnTo>
                    <a:pt x="1028" y="846"/>
                  </a:lnTo>
                  <a:lnTo>
                    <a:pt x="1032" y="847"/>
                  </a:lnTo>
                  <a:lnTo>
                    <a:pt x="1037" y="848"/>
                  </a:lnTo>
                  <a:lnTo>
                    <a:pt x="1043" y="850"/>
                  </a:lnTo>
                  <a:lnTo>
                    <a:pt x="1049" y="850"/>
                  </a:lnTo>
                  <a:lnTo>
                    <a:pt x="1052" y="850"/>
                  </a:lnTo>
                  <a:lnTo>
                    <a:pt x="1058" y="848"/>
                  </a:lnTo>
                  <a:lnTo>
                    <a:pt x="1063" y="847"/>
                  </a:lnTo>
                  <a:lnTo>
                    <a:pt x="1067" y="847"/>
                  </a:lnTo>
                  <a:lnTo>
                    <a:pt x="1075" y="840"/>
                  </a:lnTo>
                  <a:lnTo>
                    <a:pt x="1083" y="835"/>
                  </a:lnTo>
                  <a:lnTo>
                    <a:pt x="1089" y="827"/>
                  </a:lnTo>
                  <a:lnTo>
                    <a:pt x="1097" y="819"/>
                  </a:lnTo>
                  <a:lnTo>
                    <a:pt x="1098" y="814"/>
                  </a:lnTo>
                  <a:lnTo>
                    <a:pt x="1101" y="809"/>
                  </a:lnTo>
                  <a:lnTo>
                    <a:pt x="1103" y="804"/>
                  </a:lnTo>
                  <a:lnTo>
                    <a:pt x="1106" y="799"/>
                  </a:lnTo>
                  <a:lnTo>
                    <a:pt x="1109" y="792"/>
                  </a:lnTo>
                  <a:lnTo>
                    <a:pt x="1110" y="787"/>
                  </a:lnTo>
                  <a:lnTo>
                    <a:pt x="1113" y="782"/>
                  </a:lnTo>
                  <a:lnTo>
                    <a:pt x="1115" y="776"/>
                  </a:lnTo>
                  <a:lnTo>
                    <a:pt x="1115" y="770"/>
                  </a:lnTo>
                  <a:lnTo>
                    <a:pt x="1118" y="763"/>
                  </a:lnTo>
                  <a:lnTo>
                    <a:pt x="1118" y="757"/>
                  </a:lnTo>
                  <a:lnTo>
                    <a:pt x="1120" y="751"/>
                  </a:lnTo>
                  <a:lnTo>
                    <a:pt x="1120" y="745"/>
                  </a:lnTo>
                  <a:lnTo>
                    <a:pt x="1123" y="738"/>
                  </a:lnTo>
                  <a:lnTo>
                    <a:pt x="1124" y="733"/>
                  </a:lnTo>
                  <a:lnTo>
                    <a:pt x="1126" y="728"/>
                  </a:lnTo>
                  <a:lnTo>
                    <a:pt x="1128" y="733"/>
                  </a:lnTo>
                  <a:lnTo>
                    <a:pt x="1134" y="741"/>
                  </a:lnTo>
                  <a:lnTo>
                    <a:pt x="1136" y="744"/>
                  </a:lnTo>
                  <a:lnTo>
                    <a:pt x="1139" y="748"/>
                  </a:lnTo>
                  <a:lnTo>
                    <a:pt x="1143" y="753"/>
                  </a:lnTo>
                  <a:lnTo>
                    <a:pt x="1145" y="758"/>
                  </a:lnTo>
                  <a:lnTo>
                    <a:pt x="1148" y="762"/>
                  </a:lnTo>
                  <a:lnTo>
                    <a:pt x="1151" y="767"/>
                  </a:lnTo>
                  <a:lnTo>
                    <a:pt x="1154" y="772"/>
                  </a:lnTo>
                  <a:lnTo>
                    <a:pt x="1157" y="778"/>
                  </a:lnTo>
                  <a:lnTo>
                    <a:pt x="1161" y="784"/>
                  </a:lnTo>
                  <a:lnTo>
                    <a:pt x="1165" y="789"/>
                  </a:lnTo>
                  <a:lnTo>
                    <a:pt x="1169" y="796"/>
                  </a:lnTo>
                  <a:lnTo>
                    <a:pt x="1173" y="801"/>
                  </a:lnTo>
                  <a:lnTo>
                    <a:pt x="1175" y="808"/>
                  </a:lnTo>
                  <a:lnTo>
                    <a:pt x="1181" y="814"/>
                  </a:lnTo>
                  <a:lnTo>
                    <a:pt x="1185" y="819"/>
                  </a:lnTo>
                  <a:lnTo>
                    <a:pt x="1188" y="827"/>
                  </a:lnTo>
                  <a:lnTo>
                    <a:pt x="1192" y="834"/>
                  </a:lnTo>
                  <a:lnTo>
                    <a:pt x="1196" y="840"/>
                  </a:lnTo>
                  <a:lnTo>
                    <a:pt x="1200" y="847"/>
                  </a:lnTo>
                  <a:lnTo>
                    <a:pt x="1205" y="856"/>
                  </a:lnTo>
                  <a:lnTo>
                    <a:pt x="1208" y="863"/>
                  </a:lnTo>
                  <a:lnTo>
                    <a:pt x="1213" y="869"/>
                  </a:lnTo>
                  <a:lnTo>
                    <a:pt x="1217" y="877"/>
                  </a:lnTo>
                  <a:lnTo>
                    <a:pt x="1221" y="885"/>
                  </a:lnTo>
                  <a:lnTo>
                    <a:pt x="1225" y="893"/>
                  </a:lnTo>
                  <a:lnTo>
                    <a:pt x="1230" y="902"/>
                  </a:lnTo>
                  <a:lnTo>
                    <a:pt x="1234" y="910"/>
                  </a:lnTo>
                  <a:lnTo>
                    <a:pt x="1239" y="917"/>
                  </a:lnTo>
                  <a:lnTo>
                    <a:pt x="1243" y="925"/>
                  </a:lnTo>
                  <a:lnTo>
                    <a:pt x="1247" y="933"/>
                  </a:lnTo>
                  <a:lnTo>
                    <a:pt x="1251" y="941"/>
                  </a:lnTo>
                  <a:lnTo>
                    <a:pt x="1256" y="950"/>
                  </a:lnTo>
                  <a:lnTo>
                    <a:pt x="1259" y="958"/>
                  </a:lnTo>
                  <a:lnTo>
                    <a:pt x="1264" y="966"/>
                  </a:lnTo>
                  <a:lnTo>
                    <a:pt x="1268" y="974"/>
                  </a:lnTo>
                  <a:lnTo>
                    <a:pt x="1272" y="983"/>
                  </a:lnTo>
                  <a:lnTo>
                    <a:pt x="1275" y="992"/>
                  </a:lnTo>
                  <a:lnTo>
                    <a:pt x="1280" y="1000"/>
                  </a:lnTo>
                  <a:lnTo>
                    <a:pt x="1283" y="1008"/>
                  </a:lnTo>
                  <a:lnTo>
                    <a:pt x="1286" y="1017"/>
                  </a:lnTo>
                  <a:lnTo>
                    <a:pt x="1289" y="1025"/>
                  </a:lnTo>
                  <a:lnTo>
                    <a:pt x="1294" y="1034"/>
                  </a:lnTo>
                  <a:lnTo>
                    <a:pt x="1297" y="1043"/>
                  </a:lnTo>
                  <a:lnTo>
                    <a:pt x="1302" y="1052"/>
                  </a:lnTo>
                  <a:lnTo>
                    <a:pt x="1305" y="1061"/>
                  </a:lnTo>
                  <a:lnTo>
                    <a:pt x="1307" y="1069"/>
                  </a:lnTo>
                  <a:lnTo>
                    <a:pt x="1310" y="1077"/>
                  </a:lnTo>
                  <a:lnTo>
                    <a:pt x="1313" y="1086"/>
                  </a:lnTo>
                  <a:lnTo>
                    <a:pt x="1317" y="1094"/>
                  </a:lnTo>
                  <a:lnTo>
                    <a:pt x="1319" y="1104"/>
                  </a:lnTo>
                  <a:lnTo>
                    <a:pt x="1322" y="1112"/>
                  </a:lnTo>
                  <a:lnTo>
                    <a:pt x="1324" y="1121"/>
                  </a:lnTo>
                  <a:lnTo>
                    <a:pt x="1326" y="1129"/>
                  </a:lnTo>
                  <a:lnTo>
                    <a:pt x="1328" y="1137"/>
                  </a:lnTo>
                  <a:lnTo>
                    <a:pt x="1330" y="1146"/>
                  </a:lnTo>
                  <a:lnTo>
                    <a:pt x="1332" y="1154"/>
                  </a:lnTo>
                  <a:lnTo>
                    <a:pt x="1334" y="1162"/>
                  </a:lnTo>
                  <a:lnTo>
                    <a:pt x="1335" y="1170"/>
                  </a:lnTo>
                  <a:lnTo>
                    <a:pt x="1337" y="1179"/>
                  </a:lnTo>
                  <a:lnTo>
                    <a:pt x="1339" y="1187"/>
                  </a:lnTo>
                  <a:lnTo>
                    <a:pt x="1337" y="1191"/>
                  </a:lnTo>
                  <a:lnTo>
                    <a:pt x="1334" y="1188"/>
                  </a:lnTo>
                  <a:lnTo>
                    <a:pt x="1330" y="1183"/>
                  </a:lnTo>
                  <a:lnTo>
                    <a:pt x="1326" y="1176"/>
                  </a:lnTo>
                  <a:lnTo>
                    <a:pt x="1322" y="1171"/>
                  </a:lnTo>
                  <a:lnTo>
                    <a:pt x="1319" y="1167"/>
                  </a:lnTo>
                  <a:lnTo>
                    <a:pt x="1315" y="1163"/>
                  </a:lnTo>
                  <a:lnTo>
                    <a:pt x="1313" y="1158"/>
                  </a:lnTo>
                  <a:lnTo>
                    <a:pt x="1307" y="1153"/>
                  </a:lnTo>
                  <a:lnTo>
                    <a:pt x="1303" y="1146"/>
                  </a:lnTo>
                  <a:lnTo>
                    <a:pt x="1298" y="1140"/>
                  </a:lnTo>
                  <a:lnTo>
                    <a:pt x="1294" y="1134"/>
                  </a:lnTo>
                  <a:lnTo>
                    <a:pt x="1289" y="1128"/>
                  </a:lnTo>
                  <a:lnTo>
                    <a:pt x="1284" y="1121"/>
                  </a:lnTo>
                  <a:lnTo>
                    <a:pt x="1277" y="1114"/>
                  </a:lnTo>
                  <a:lnTo>
                    <a:pt x="1271" y="1107"/>
                  </a:lnTo>
                  <a:lnTo>
                    <a:pt x="1264" y="1099"/>
                  </a:lnTo>
                  <a:lnTo>
                    <a:pt x="1256" y="1091"/>
                  </a:lnTo>
                  <a:lnTo>
                    <a:pt x="1250" y="1082"/>
                  </a:lnTo>
                  <a:lnTo>
                    <a:pt x="1242" y="1076"/>
                  </a:lnTo>
                  <a:lnTo>
                    <a:pt x="1233" y="1068"/>
                  </a:lnTo>
                  <a:lnTo>
                    <a:pt x="1225" y="1059"/>
                  </a:lnTo>
                  <a:lnTo>
                    <a:pt x="1216" y="1051"/>
                  </a:lnTo>
                  <a:lnTo>
                    <a:pt x="1208" y="1043"/>
                  </a:lnTo>
                  <a:lnTo>
                    <a:pt x="1196" y="1034"/>
                  </a:lnTo>
                  <a:lnTo>
                    <a:pt x="1187" y="1026"/>
                  </a:lnTo>
                  <a:lnTo>
                    <a:pt x="1175" y="1017"/>
                  </a:lnTo>
                  <a:lnTo>
                    <a:pt x="1165" y="1009"/>
                  </a:lnTo>
                  <a:lnTo>
                    <a:pt x="1152" y="1001"/>
                  </a:lnTo>
                  <a:lnTo>
                    <a:pt x="1140" y="992"/>
                  </a:lnTo>
                  <a:lnTo>
                    <a:pt x="1127" y="984"/>
                  </a:lnTo>
                  <a:lnTo>
                    <a:pt x="1115" y="976"/>
                  </a:lnTo>
                  <a:lnTo>
                    <a:pt x="1101" y="967"/>
                  </a:lnTo>
                  <a:lnTo>
                    <a:pt x="1088" y="959"/>
                  </a:lnTo>
                  <a:lnTo>
                    <a:pt x="1073" y="953"/>
                  </a:lnTo>
                  <a:lnTo>
                    <a:pt x="1058" y="945"/>
                  </a:lnTo>
                  <a:lnTo>
                    <a:pt x="1043" y="937"/>
                  </a:lnTo>
                  <a:lnTo>
                    <a:pt x="1028" y="929"/>
                  </a:lnTo>
                  <a:lnTo>
                    <a:pt x="1011" y="923"/>
                  </a:lnTo>
                  <a:lnTo>
                    <a:pt x="995" y="916"/>
                  </a:lnTo>
                  <a:lnTo>
                    <a:pt x="977" y="910"/>
                  </a:lnTo>
                  <a:lnTo>
                    <a:pt x="958" y="903"/>
                  </a:lnTo>
                  <a:lnTo>
                    <a:pt x="939" y="898"/>
                  </a:lnTo>
                  <a:lnTo>
                    <a:pt x="920" y="893"/>
                  </a:lnTo>
                  <a:lnTo>
                    <a:pt x="901" y="886"/>
                  </a:lnTo>
                  <a:lnTo>
                    <a:pt x="881" y="881"/>
                  </a:lnTo>
                  <a:lnTo>
                    <a:pt x="860" y="877"/>
                  </a:lnTo>
                  <a:lnTo>
                    <a:pt x="839" y="873"/>
                  </a:lnTo>
                  <a:lnTo>
                    <a:pt x="816" y="868"/>
                  </a:lnTo>
                  <a:lnTo>
                    <a:pt x="794" y="865"/>
                  </a:lnTo>
                  <a:lnTo>
                    <a:pt x="770" y="863"/>
                  </a:lnTo>
                  <a:lnTo>
                    <a:pt x="748" y="861"/>
                  </a:lnTo>
                  <a:lnTo>
                    <a:pt x="723" y="859"/>
                  </a:lnTo>
                  <a:lnTo>
                    <a:pt x="700" y="857"/>
                  </a:lnTo>
                  <a:lnTo>
                    <a:pt x="673" y="857"/>
                  </a:lnTo>
                  <a:lnTo>
                    <a:pt x="649" y="857"/>
                  </a:lnTo>
                  <a:lnTo>
                    <a:pt x="646" y="856"/>
                  </a:lnTo>
                  <a:lnTo>
                    <a:pt x="645" y="856"/>
                  </a:lnTo>
                  <a:lnTo>
                    <a:pt x="641" y="856"/>
                  </a:lnTo>
                  <a:lnTo>
                    <a:pt x="635" y="856"/>
                  </a:lnTo>
                  <a:lnTo>
                    <a:pt x="629" y="856"/>
                  </a:lnTo>
                  <a:lnTo>
                    <a:pt x="621" y="856"/>
                  </a:lnTo>
                  <a:lnTo>
                    <a:pt x="616" y="856"/>
                  </a:lnTo>
                  <a:lnTo>
                    <a:pt x="612" y="857"/>
                  </a:lnTo>
                  <a:lnTo>
                    <a:pt x="607" y="857"/>
                  </a:lnTo>
                  <a:lnTo>
                    <a:pt x="601" y="859"/>
                  </a:lnTo>
                  <a:lnTo>
                    <a:pt x="595" y="859"/>
                  </a:lnTo>
                  <a:lnTo>
                    <a:pt x="590" y="859"/>
                  </a:lnTo>
                  <a:lnTo>
                    <a:pt x="583" y="859"/>
                  </a:lnTo>
                  <a:lnTo>
                    <a:pt x="577" y="860"/>
                  </a:lnTo>
                  <a:lnTo>
                    <a:pt x="570" y="860"/>
                  </a:lnTo>
                  <a:lnTo>
                    <a:pt x="564" y="861"/>
                  </a:lnTo>
                  <a:lnTo>
                    <a:pt x="556" y="863"/>
                  </a:lnTo>
                  <a:lnTo>
                    <a:pt x="551" y="863"/>
                  </a:lnTo>
                  <a:lnTo>
                    <a:pt x="541" y="863"/>
                  </a:lnTo>
                  <a:lnTo>
                    <a:pt x="534" y="865"/>
                  </a:lnTo>
                  <a:lnTo>
                    <a:pt x="526" y="865"/>
                  </a:lnTo>
                  <a:lnTo>
                    <a:pt x="518" y="868"/>
                  </a:lnTo>
                  <a:lnTo>
                    <a:pt x="510" y="868"/>
                  </a:lnTo>
                  <a:lnTo>
                    <a:pt x="502" y="870"/>
                  </a:lnTo>
                  <a:lnTo>
                    <a:pt x="493" y="870"/>
                  </a:lnTo>
                  <a:lnTo>
                    <a:pt x="485" y="874"/>
                  </a:lnTo>
                  <a:lnTo>
                    <a:pt x="475" y="874"/>
                  </a:lnTo>
                  <a:lnTo>
                    <a:pt x="467" y="877"/>
                  </a:lnTo>
                  <a:lnTo>
                    <a:pt x="456" y="878"/>
                  </a:lnTo>
                  <a:lnTo>
                    <a:pt x="449" y="881"/>
                  </a:lnTo>
                  <a:lnTo>
                    <a:pt x="439" y="884"/>
                  </a:lnTo>
                  <a:lnTo>
                    <a:pt x="430" y="886"/>
                  </a:lnTo>
                  <a:lnTo>
                    <a:pt x="421" y="889"/>
                  </a:lnTo>
                  <a:lnTo>
                    <a:pt x="412" y="891"/>
                  </a:lnTo>
                  <a:lnTo>
                    <a:pt x="400" y="894"/>
                  </a:lnTo>
                  <a:lnTo>
                    <a:pt x="391" y="897"/>
                  </a:lnTo>
                  <a:lnTo>
                    <a:pt x="381" y="899"/>
                  </a:lnTo>
                  <a:lnTo>
                    <a:pt x="371" y="903"/>
                  </a:lnTo>
                  <a:lnTo>
                    <a:pt x="361" y="906"/>
                  </a:lnTo>
                  <a:lnTo>
                    <a:pt x="352" y="910"/>
                  </a:lnTo>
                  <a:lnTo>
                    <a:pt x="341" y="914"/>
                  </a:lnTo>
                  <a:lnTo>
                    <a:pt x="332" y="917"/>
                  </a:lnTo>
                  <a:lnTo>
                    <a:pt x="322" y="920"/>
                  </a:lnTo>
                  <a:lnTo>
                    <a:pt x="311" y="925"/>
                  </a:lnTo>
                  <a:lnTo>
                    <a:pt x="301" y="929"/>
                  </a:lnTo>
                  <a:lnTo>
                    <a:pt x="292" y="934"/>
                  </a:lnTo>
                  <a:lnTo>
                    <a:pt x="280" y="938"/>
                  </a:lnTo>
                  <a:lnTo>
                    <a:pt x="271" y="944"/>
                  </a:lnTo>
                  <a:lnTo>
                    <a:pt x="260" y="950"/>
                  </a:lnTo>
                  <a:lnTo>
                    <a:pt x="251" y="955"/>
                  </a:lnTo>
                  <a:lnTo>
                    <a:pt x="241" y="961"/>
                  </a:lnTo>
                  <a:lnTo>
                    <a:pt x="232" y="966"/>
                  </a:lnTo>
                  <a:lnTo>
                    <a:pt x="221" y="971"/>
                  </a:lnTo>
                  <a:lnTo>
                    <a:pt x="212" y="979"/>
                  </a:lnTo>
                  <a:lnTo>
                    <a:pt x="201" y="984"/>
                  </a:lnTo>
                  <a:lnTo>
                    <a:pt x="192" y="992"/>
                  </a:lnTo>
                  <a:lnTo>
                    <a:pt x="183" y="999"/>
                  </a:lnTo>
                  <a:lnTo>
                    <a:pt x="174" y="1006"/>
                  </a:lnTo>
                  <a:lnTo>
                    <a:pt x="174" y="1002"/>
                  </a:lnTo>
                  <a:lnTo>
                    <a:pt x="178" y="995"/>
                  </a:lnTo>
                  <a:lnTo>
                    <a:pt x="178" y="989"/>
                  </a:lnTo>
                  <a:lnTo>
                    <a:pt x="181" y="982"/>
                  </a:lnTo>
                  <a:lnTo>
                    <a:pt x="183" y="974"/>
                  </a:lnTo>
                  <a:lnTo>
                    <a:pt x="187" y="966"/>
                  </a:lnTo>
                  <a:lnTo>
                    <a:pt x="187" y="961"/>
                  </a:lnTo>
                  <a:lnTo>
                    <a:pt x="188" y="955"/>
                  </a:lnTo>
                  <a:lnTo>
                    <a:pt x="190" y="950"/>
                  </a:lnTo>
                  <a:lnTo>
                    <a:pt x="191" y="945"/>
                  </a:lnTo>
                  <a:lnTo>
                    <a:pt x="192" y="938"/>
                  </a:lnTo>
                  <a:lnTo>
                    <a:pt x="194" y="933"/>
                  </a:lnTo>
                  <a:lnTo>
                    <a:pt x="195" y="927"/>
                  </a:lnTo>
                  <a:lnTo>
                    <a:pt x="198" y="921"/>
                  </a:lnTo>
                  <a:lnTo>
                    <a:pt x="199" y="914"/>
                  </a:lnTo>
                  <a:lnTo>
                    <a:pt x="200" y="908"/>
                  </a:lnTo>
                  <a:lnTo>
                    <a:pt x="201" y="902"/>
                  </a:lnTo>
                  <a:lnTo>
                    <a:pt x="204" y="895"/>
                  </a:lnTo>
                  <a:lnTo>
                    <a:pt x="205" y="889"/>
                  </a:lnTo>
                  <a:lnTo>
                    <a:pt x="208" y="882"/>
                  </a:lnTo>
                  <a:lnTo>
                    <a:pt x="209" y="874"/>
                  </a:lnTo>
                  <a:lnTo>
                    <a:pt x="212" y="868"/>
                  </a:lnTo>
                  <a:lnTo>
                    <a:pt x="213" y="860"/>
                  </a:lnTo>
                  <a:lnTo>
                    <a:pt x="215" y="853"/>
                  </a:lnTo>
                  <a:lnTo>
                    <a:pt x="216" y="844"/>
                  </a:lnTo>
                  <a:lnTo>
                    <a:pt x="218" y="838"/>
                  </a:lnTo>
                  <a:lnTo>
                    <a:pt x="220" y="829"/>
                  </a:lnTo>
                  <a:lnTo>
                    <a:pt x="221" y="822"/>
                  </a:lnTo>
                  <a:lnTo>
                    <a:pt x="222" y="814"/>
                  </a:lnTo>
                  <a:lnTo>
                    <a:pt x="225" y="808"/>
                  </a:lnTo>
                  <a:lnTo>
                    <a:pt x="225" y="799"/>
                  </a:lnTo>
                  <a:lnTo>
                    <a:pt x="226" y="791"/>
                  </a:lnTo>
                  <a:lnTo>
                    <a:pt x="228" y="783"/>
                  </a:lnTo>
                  <a:lnTo>
                    <a:pt x="229" y="775"/>
                  </a:lnTo>
                  <a:lnTo>
                    <a:pt x="230" y="767"/>
                  </a:lnTo>
                  <a:lnTo>
                    <a:pt x="232" y="759"/>
                  </a:lnTo>
                  <a:lnTo>
                    <a:pt x="233" y="753"/>
                  </a:lnTo>
                  <a:lnTo>
                    <a:pt x="234" y="745"/>
                  </a:lnTo>
                  <a:lnTo>
                    <a:pt x="234" y="737"/>
                  </a:lnTo>
                  <a:lnTo>
                    <a:pt x="235" y="729"/>
                  </a:lnTo>
                  <a:lnTo>
                    <a:pt x="237" y="721"/>
                  </a:lnTo>
                  <a:lnTo>
                    <a:pt x="238" y="714"/>
                  </a:lnTo>
                  <a:lnTo>
                    <a:pt x="238" y="706"/>
                  </a:lnTo>
                  <a:lnTo>
                    <a:pt x="238" y="699"/>
                  </a:lnTo>
                  <a:lnTo>
                    <a:pt x="239" y="691"/>
                  </a:lnTo>
                  <a:lnTo>
                    <a:pt x="241" y="685"/>
                  </a:lnTo>
                  <a:lnTo>
                    <a:pt x="241" y="677"/>
                  </a:lnTo>
                  <a:lnTo>
                    <a:pt x="241" y="672"/>
                  </a:lnTo>
                  <a:lnTo>
                    <a:pt x="241" y="664"/>
                  </a:lnTo>
                  <a:lnTo>
                    <a:pt x="241" y="657"/>
                  </a:lnTo>
                  <a:lnTo>
                    <a:pt x="239" y="651"/>
                  </a:lnTo>
                  <a:lnTo>
                    <a:pt x="239" y="644"/>
                  </a:lnTo>
                  <a:lnTo>
                    <a:pt x="239" y="639"/>
                  </a:lnTo>
                  <a:lnTo>
                    <a:pt x="239" y="633"/>
                  </a:lnTo>
                  <a:lnTo>
                    <a:pt x="238" y="626"/>
                  </a:lnTo>
                  <a:lnTo>
                    <a:pt x="237" y="619"/>
                  </a:lnTo>
                  <a:lnTo>
                    <a:pt x="234" y="612"/>
                  </a:lnTo>
                  <a:lnTo>
                    <a:pt x="234" y="605"/>
                  </a:lnTo>
                  <a:lnTo>
                    <a:pt x="232" y="597"/>
                  </a:lnTo>
                  <a:lnTo>
                    <a:pt x="229" y="591"/>
                  </a:lnTo>
                  <a:lnTo>
                    <a:pt x="225" y="583"/>
                  </a:lnTo>
                  <a:lnTo>
                    <a:pt x="224" y="575"/>
                  </a:lnTo>
                  <a:lnTo>
                    <a:pt x="220" y="567"/>
                  </a:lnTo>
                  <a:lnTo>
                    <a:pt x="217" y="559"/>
                  </a:lnTo>
                  <a:lnTo>
                    <a:pt x="213" y="550"/>
                  </a:lnTo>
                  <a:lnTo>
                    <a:pt x="211" y="542"/>
                  </a:lnTo>
                  <a:lnTo>
                    <a:pt x="207" y="533"/>
                  </a:lnTo>
                  <a:lnTo>
                    <a:pt x="203" y="525"/>
                  </a:lnTo>
                  <a:lnTo>
                    <a:pt x="199" y="516"/>
                  </a:lnTo>
                  <a:lnTo>
                    <a:pt x="195" y="508"/>
                  </a:lnTo>
                  <a:lnTo>
                    <a:pt x="190" y="498"/>
                  </a:lnTo>
                  <a:lnTo>
                    <a:pt x="186" y="490"/>
                  </a:lnTo>
                  <a:lnTo>
                    <a:pt x="181" y="480"/>
                  </a:lnTo>
                  <a:lnTo>
                    <a:pt x="177" y="472"/>
                  </a:lnTo>
                  <a:lnTo>
                    <a:pt x="171" y="461"/>
                  </a:lnTo>
                  <a:lnTo>
                    <a:pt x="166" y="453"/>
                  </a:lnTo>
                  <a:lnTo>
                    <a:pt x="161" y="443"/>
                  </a:lnTo>
                  <a:lnTo>
                    <a:pt x="157" y="435"/>
                  </a:lnTo>
                  <a:lnTo>
                    <a:pt x="150" y="425"/>
                  </a:lnTo>
                  <a:lnTo>
                    <a:pt x="145" y="416"/>
                  </a:lnTo>
                  <a:lnTo>
                    <a:pt x="140" y="406"/>
                  </a:lnTo>
                  <a:lnTo>
                    <a:pt x="136" y="397"/>
                  </a:lnTo>
                  <a:lnTo>
                    <a:pt x="130" y="388"/>
                  </a:lnTo>
                  <a:lnTo>
                    <a:pt x="124" y="379"/>
                  </a:lnTo>
                  <a:lnTo>
                    <a:pt x="119" y="371"/>
                  </a:lnTo>
                  <a:lnTo>
                    <a:pt x="115" y="363"/>
                  </a:lnTo>
                  <a:lnTo>
                    <a:pt x="109" y="354"/>
                  </a:lnTo>
                  <a:lnTo>
                    <a:pt x="103" y="345"/>
                  </a:lnTo>
                  <a:lnTo>
                    <a:pt x="98" y="336"/>
                  </a:lnTo>
                  <a:lnTo>
                    <a:pt x="93" y="327"/>
                  </a:lnTo>
                  <a:lnTo>
                    <a:pt x="88" y="319"/>
                  </a:lnTo>
                  <a:lnTo>
                    <a:pt x="81" y="311"/>
                  </a:lnTo>
                  <a:lnTo>
                    <a:pt x="76" y="303"/>
                  </a:lnTo>
                  <a:lnTo>
                    <a:pt x="72" y="295"/>
                  </a:lnTo>
                  <a:lnTo>
                    <a:pt x="67" y="287"/>
                  </a:lnTo>
                  <a:lnTo>
                    <a:pt x="60" y="280"/>
                  </a:lnTo>
                  <a:lnTo>
                    <a:pt x="56" y="273"/>
                  </a:lnTo>
                  <a:lnTo>
                    <a:pt x="51" y="267"/>
                  </a:lnTo>
                  <a:lnTo>
                    <a:pt x="46" y="259"/>
                  </a:lnTo>
                  <a:lnTo>
                    <a:pt x="42" y="252"/>
                  </a:lnTo>
                  <a:lnTo>
                    <a:pt x="38" y="247"/>
                  </a:lnTo>
                  <a:lnTo>
                    <a:pt x="35" y="242"/>
                  </a:lnTo>
                  <a:lnTo>
                    <a:pt x="30" y="235"/>
                  </a:lnTo>
                  <a:lnTo>
                    <a:pt x="28" y="230"/>
                  </a:lnTo>
                  <a:lnTo>
                    <a:pt x="24" y="225"/>
                  </a:lnTo>
                  <a:lnTo>
                    <a:pt x="21" y="220"/>
                  </a:lnTo>
                  <a:lnTo>
                    <a:pt x="15" y="212"/>
                  </a:lnTo>
                  <a:lnTo>
                    <a:pt x="9" y="204"/>
                  </a:lnTo>
                  <a:lnTo>
                    <a:pt x="5" y="197"/>
                  </a:lnTo>
                  <a:lnTo>
                    <a:pt x="3" y="195"/>
                  </a:lnTo>
                  <a:lnTo>
                    <a:pt x="0" y="191"/>
                  </a:lnTo>
                  <a:lnTo>
                    <a:pt x="0" y="191"/>
                  </a:lnTo>
                  <a:close/>
                </a:path>
              </a:pathLst>
            </a:custGeom>
            <a:solidFill>
              <a:srgbClr val="C7E3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auto">
            <a:xfrm>
              <a:off x="3898900" y="3227388"/>
              <a:ext cx="173038" cy="525463"/>
            </a:xfrm>
            <a:custGeom>
              <a:avLst/>
              <a:gdLst>
                <a:gd name="T0" fmla="*/ 129 w 436"/>
                <a:gd name="T1" fmla="*/ 30 h 1324"/>
                <a:gd name="T2" fmla="*/ 142 w 436"/>
                <a:gd name="T3" fmla="*/ 43 h 1324"/>
                <a:gd name="T4" fmla="*/ 157 w 436"/>
                <a:gd name="T5" fmla="*/ 58 h 1324"/>
                <a:gd name="T6" fmla="*/ 174 w 436"/>
                <a:gd name="T7" fmla="*/ 75 h 1324"/>
                <a:gd name="T8" fmla="*/ 191 w 436"/>
                <a:gd name="T9" fmla="*/ 96 h 1324"/>
                <a:gd name="T10" fmla="*/ 210 w 436"/>
                <a:gd name="T11" fmla="*/ 121 h 1324"/>
                <a:gd name="T12" fmla="*/ 233 w 436"/>
                <a:gd name="T13" fmla="*/ 147 h 1324"/>
                <a:gd name="T14" fmla="*/ 256 w 436"/>
                <a:gd name="T15" fmla="*/ 178 h 1324"/>
                <a:gd name="T16" fmla="*/ 278 w 436"/>
                <a:gd name="T17" fmla="*/ 211 h 1324"/>
                <a:gd name="T18" fmla="*/ 301 w 436"/>
                <a:gd name="T19" fmla="*/ 247 h 1324"/>
                <a:gd name="T20" fmla="*/ 323 w 436"/>
                <a:gd name="T21" fmla="*/ 285 h 1324"/>
                <a:gd name="T22" fmla="*/ 346 w 436"/>
                <a:gd name="T23" fmla="*/ 327 h 1324"/>
                <a:gd name="T24" fmla="*/ 365 w 436"/>
                <a:gd name="T25" fmla="*/ 370 h 1324"/>
                <a:gd name="T26" fmla="*/ 384 w 436"/>
                <a:gd name="T27" fmla="*/ 417 h 1324"/>
                <a:gd name="T28" fmla="*/ 400 w 436"/>
                <a:gd name="T29" fmla="*/ 466 h 1324"/>
                <a:gd name="T30" fmla="*/ 414 w 436"/>
                <a:gd name="T31" fmla="*/ 517 h 1324"/>
                <a:gd name="T32" fmla="*/ 425 w 436"/>
                <a:gd name="T33" fmla="*/ 568 h 1324"/>
                <a:gd name="T34" fmla="*/ 433 w 436"/>
                <a:gd name="T35" fmla="*/ 622 h 1324"/>
                <a:gd name="T36" fmla="*/ 436 w 436"/>
                <a:gd name="T37" fmla="*/ 680 h 1324"/>
                <a:gd name="T38" fmla="*/ 436 w 436"/>
                <a:gd name="T39" fmla="*/ 739 h 1324"/>
                <a:gd name="T40" fmla="*/ 431 w 436"/>
                <a:gd name="T41" fmla="*/ 795 h 1324"/>
                <a:gd name="T42" fmla="*/ 423 w 436"/>
                <a:gd name="T43" fmla="*/ 849 h 1324"/>
                <a:gd name="T44" fmla="*/ 412 w 436"/>
                <a:gd name="T45" fmla="*/ 898 h 1324"/>
                <a:gd name="T46" fmla="*/ 400 w 436"/>
                <a:gd name="T47" fmla="*/ 947 h 1324"/>
                <a:gd name="T48" fmla="*/ 384 w 436"/>
                <a:gd name="T49" fmla="*/ 991 h 1324"/>
                <a:gd name="T50" fmla="*/ 367 w 436"/>
                <a:gd name="T51" fmla="*/ 1033 h 1324"/>
                <a:gd name="T52" fmla="*/ 349 w 436"/>
                <a:gd name="T53" fmla="*/ 1069 h 1324"/>
                <a:gd name="T54" fmla="*/ 329 w 436"/>
                <a:gd name="T55" fmla="*/ 1106 h 1324"/>
                <a:gd name="T56" fmla="*/ 308 w 436"/>
                <a:gd name="T57" fmla="*/ 1139 h 1324"/>
                <a:gd name="T58" fmla="*/ 289 w 436"/>
                <a:gd name="T59" fmla="*/ 1169 h 1324"/>
                <a:gd name="T60" fmla="*/ 268 w 436"/>
                <a:gd name="T61" fmla="*/ 1196 h 1324"/>
                <a:gd name="T62" fmla="*/ 248 w 436"/>
                <a:gd name="T63" fmla="*/ 1221 h 1324"/>
                <a:gd name="T64" fmla="*/ 227 w 436"/>
                <a:gd name="T65" fmla="*/ 1242 h 1324"/>
                <a:gd name="T66" fmla="*/ 208 w 436"/>
                <a:gd name="T67" fmla="*/ 1260 h 1324"/>
                <a:gd name="T68" fmla="*/ 191 w 436"/>
                <a:gd name="T69" fmla="*/ 1276 h 1324"/>
                <a:gd name="T70" fmla="*/ 176 w 436"/>
                <a:gd name="T71" fmla="*/ 1292 h 1324"/>
                <a:gd name="T72" fmla="*/ 161 w 436"/>
                <a:gd name="T73" fmla="*/ 1302 h 1324"/>
                <a:gd name="T74" fmla="*/ 144 w 436"/>
                <a:gd name="T75" fmla="*/ 1316 h 1324"/>
                <a:gd name="T76" fmla="*/ 132 w 436"/>
                <a:gd name="T77" fmla="*/ 1323 h 1324"/>
                <a:gd name="T78" fmla="*/ 172 w 436"/>
                <a:gd name="T79" fmla="*/ 770 h 1324"/>
                <a:gd name="T80" fmla="*/ 196 w 436"/>
                <a:gd name="T81" fmla="*/ 701 h 1324"/>
                <a:gd name="T82" fmla="*/ 214 w 436"/>
                <a:gd name="T83" fmla="*/ 634 h 1324"/>
                <a:gd name="T84" fmla="*/ 226 w 436"/>
                <a:gd name="T85" fmla="*/ 573 h 1324"/>
                <a:gd name="T86" fmla="*/ 231 w 436"/>
                <a:gd name="T87" fmla="*/ 514 h 1324"/>
                <a:gd name="T88" fmla="*/ 234 w 436"/>
                <a:gd name="T89" fmla="*/ 458 h 1324"/>
                <a:gd name="T90" fmla="*/ 231 w 436"/>
                <a:gd name="T91" fmla="*/ 404 h 1324"/>
                <a:gd name="T92" fmla="*/ 223 w 436"/>
                <a:gd name="T93" fmla="*/ 355 h 1324"/>
                <a:gd name="T94" fmla="*/ 214 w 436"/>
                <a:gd name="T95" fmla="*/ 309 h 1324"/>
                <a:gd name="T96" fmla="*/ 200 w 436"/>
                <a:gd name="T97" fmla="*/ 264 h 1324"/>
                <a:gd name="T98" fmla="*/ 185 w 436"/>
                <a:gd name="T99" fmla="*/ 224 h 1324"/>
                <a:gd name="T100" fmla="*/ 168 w 436"/>
                <a:gd name="T101" fmla="*/ 186 h 1324"/>
                <a:gd name="T102" fmla="*/ 151 w 436"/>
                <a:gd name="T103" fmla="*/ 152 h 1324"/>
                <a:gd name="T104" fmla="*/ 132 w 436"/>
                <a:gd name="T105" fmla="*/ 121 h 1324"/>
                <a:gd name="T106" fmla="*/ 112 w 436"/>
                <a:gd name="T107" fmla="*/ 93 h 1324"/>
                <a:gd name="T108" fmla="*/ 94 w 436"/>
                <a:gd name="T109" fmla="*/ 70 h 1324"/>
                <a:gd name="T110" fmla="*/ 78 w 436"/>
                <a:gd name="T111" fmla="*/ 50 h 1324"/>
                <a:gd name="T112" fmla="*/ 61 w 436"/>
                <a:gd name="T113" fmla="*/ 32 h 1324"/>
                <a:gd name="T114" fmla="*/ 48 w 436"/>
                <a:gd name="T115" fmla="*/ 19 h 1324"/>
                <a:gd name="T116" fmla="*/ 35 w 436"/>
                <a:gd name="T117" fmla="*/ 6 h 1324"/>
                <a:gd name="T118" fmla="*/ 27 w 436"/>
                <a:gd name="T119" fmla="*/ 0 h 1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36" h="1324">
                  <a:moveTo>
                    <a:pt x="121" y="24"/>
                  </a:moveTo>
                  <a:lnTo>
                    <a:pt x="124" y="26"/>
                  </a:lnTo>
                  <a:lnTo>
                    <a:pt x="129" y="30"/>
                  </a:lnTo>
                  <a:lnTo>
                    <a:pt x="136" y="37"/>
                  </a:lnTo>
                  <a:lnTo>
                    <a:pt x="138" y="40"/>
                  </a:lnTo>
                  <a:lnTo>
                    <a:pt x="142" y="43"/>
                  </a:lnTo>
                  <a:lnTo>
                    <a:pt x="146" y="47"/>
                  </a:lnTo>
                  <a:lnTo>
                    <a:pt x="151" y="53"/>
                  </a:lnTo>
                  <a:lnTo>
                    <a:pt x="157" y="58"/>
                  </a:lnTo>
                  <a:lnTo>
                    <a:pt x="162" y="63"/>
                  </a:lnTo>
                  <a:lnTo>
                    <a:pt x="167" y="68"/>
                  </a:lnTo>
                  <a:lnTo>
                    <a:pt x="174" y="75"/>
                  </a:lnTo>
                  <a:lnTo>
                    <a:pt x="179" y="81"/>
                  </a:lnTo>
                  <a:lnTo>
                    <a:pt x="184" y="88"/>
                  </a:lnTo>
                  <a:lnTo>
                    <a:pt x="191" y="96"/>
                  </a:lnTo>
                  <a:lnTo>
                    <a:pt x="199" y="104"/>
                  </a:lnTo>
                  <a:lnTo>
                    <a:pt x="204" y="111"/>
                  </a:lnTo>
                  <a:lnTo>
                    <a:pt x="210" y="121"/>
                  </a:lnTo>
                  <a:lnTo>
                    <a:pt x="217" y="128"/>
                  </a:lnTo>
                  <a:lnTo>
                    <a:pt x="226" y="139"/>
                  </a:lnTo>
                  <a:lnTo>
                    <a:pt x="233" y="147"/>
                  </a:lnTo>
                  <a:lnTo>
                    <a:pt x="240" y="157"/>
                  </a:lnTo>
                  <a:lnTo>
                    <a:pt x="247" y="166"/>
                  </a:lnTo>
                  <a:lnTo>
                    <a:pt x="256" y="178"/>
                  </a:lnTo>
                  <a:lnTo>
                    <a:pt x="263" y="189"/>
                  </a:lnTo>
                  <a:lnTo>
                    <a:pt x="270" y="199"/>
                  </a:lnTo>
                  <a:lnTo>
                    <a:pt x="278" y="211"/>
                  </a:lnTo>
                  <a:lnTo>
                    <a:pt x="286" y="224"/>
                  </a:lnTo>
                  <a:lnTo>
                    <a:pt x="294" y="234"/>
                  </a:lnTo>
                  <a:lnTo>
                    <a:pt x="301" y="247"/>
                  </a:lnTo>
                  <a:lnTo>
                    <a:pt x="308" y="259"/>
                  </a:lnTo>
                  <a:lnTo>
                    <a:pt x="316" y="272"/>
                  </a:lnTo>
                  <a:lnTo>
                    <a:pt x="323" y="285"/>
                  </a:lnTo>
                  <a:lnTo>
                    <a:pt x="331" y="298"/>
                  </a:lnTo>
                  <a:lnTo>
                    <a:pt x="337" y="313"/>
                  </a:lnTo>
                  <a:lnTo>
                    <a:pt x="346" y="327"/>
                  </a:lnTo>
                  <a:lnTo>
                    <a:pt x="353" y="341"/>
                  </a:lnTo>
                  <a:lnTo>
                    <a:pt x="358" y="356"/>
                  </a:lnTo>
                  <a:lnTo>
                    <a:pt x="365" y="370"/>
                  </a:lnTo>
                  <a:lnTo>
                    <a:pt x="372" y="386"/>
                  </a:lnTo>
                  <a:lnTo>
                    <a:pt x="378" y="400"/>
                  </a:lnTo>
                  <a:lnTo>
                    <a:pt x="384" y="417"/>
                  </a:lnTo>
                  <a:lnTo>
                    <a:pt x="389" y="433"/>
                  </a:lnTo>
                  <a:lnTo>
                    <a:pt x="396" y="450"/>
                  </a:lnTo>
                  <a:lnTo>
                    <a:pt x="400" y="466"/>
                  </a:lnTo>
                  <a:lnTo>
                    <a:pt x="405" y="481"/>
                  </a:lnTo>
                  <a:lnTo>
                    <a:pt x="409" y="498"/>
                  </a:lnTo>
                  <a:lnTo>
                    <a:pt x="414" y="517"/>
                  </a:lnTo>
                  <a:lnTo>
                    <a:pt x="418" y="532"/>
                  </a:lnTo>
                  <a:lnTo>
                    <a:pt x="421" y="551"/>
                  </a:lnTo>
                  <a:lnTo>
                    <a:pt x="425" y="568"/>
                  </a:lnTo>
                  <a:lnTo>
                    <a:pt x="429" y="587"/>
                  </a:lnTo>
                  <a:lnTo>
                    <a:pt x="430" y="604"/>
                  </a:lnTo>
                  <a:lnTo>
                    <a:pt x="433" y="622"/>
                  </a:lnTo>
                  <a:lnTo>
                    <a:pt x="434" y="642"/>
                  </a:lnTo>
                  <a:lnTo>
                    <a:pt x="436" y="662"/>
                  </a:lnTo>
                  <a:lnTo>
                    <a:pt x="436" y="680"/>
                  </a:lnTo>
                  <a:lnTo>
                    <a:pt x="436" y="698"/>
                  </a:lnTo>
                  <a:lnTo>
                    <a:pt x="436" y="719"/>
                  </a:lnTo>
                  <a:lnTo>
                    <a:pt x="436" y="739"/>
                  </a:lnTo>
                  <a:lnTo>
                    <a:pt x="435" y="757"/>
                  </a:lnTo>
                  <a:lnTo>
                    <a:pt x="434" y="777"/>
                  </a:lnTo>
                  <a:lnTo>
                    <a:pt x="431" y="795"/>
                  </a:lnTo>
                  <a:lnTo>
                    <a:pt x="430" y="813"/>
                  </a:lnTo>
                  <a:lnTo>
                    <a:pt x="426" y="830"/>
                  </a:lnTo>
                  <a:lnTo>
                    <a:pt x="423" y="849"/>
                  </a:lnTo>
                  <a:lnTo>
                    <a:pt x="419" y="866"/>
                  </a:lnTo>
                  <a:lnTo>
                    <a:pt x="417" y="883"/>
                  </a:lnTo>
                  <a:lnTo>
                    <a:pt x="412" y="898"/>
                  </a:lnTo>
                  <a:lnTo>
                    <a:pt x="408" y="915"/>
                  </a:lnTo>
                  <a:lnTo>
                    <a:pt x="404" y="931"/>
                  </a:lnTo>
                  <a:lnTo>
                    <a:pt x="400" y="947"/>
                  </a:lnTo>
                  <a:lnTo>
                    <a:pt x="395" y="961"/>
                  </a:lnTo>
                  <a:lnTo>
                    <a:pt x="389" y="977"/>
                  </a:lnTo>
                  <a:lnTo>
                    <a:pt x="384" y="991"/>
                  </a:lnTo>
                  <a:lnTo>
                    <a:pt x="379" y="1005"/>
                  </a:lnTo>
                  <a:lnTo>
                    <a:pt x="374" y="1018"/>
                  </a:lnTo>
                  <a:lnTo>
                    <a:pt x="367" y="1033"/>
                  </a:lnTo>
                  <a:lnTo>
                    <a:pt x="361" y="1046"/>
                  </a:lnTo>
                  <a:lnTo>
                    <a:pt x="355" y="1058"/>
                  </a:lnTo>
                  <a:lnTo>
                    <a:pt x="349" y="1069"/>
                  </a:lnTo>
                  <a:lnTo>
                    <a:pt x="342" y="1083"/>
                  </a:lnTo>
                  <a:lnTo>
                    <a:pt x="336" y="1094"/>
                  </a:lnTo>
                  <a:lnTo>
                    <a:pt x="329" y="1106"/>
                  </a:lnTo>
                  <a:lnTo>
                    <a:pt x="321" y="1117"/>
                  </a:lnTo>
                  <a:lnTo>
                    <a:pt x="316" y="1127"/>
                  </a:lnTo>
                  <a:lnTo>
                    <a:pt x="308" y="1139"/>
                  </a:lnTo>
                  <a:lnTo>
                    <a:pt x="302" y="1149"/>
                  </a:lnTo>
                  <a:lnTo>
                    <a:pt x="295" y="1158"/>
                  </a:lnTo>
                  <a:lnTo>
                    <a:pt x="289" y="1169"/>
                  </a:lnTo>
                  <a:lnTo>
                    <a:pt x="282" y="1178"/>
                  </a:lnTo>
                  <a:lnTo>
                    <a:pt x="276" y="1187"/>
                  </a:lnTo>
                  <a:lnTo>
                    <a:pt x="268" y="1196"/>
                  </a:lnTo>
                  <a:lnTo>
                    <a:pt x="263" y="1204"/>
                  </a:lnTo>
                  <a:lnTo>
                    <a:pt x="255" y="1212"/>
                  </a:lnTo>
                  <a:lnTo>
                    <a:pt x="248" y="1221"/>
                  </a:lnTo>
                  <a:lnTo>
                    <a:pt x="242" y="1226"/>
                  </a:lnTo>
                  <a:lnTo>
                    <a:pt x="235" y="1234"/>
                  </a:lnTo>
                  <a:lnTo>
                    <a:pt x="227" y="1242"/>
                  </a:lnTo>
                  <a:lnTo>
                    <a:pt x="222" y="1249"/>
                  </a:lnTo>
                  <a:lnTo>
                    <a:pt x="214" y="1254"/>
                  </a:lnTo>
                  <a:lnTo>
                    <a:pt x="208" y="1260"/>
                  </a:lnTo>
                  <a:lnTo>
                    <a:pt x="202" y="1266"/>
                  </a:lnTo>
                  <a:lnTo>
                    <a:pt x="197" y="1272"/>
                  </a:lnTo>
                  <a:lnTo>
                    <a:pt x="191" y="1276"/>
                  </a:lnTo>
                  <a:lnTo>
                    <a:pt x="185" y="1281"/>
                  </a:lnTo>
                  <a:lnTo>
                    <a:pt x="180" y="1286"/>
                  </a:lnTo>
                  <a:lnTo>
                    <a:pt x="176" y="1292"/>
                  </a:lnTo>
                  <a:lnTo>
                    <a:pt x="171" y="1296"/>
                  </a:lnTo>
                  <a:lnTo>
                    <a:pt x="166" y="1299"/>
                  </a:lnTo>
                  <a:lnTo>
                    <a:pt x="161" y="1302"/>
                  </a:lnTo>
                  <a:lnTo>
                    <a:pt x="157" y="1305"/>
                  </a:lnTo>
                  <a:lnTo>
                    <a:pt x="149" y="1311"/>
                  </a:lnTo>
                  <a:lnTo>
                    <a:pt x="144" y="1316"/>
                  </a:lnTo>
                  <a:lnTo>
                    <a:pt x="137" y="1319"/>
                  </a:lnTo>
                  <a:lnTo>
                    <a:pt x="135" y="1322"/>
                  </a:lnTo>
                  <a:lnTo>
                    <a:pt x="132" y="1323"/>
                  </a:lnTo>
                  <a:lnTo>
                    <a:pt x="132" y="1324"/>
                  </a:lnTo>
                  <a:lnTo>
                    <a:pt x="0" y="1310"/>
                  </a:lnTo>
                  <a:lnTo>
                    <a:pt x="172" y="770"/>
                  </a:lnTo>
                  <a:lnTo>
                    <a:pt x="180" y="747"/>
                  </a:lnTo>
                  <a:lnTo>
                    <a:pt x="188" y="723"/>
                  </a:lnTo>
                  <a:lnTo>
                    <a:pt x="196" y="701"/>
                  </a:lnTo>
                  <a:lnTo>
                    <a:pt x="202" y="679"/>
                  </a:lnTo>
                  <a:lnTo>
                    <a:pt x="208" y="656"/>
                  </a:lnTo>
                  <a:lnTo>
                    <a:pt x="214" y="634"/>
                  </a:lnTo>
                  <a:lnTo>
                    <a:pt x="218" y="613"/>
                  </a:lnTo>
                  <a:lnTo>
                    <a:pt x="223" y="594"/>
                  </a:lnTo>
                  <a:lnTo>
                    <a:pt x="226" y="573"/>
                  </a:lnTo>
                  <a:lnTo>
                    <a:pt x="229" y="553"/>
                  </a:lnTo>
                  <a:lnTo>
                    <a:pt x="230" y="534"/>
                  </a:lnTo>
                  <a:lnTo>
                    <a:pt x="231" y="514"/>
                  </a:lnTo>
                  <a:lnTo>
                    <a:pt x="233" y="496"/>
                  </a:lnTo>
                  <a:lnTo>
                    <a:pt x="234" y="476"/>
                  </a:lnTo>
                  <a:lnTo>
                    <a:pt x="234" y="458"/>
                  </a:lnTo>
                  <a:lnTo>
                    <a:pt x="234" y="441"/>
                  </a:lnTo>
                  <a:lnTo>
                    <a:pt x="231" y="421"/>
                  </a:lnTo>
                  <a:lnTo>
                    <a:pt x="231" y="404"/>
                  </a:lnTo>
                  <a:lnTo>
                    <a:pt x="229" y="387"/>
                  </a:lnTo>
                  <a:lnTo>
                    <a:pt x="226" y="371"/>
                  </a:lnTo>
                  <a:lnTo>
                    <a:pt x="223" y="355"/>
                  </a:lnTo>
                  <a:lnTo>
                    <a:pt x="221" y="339"/>
                  </a:lnTo>
                  <a:lnTo>
                    <a:pt x="217" y="323"/>
                  </a:lnTo>
                  <a:lnTo>
                    <a:pt x="214" y="309"/>
                  </a:lnTo>
                  <a:lnTo>
                    <a:pt x="209" y="293"/>
                  </a:lnTo>
                  <a:lnTo>
                    <a:pt x="205" y="277"/>
                  </a:lnTo>
                  <a:lnTo>
                    <a:pt x="200" y="264"/>
                  </a:lnTo>
                  <a:lnTo>
                    <a:pt x="196" y="250"/>
                  </a:lnTo>
                  <a:lnTo>
                    <a:pt x="189" y="237"/>
                  </a:lnTo>
                  <a:lnTo>
                    <a:pt x="185" y="224"/>
                  </a:lnTo>
                  <a:lnTo>
                    <a:pt x="180" y="211"/>
                  </a:lnTo>
                  <a:lnTo>
                    <a:pt x="175" y="199"/>
                  </a:lnTo>
                  <a:lnTo>
                    <a:pt x="168" y="186"/>
                  </a:lnTo>
                  <a:lnTo>
                    <a:pt x="163" y="174"/>
                  </a:lnTo>
                  <a:lnTo>
                    <a:pt x="157" y="164"/>
                  </a:lnTo>
                  <a:lnTo>
                    <a:pt x="151" y="152"/>
                  </a:lnTo>
                  <a:lnTo>
                    <a:pt x="145" y="141"/>
                  </a:lnTo>
                  <a:lnTo>
                    <a:pt x="138" y="130"/>
                  </a:lnTo>
                  <a:lnTo>
                    <a:pt x="132" y="121"/>
                  </a:lnTo>
                  <a:lnTo>
                    <a:pt x="127" y="111"/>
                  </a:lnTo>
                  <a:lnTo>
                    <a:pt x="119" y="102"/>
                  </a:lnTo>
                  <a:lnTo>
                    <a:pt x="112" y="93"/>
                  </a:lnTo>
                  <a:lnTo>
                    <a:pt x="106" y="85"/>
                  </a:lnTo>
                  <a:lnTo>
                    <a:pt x="101" y="77"/>
                  </a:lnTo>
                  <a:lnTo>
                    <a:pt x="94" y="70"/>
                  </a:lnTo>
                  <a:lnTo>
                    <a:pt x="89" y="63"/>
                  </a:lnTo>
                  <a:lnTo>
                    <a:pt x="84" y="55"/>
                  </a:lnTo>
                  <a:lnTo>
                    <a:pt x="78" y="50"/>
                  </a:lnTo>
                  <a:lnTo>
                    <a:pt x="73" y="42"/>
                  </a:lnTo>
                  <a:lnTo>
                    <a:pt x="67" y="37"/>
                  </a:lnTo>
                  <a:lnTo>
                    <a:pt x="61" y="32"/>
                  </a:lnTo>
                  <a:lnTo>
                    <a:pt x="57" y="26"/>
                  </a:lnTo>
                  <a:lnTo>
                    <a:pt x="52" y="21"/>
                  </a:lnTo>
                  <a:lnTo>
                    <a:pt x="48" y="19"/>
                  </a:lnTo>
                  <a:lnTo>
                    <a:pt x="44" y="15"/>
                  </a:lnTo>
                  <a:lnTo>
                    <a:pt x="42" y="12"/>
                  </a:lnTo>
                  <a:lnTo>
                    <a:pt x="35" y="6"/>
                  </a:lnTo>
                  <a:lnTo>
                    <a:pt x="31" y="3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121" y="24"/>
                  </a:lnTo>
                  <a:lnTo>
                    <a:pt x="121" y="24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3860800" y="2894013"/>
              <a:ext cx="161925" cy="339725"/>
            </a:xfrm>
            <a:custGeom>
              <a:avLst/>
              <a:gdLst>
                <a:gd name="T0" fmla="*/ 74 w 408"/>
                <a:gd name="T1" fmla="*/ 830 h 858"/>
                <a:gd name="T2" fmla="*/ 219 w 408"/>
                <a:gd name="T3" fmla="*/ 854 h 858"/>
                <a:gd name="T4" fmla="*/ 206 w 408"/>
                <a:gd name="T5" fmla="*/ 845 h 858"/>
                <a:gd name="T6" fmla="*/ 189 w 408"/>
                <a:gd name="T7" fmla="*/ 831 h 858"/>
                <a:gd name="T8" fmla="*/ 170 w 408"/>
                <a:gd name="T9" fmla="*/ 811 h 858"/>
                <a:gd name="T10" fmla="*/ 157 w 408"/>
                <a:gd name="T11" fmla="*/ 794 h 858"/>
                <a:gd name="T12" fmla="*/ 146 w 408"/>
                <a:gd name="T13" fmla="*/ 779 h 858"/>
                <a:gd name="T14" fmla="*/ 137 w 408"/>
                <a:gd name="T15" fmla="*/ 763 h 858"/>
                <a:gd name="T16" fmla="*/ 127 w 408"/>
                <a:gd name="T17" fmla="*/ 744 h 858"/>
                <a:gd name="T18" fmla="*/ 117 w 408"/>
                <a:gd name="T19" fmla="*/ 723 h 858"/>
                <a:gd name="T20" fmla="*/ 110 w 408"/>
                <a:gd name="T21" fmla="*/ 699 h 858"/>
                <a:gd name="T22" fmla="*/ 104 w 408"/>
                <a:gd name="T23" fmla="*/ 676 h 858"/>
                <a:gd name="T24" fmla="*/ 98 w 408"/>
                <a:gd name="T25" fmla="*/ 647 h 858"/>
                <a:gd name="T26" fmla="*/ 93 w 408"/>
                <a:gd name="T27" fmla="*/ 618 h 858"/>
                <a:gd name="T28" fmla="*/ 91 w 408"/>
                <a:gd name="T29" fmla="*/ 586 h 858"/>
                <a:gd name="T30" fmla="*/ 90 w 408"/>
                <a:gd name="T31" fmla="*/ 550 h 858"/>
                <a:gd name="T32" fmla="*/ 93 w 408"/>
                <a:gd name="T33" fmla="*/ 513 h 858"/>
                <a:gd name="T34" fmla="*/ 95 w 408"/>
                <a:gd name="T35" fmla="*/ 473 h 858"/>
                <a:gd name="T36" fmla="*/ 103 w 408"/>
                <a:gd name="T37" fmla="*/ 434 h 858"/>
                <a:gd name="T38" fmla="*/ 114 w 408"/>
                <a:gd name="T39" fmla="*/ 398 h 858"/>
                <a:gd name="T40" fmla="*/ 125 w 408"/>
                <a:gd name="T41" fmla="*/ 361 h 858"/>
                <a:gd name="T42" fmla="*/ 141 w 408"/>
                <a:gd name="T43" fmla="*/ 328 h 858"/>
                <a:gd name="T44" fmla="*/ 158 w 408"/>
                <a:gd name="T45" fmla="*/ 296 h 858"/>
                <a:gd name="T46" fmla="*/ 176 w 408"/>
                <a:gd name="T47" fmla="*/ 266 h 858"/>
                <a:gd name="T48" fmla="*/ 196 w 408"/>
                <a:gd name="T49" fmla="*/ 235 h 858"/>
                <a:gd name="T50" fmla="*/ 217 w 408"/>
                <a:gd name="T51" fmla="*/ 209 h 858"/>
                <a:gd name="T52" fmla="*/ 236 w 408"/>
                <a:gd name="T53" fmla="*/ 184 h 858"/>
                <a:gd name="T54" fmla="*/ 260 w 408"/>
                <a:gd name="T55" fmla="*/ 162 h 858"/>
                <a:gd name="T56" fmla="*/ 278 w 408"/>
                <a:gd name="T57" fmla="*/ 140 h 858"/>
                <a:gd name="T58" fmla="*/ 300 w 408"/>
                <a:gd name="T59" fmla="*/ 120 h 858"/>
                <a:gd name="T60" fmla="*/ 319 w 408"/>
                <a:gd name="T61" fmla="*/ 103 h 858"/>
                <a:gd name="T62" fmla="*/ 338 w 408"/>
                <a:gd name="T63" fmla="*/ 88 h 858"/>
                <a:gd name="T64" fmla="*/ 354 w 408"/>
                <a:gd name="T65" fmla="*/ 75 h 858"/>
                <a:gd name="T66" fmla="*/ 370 w 408"/>
                <a:gd name="T67" fmla="*/ 63 h 858"/>
                <a:gd name="T68" fmla="*/ 383 w 408"/>
                <a:gd name="T69" fmla="*/ 54 h 858"/>
                <a:gd name="T70" fmla="*/ 395 w 408"/>
                <a:gd name="T71" fmla="*/ 47 h 858"/>
                <a:gd name="T72" fmla="*/ 405 w 408"/>
                <a:gd name="T73" fmla="*/ 41 h 858"/>
                <a:gd name="T74" fmla="*/ 404 w 408"/>
                <a:gd name="T75" fmla="*/ 38 h 858"/>
                <a:gd name="T76" fmla="*/ 389 w 408"/>
                <a:gd name="T77" fmla="*/ 32 h 858"/>
                <a:gd name="T78" fmla="*/ 366 w 408"/>
                <a:gd name="T79" fmla="*/ 22 h 858"/>
                <a:gd name="T80" fmla="*/ 349 w 408"/>
                <a:gd name="T81" fmla="*/ 16 h 858"/>
                <a:gd name="T82" fmla="*/ 333 w 408"/>
                <a:gd name="T83" fmla="*/ 11 h 858"/>
                <a:gd name="T84" fmla="*/ 314 w 408"/>
                <a:gd name="T85" fmla="*/ 7 h 858"/>
                <a:gd name="T86" fmla="*/ 294 w 408"/>
                <a:gd name="T87" fmla="*/ 4 h 858"/>
                <a:gd name="T88" fmla="*/ 273 w 408"/>
                <a:gd name="T89" fmla="*/ 1 h 858"/>
                <a:gd name="T90" fmla="*/ 251 w 408"/>
                <a:gd name="T91" fmla="*/ 1 h 858"/>
                <a:gd name="T92" fmla="*/ 225 w 408"/>
                <a:gd name="T93" fmla="*/ 0 h 858"/>
                <a:gd name="T94" fmla="*/ 199 w 408"/>
                <a:gd name="T95" fmla="*/ 0 h 858"/>
                <a:gd name="T96" fmla="*/ 171 w 408"/>
                <a:gd name="T97" fmla="*/ 0 h 858"/>
                <a:gd name="T98" fmla="*/ 144 w 408"/>
                <a:gd name="T99" fmla="*/ 0 h 858"/>
                <a:gd name="T100" fmla="*/ 117 w 408"/>
                <a:gd name="T101" fmla="*/ 1 h 858"/>
                <a:gd name="T102" fmla="*/ 94 w 408"/>
                <a:gd name="T103" fmla="*/ 1 h 858"/>
                <a:gd name="T104" fmla="*/ 74 w 408"/>
                <a:gd name="T105" fmla="*/ 1 h 858"/>
                <a:gd name="T106" fmla="*/ 59 w 408"/>
                <a:gd name="T107" fmla="*/ 1 h 858"/>
                <a:gd name="T108" fmla="*/ 47 w 408"/>
                <a:gd name="T109" fmla="*/ 3 h 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08" h="858">
                  <a:moveTo>
                    <a:pt x="46" y="4"/>
                  </a:moveTo>
                  <a:lnTo>
                    <a:pt x="0" y="701"/>
                  </a:lnTo>
                  <a:lnTo>
                    <a:pt x="74" y="830"/>
                  </a:lnTo>
                  <a:lnTo>
                    <a:pt x="226" y="858"/>
                  </a:lnTo>
                  <a:lnTo>
                    <a:pt x="223" y="856"/>
                  </a:lnTo>
                  <a:lnTo>
                    <a:pt x="219" y="854"/>
                  </a:lnTo>
                  <a:lnTo>
                    <a:pt x="214" y="851"/>
                  </a:lnTo>
                  <a:lnTo>
                    <a:pt x="210" y="848"/>
                  </a:lnTo>
                  <a:lnTo>
                    <a:pt x="206" y="845"/>
                  </a:lnTo>
                  <a:lnTo>
                    <a:pt x="201" y="842"/>
                  </a:lnTo>
                  <a:lnTo>
                    <a:pt x="195" y="835"/>
                  </a:lnTo>
                  <a:lnTo>
                    <a:pt x="189" y="831"/>
                  </a:lnTo>
                  <a:lnTo>
                    <a:pt x="183" y="825"/>
                  </a:lnTo>
                  <a:lnTo>
                    <a:pt x="176" y="818"/>
                  </a:lnTo>
                  <a:lnTo>
                    <a:pt x="170" y="811"/>
                  </a:lnTo>
                  <a:lnTo>
                    <a:pt x="163" y="803"/>
                  </a:lnTo>
                  <a:lnTo>
                    <a:pt x="159" y="799"/>
                  </a:lnTo>
                  <a:lnTo>
                    <a:pt x="157" y="794"/>
                  </a:lnTo>
                  <a:lnTo>
                    <a:pt x="153" y="790"/>
                  </a:lnTo>
                  <a:lnTo>
                    <a:pt x="150" y="786"/>
                  </a:lnTo>
                  <a:lnTo>
                    <a:pt x="146" y="779"/>
                  </a:lnTo>
                  <a:lnTo>
                    <a:pt x="144" y="774"/>
                  </a:lnTo>
                  <a:lnTo>
                    <a:pt x="140" y="769"/>
                  </a:lnTo>
                  <a:lnTo>
                    <a:pt x="137" y="763"/>
                  </a:lnTo>
                  <a:lnTo>
                    <a:pt x="133" y="757"/>
                  </a:lnTo>
                  <a:lnTo>
                    <a:pt x="129" y="750"/>
                  </a:lnTo>
                  <a:lnTo>
                    <a:pt x="127" y="744"/>
                  </a:lnTo>
                  <a:lnTo>
                    <a:pt x="124" y="737"/>
                  </a:lnTo>
                  <a:lnTo>
                    <a:pt x="120" y="731"/>
                  </a:lnTo>
                  <a:lnTo>
                    <a:pt x="117" y="723"/>
                  </a:lnTo>
                  <a:lnTo>
                    <a:pt x="115" y="715"/>
                  </a:lnTo>
                  <a:lnTo>
                    <a:pt x="112" y="709"/>
                  </a:lnTo>
                  <a:lnTo>
                    <a:pt x="110" y="699"/>
                  </a:lnTo>
                  <a:lnTo>
                    <a:pt x="108" y="692"/>
                  </a:lnTo>
                  <a:lnTo>
                    <a:pt x="106" y="684"/>
                  </a:lnTo>
                  <a:lnTo>
                    <a:pt x="104" y="676"/>
                  </a:lnTo>
                  <a:lnTo>
                    <a:pt x="102" y="665"/>
                  </a:lnTo>
                  <a:lnTo>
                    <a:pt x="99" y="656"/>
                  </a:lnTo>
                  <a:lnTo>
                    <a:pt x="98" y="647"/>
                  </a:lnTo>
                  <a:lnTo>
                    <a:pt x="97" y="638"/>
                  </a:lnTo>
                  <a:lnTo>
                    <a:pt x="94" y="628"/>
                  </a:lnTo>
                  <a:lnTo>
                    <a:pt x="93" y="618"/>
                  </a:lnTo>
                  <a:lnTo>
                    <a:pt x="93" y="607"/>
                  </a:lnTo>
                  <a:lnTo>
                    <a:pt x="93" y="597"/>
                  </a:lnTo>
                  <a:lnTo>
                    <a:pt x="91" y="586"/>
                  </a:lnTo>
                  <a:lnTo>
                    <a:pt x="90" y="574"/>
                  </a:lnTo>
                  <a:lnTo>
                    <a:pt x="90" y="562"/>
                  </a:lnTo>
                  <a:lnTo>
                    <a:pt x="90" y="550"/>
                  </a:lnTo>
                  <a:lnTo>
                    <a:pt x="90" y="537"/>
                  </a:lnTo>
                  <a:lnTo>
                    <a:pt x="91" y="526"/>
                  </a:lnTo>
                  <a:lnTo>
                    <a:pt x="93" y="513"/>
                  </a:lnTo>
                  <a:lnTo>
                    <a:pt x="94" y="501"/>
                  </a:lnTo>
                  <a:lnTo>
                    <a:pt x="94" y="486"/>
                  </a:lnTo>
                  <a:lnTo>
                    <a:pt x="95" y="473"/>
                  </a:lnTo>
                  <a:lnTo>
                    <a:pt x="98" y="459"/>
                  </a:lnTo>
                  <a:lnTo>
                    <a:pt x="100" y="447"/>
                  </a:lnTo>
                  <a:lnTo>
                    <a:pt x="103" y="434"/>
                  </a:lnTo>
                  <a:lnTo>
                    <a:pt x="106" y="421"/>
                  </a:lnTo>
                  <a:lnTo>
                    <a:pt x="108" y="409"/>
                  </a:lnTo>
                  <a:lnTo>
                    <a:pt x="114" y="398"/>
                  </a:lnTo>
                  <a:lnTo>
                    <a:pt x="116" y="384"/>
                  </a:lnTo>
                  <a:lnTo>
                    <a:pt x="121" y="373"/>
                  </a:lnTo>
                  <a:lnTo>
                    <a:pt x="125" y="361"/>
                  </a:lnTo>
                  <a:lnTo>
                    <a:pt x="131" y="350"/>
                  </a:lnTo>
                  <a:lnTo>
                    <a:pt x="134" y="339"/>
                  </a:lnTo>
                  <a:lnTo>
                    <a:pt x="141" y="328"/>
                  </a:lnTo>
                  <a:lnTo>
                    <a:pt x="146" y="316"/>
                  </a:lnTo>
                  <a:lnTo>
                    <a:pt x="153" y="307"/>
                  </a:lnTo>
                  <a:lnTo>
                    <a:pt x="158" y="296"/>
                  </a:lnTo>
                  <a:lnTo>
                    <a:pt x="163" y="285"/>
                  </a:lnTo>
                  <a:lnTo>
                    <a:pt x="170" y="275"/>
                  </a:lnTo>
                  <a:lnTo>
                    <a:pt x="176" y="266"/>
                  </a:lnTo>
                  <a:lnTo>
                    <a:pt x="183" y="255"/>
                  </a:lnTo>
                  <a:lnTo>
                    <a:pt x="189" y="246"/>
                  </a:lnTo>
                  <a:lnTo>
                    <a:pt x="196" y="235"/>
                  </a:lnTo>
                  <a:lnTo>
                    <a:pt x="204" y="228"/>
                  </a:lnTo>
                  <a:lnTo>
                    <a:pt x="210" y="218"/>
                  </a:lnTo>
                  <a:lnTo>
                    <a:pt x="217" y="209"/>
                  </a:lnTo>
                  <a:lnTo>
                    <a:pt x="223" y="201"/>
                  </a:lnTo>
                  <a:lnTo>
                    <a:pt x="231" y="192"/>
                  </a:lnTo>
                  <a:lnTo>
                    <a:pt x="236" y="184"/>
                  </a:lnTo>
                  <a:lnTo>
                    <a:pt x="246" y="177"/>
                  </a:lnTo>
                  <a:lnTo>
                    <a:pt x="252" y="169"/>
                  </a:lnTo>
                  <a:lnTo>
                    <a:pt x="260" y="162"/>
                  </a:lnTo>
                  <a:lnTo>
                    <a:pt x="266" y="154"/>
                  </a:lnTo>
                  <a:lnTo>
                    <a:pt x="273" y="147"/>
                  </a:lnTo>
                  <a:lnTo>
                    <a:pt x="278" y="140"/>
                  </a:lnTo>
                  <a:lnTo>
                    <a:pt x="286" y="133"/>
                  </a:lnTo>
                  <a:lnTo>
                    <a:pt x="293" y="127"/>
                  </a:lnTo>
                  <a:lnTo>
                    <a:pt x="300" y="120"/>
                  </a:lnTo>
                  <a:lnTo>
                    <a:pt x="306" y="115"/>
                  </a:lnTo>
                  <a:lnTo>
                    <a:pt x="314" y="110"/>
                  </a:lnTo>
                  <a:lnTo>
                    <a:pt x="319" y="103"/>
                  </a:lnTo>
                  <a:lnTo>
                    <a:pt x="325" y="98"/>
                  </a:lnTo>
                  <a:lnTo>
                    <a:pt x="332" y="93"/>
                  </a:lnTo>
                  <a:lnTo>
                    <a:pt x="338" y="88"/>
                  </a:lnTo>
                  <a:lnTo>
                    <a:pt x="344" y="83"/>
                  </a:lnTo>
                  <a:lnTo>
                    <a:pt x="349" y="79"/>
                  </a:lnTo>
                  <a:lnTo>
                    <a:pt x="354" y="75"/>
                  </a:lnTo>
                  <a:lnTo>
                    <a:pt x="361" y="71"/>
                  </a:lnTo>
                  <a:lnTo>
                    <a:pt x="366" y="67"/>
                  </a:lnTo>
                  <a:lnTo>
                    <a:pt x="370" y="63"/>
                  </a:lnTo>
                  <a:lnTo>
                    <a:pt x="375" y="59"/>
                  </a:lnTo>
                  <a:lnTo>
                    <a:pt x="379" y="56"/>
                  </a:lnTo>
                  <a:lnTo>
                    <a:pt x="383" y="54"/>
                  </a:lnTo>
                  <a:lnTo>
                    <a:pt x="387" y="51"/>
                  </a:lnTo>
                  <a:lnTo>
                    <a:pt x="391" y="50"/>
                  </a:lnTo>
                  <a:lnTo>
                    <a:pt x="395" y="47"/>
                  </a:lnTo>
                  <a:lnTo>
                    <a:pt x="399" y="45"/>
                  </a:lnTo>
                  <a:lnTo>
                    <a:pt x="404" y="41"/>
                  </a:lnTo>
                  <a:lnTo>
                    <a:pt x="405" y="41"/>
                  </a:lnTo>
                  <a:lnTo>
                    <a:pt x="408" y="41"/>
                  </a:lnTo>
                  <a:lnTo>
                    <a:pt x="405" y="39"/>
                  </a:lnTo>
                  <a:lnTo>
                    <a:pt x="404" y="38"/>
                  </a:lnTo>
                  <a:lnTo>
                    <a:pt x="400" y="35"/>
                  </a:lnTo>
                  <a:lnTo>
                    <a:pt x="396" y="34"/>
                  </a:lnTo>
                  <a:lnTo>
                    <a:pt x="389" y="32"/>
                  </a:lnTo>
                  <a:lnTo>
                    <a:pt x="382" y="29"/>
                  </a:lnTo>
                  <a:lnTo>
                    <a:pt x="374" y="25"/>
                  </a:lnTo>
                  <a:lnTo>
                    <a:pt x="366" y="22"/>
                  </a:lnTo>
                  <a:lnTo>
                    <a:pt x="361" y="20"/>
                  </a:lnTo>
                  <a:lnTo>
                    <a:pt x="354" y="17"/>
                  </a:lnTo>
                  <a:lnTo>
                    <a:pt x="349" y="16"/>
                  </a:lnTo>
                  <a:lnTo>
                    <a:pt x="345" y="15"/>
                  </a:lnTo>
                  <a:lnTo>
                    <a:pt x="338" y="12"/>
                  </a:lnTo>
                  <a:lnTo>
                    <a:pt x="333" y="11"/>
                  </a:lnTo>
                  <a:lnTo>
                    <a:pt x="327" y="9"/>
                  </a:lnTo>
                  <a:lnTo>
                    <a:pt x="321" y="8"/>
                  </a:lnTo>
                  <a:lnTo>
                    <a:pt x="314" y="7"/>
                  </a:lnTo>
                  <a:lnTo>
                    <a:pt x="307" y="5"/>
                  </a:lnTo>
                  <a:lnTo>
                    <a:pt x="300" y="4"/>
                  </a:lnTo>
                  <a:lnTo>
                    <a:pt x="294" y="4"/>
                  </a:lnTo>
                  <a:lnTo>
                    <a:pt x="287" y="1"/>
                  </a:lnTo>
                  <a:lnTo>
                    <a:pt x="281" y="1"/>
                  </a:lnTo>
                  <a:lnTo>
                    <a:pt x="273" y="1"/>
                  </a:lnTo>
                  <a:lnTo>
                    <a:pt x="266" y="1"/>
                  </a:lnTo>
                  <a:lnTo>
                    <a:pt x="259" y="1"/>
                  </a:lnTo>
                  <a:lnTo>
                    <a:pt x="251" y="1"/>
                  </a:lnTo>
                  <a:lnTo>
                    <a:pt x="243" y="0"/>
                  </a:lnTo>
                  <a:lnTo>
                    <a:pt x="234" y="0"/>
                  </a:lnTo>
                  <a:lnTo>
                    <a:pt x="225" y="0"/>
                  </a:lnTo>
                  <a:lnTo>
                    <a:pt x="216" y="0"/>
                  </a:lnTo>
                  <a:lnTo>
                    <a:pt x="206" y="0"/>
                  </a:lnTo>
                  <a:lnTo>
                    <a:pt x="199" y="0"/>
                  </a:lnTo>
                  <a:lnTo>
                    <a:pt x="188" y="0"/>
                  </a:lnTo>
                  <a:lnTo>
                    <a:pt x="180" y="0"/>
                  </a:lnTo>
                  <a:lnTo>
                    <a:pt x="171" y="0"/>
                  </a:lnTo>
                  <a:lnTo>
                    <a:pt x="162" y="0"/>
                  </a:lnTo>
                  <a:lnTo>
                    <a:pt x="153" y="0"/>
                  </a:lnTo>
                  <a:lnTo>
                    <a:pt x="144" y="0"/>
                  </a:lnTo>
                  <a:lnTo>
                    <a:pt x="134" y="0"/>
                  </a:lnTo>
                  <a:lnTo>
                    <a:pt x="127" y="1"/>
                  </a:lnTo>
                  <a:lnTo>
                    <a:pt x="117" y="1"/>
                  </a:lnTo>
                  <a:lnTo>
                    <a:pt x="110" y="1"/>
                  </a:lnTo>
                  <a:lnTo>
                    <a:pt x="102" y="1"/>
                  </a:lnTo>
                  <a:lnTo>
                    <a:pt x="94" y="1"/>
                  </a:lnTo>
                  <a:lnTo>
                    <a:pt x="86" y="1"/>
                  </a:lnTo>
                  <a:lnTo>
                    <a:pt x="80" y="1"/>
                  </a:lnTo>
                  <a:lnTo>
                    <a:pt x="74" y="1"/>
                  </a:lnTo>
                  <a:lnTo>
                    <a:pt x="69" y="1"/>
                  </a:lnTo>
                  <a:lnTo>
                    <a:pt x="63" y="1"/>
                  </a:lnTo>
                  <a:lnTo>
                    <a:pt x="59" y="1"/>
                  </a:lnTo>
                  <a:lnTo>
                    <a:pt x="53" y="1"/>
                  </a:lnTo>
                  <a:lnTo>
                    <a:pt x="51" y="3"/>
                  </a:lnTo>
                  <a:lnTo>
                    <a:pt x="47" y="3"/>
                  </a:lnTo>
                  <a:lnTo>
                    <a:pt x="46" y="4"/>
                  </a:lnTo>
                  <a:lnTo>
                    <a:pt x="46" y="4"/>
                  </a:lnTo>
                  <a:close/>
                </a:path>
              </a:pathLst>
            </a:custGeom>
            <a:solidFill>
              <a:srgbClr val="D6F0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3946525" y="3097213"/>
              <a:ext cx="58738" cy="117475"/>
            </a:xfrm>
            <a:custGeom>
              <a:avLst/>
              <a:gdLst>
                <a:gd name="T0" fmla="*/ 147 w 150"/>
                <a:gd name="T1" fmla="*/ 0 h 298"/>
                <a:gd name="T2" fmla="*/ 139 w 150"/>
                <a:gd name="T3" fmla="*/ 3 h 298"/>
                <a:gd name="T4" fmla="*/ 132 w 150"/>
                <a:gd name="T5" fmla="*/ 9 h 298"/>
                <a:gd name="T6" fmla="*/ 124 w 150"/>
                <a:gd name="T7" fmla="*/ 15 h 298"/>
                <a:gd name="T8" fmla="*/ 112 w 150"/>
                <a:gd name="T9" fmla="*/ 22 h 298"/>
                <a:gd name="T10" fmla="*/ 100 w 150"/>
                <a:gd name="T11" fmla="*/ 30 h 298"/>
                <a:gd name="T12" fmla="*/ 88 w 150"/>
                <a:gd name="T13" fmla="*/ 41 h 298"/>
                <a:gd name="T14" fmla="*/ 75 w 150"/>
                <a:gd name="T15" fmla="*/ 51 h 298"/>
                <a:gd name="T16" fmla="*/ 62 w 150"/>
                <a:gd name="T17" fmla="*/ 62 h 298"/>
                <a:gd name="T18" fmla="*/ 50 w 150"/>
                <a:gd name="T19" fmla="*/ 74 h 298"/>
                <a:gd name="T20" fmla="*/ 39 w 150"/>
                <a:gd name="T21" fmla="*/ 87 h 298"/>
                <a:gd name="T22" fmla="*/ 27 w 150"/>
                <a:gd name="T23" fmla="*/ 101 h 298"/>
                <a:gd name="T24" fmla="*/ 18 w 150"/>
                <a:gd name="T25" fmla="*/ 115 h 298"/>
                <a:gd name="T26" fmla="*/ 10 w 150"/>
                <a:gd name="T27" fmla="*/ 130 h 298"/>
                <a:gd name="T28" fmla="*/ 5 w 150"/>
                <a:gd name="T29" fmla="*/ 145 h 298"/>
                <a:gd name="T30" fmla="*/ 1 w 150"/>
                <a:gd name="T31" fmla="*/ 159 h 298"/>
                <a:gd name="T32" fmla="*/ 0 w 150"/>
                <a:gd name="T33" fmla="*/ 175 h 298"/>
                <a:gd name="T34" fmla="*/ 0 w 150"/>
                <a:gd name="T35" fmla="*/ 190 h 298"/>
                <a:gd name="T36" fmla="*/ 3 w 150"/>
                <a:gd name="T37" fmla="*/ 205 h 298"/>
                <a:gd name="T38" fmla="*/ 7 w 150"/>
                <a:gd name="T39" fmla="*/ 220 h 298"/>
                <a:gd name="T40" fmla="*/ 13 w 150"/>
                <a:gd name="T41" fmla="*/ 235 h 298"/>
                <a:gd name="T42" fmla="*/ 19 w 150"/>
                <a:gd name="T43" fmla="*/ 248 h 298"/>
                <a:gd name="T44" fmla="*/ 27 w 150"/>
                <a:gd name="T45" fmla="*/ 261 h 298"/>
                <a:gd name="T46" fmla="*/ 36 w 150"/>
                <a:gd name="T47" fmla="*/ 271 h 298"/>
                <a:gd name="T48" fmla="*/ 45 w 150"/>
                <a:gd name="T49" fmla="*/ 281 h 298"/>
                <a:gd name="T50" fmla="*/ 54 w 150"/>
                <a:gd name="T51" fmla="*/ 288 h 298"/>
                <a:gd name="T52" fmla="*/ 66 w 150"/>
                <a:gd name="T53" fmla="*/ 292 h 298"/>
                <a:gd name="T54" fmla="*/ 75 w 150"/>
                <a:gd name="T55" fmla="*/ 296 h 298"/>
                <a:gd name="T56" fmla="*/ 86 w 150"/>
                <a:gd name="T57" fmla="*/ 296 h 298"/>
                <a:gd name="T58" fmla="*/ 96 w 150"/>
                <a:gd name="T59" fmla="*/ 294 h 298"/>
                <a:gd name="T60" fmla="*/ 105 w 150"/>
                <a:gd name="T61" fmla="*/ 288 h 298"/>
                <a:gd name="T62" fmla="*/ 115 w 150"/>
                <a:gd name="T63" fmla="*/ 281 h 298"/>
                <a:gd name="T64" fmla="*/ 122 w 150"/>
                <a:gd name="T65" fmla="*/ 269 h 298"/>
                <a:gd name="T66" fmla="*/ 128 w 150"/>
                <a:gd name="T67" fmla="*/ 256 h 298"/>
                <a:gd name="T68" fmla="*/ 132 w 150"/>
                <a:gd name="T69" fmla="*/ 244 h 298"/>
                <a:gd name="T70" fmla="*/ 135 w 150"/>
                <a:gd name="T71" fmla="*/ 230 h 298"/>
                <a:gd name="T72" fmla="*/ 138 w 150"/>
                <a:gd name="T73" fmla="*/ 214 h 298"/>
                <a:gd name="T74" fmla="*/ 139 w 150"/>
                <a:gd name="T75" fmla="*/ 200 h 298"/>
                <a:gd name="T76" fmla="*/ 141 w 150"/>
                <a:gd name="T77" fmla="*/ 186 h 298"/>
                <a:gd name="T78" fmla="*/ 141 w 150"/>
                <a:gd name="T79" fmla="*/ 172 h 298"/>
                <a:gd name="T80" fmla="*/ 139 w 150"/>
                <a:gd name="T81" fmla="*/ 158 h 298"/>
                <a:gd name="T82" fmla="*/ 138 w 150"/>
                <a:gd name="T83" fmla="*/ 146 h 298"/>
                <a:gd name="T84" fmla="*/ 138 w 150"/>
                <a:gd name="T85" fmla="*/ 135 h 298"/>
                <a:gd name="T86" fmla="*/ 137 w 150"/>
                <a:gd name="T87" fmla="*/ 122 h 298"/>
                <a:gd name="T88" fmla="*/ 135 w 150"/>
                <a:gd name="T89" fmla="*/ 112 h 298"/>
                <a:gd name="T90" fmla="*/ 150 w 150"/>
                <a:gd name="T91" fmla="*/ 0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50" h="298">
                  <a:moveTo>
                    <a:pt x="150" y="0"/>
                  </a:moveTo>
                  <a:lnTo>
                    <a:pt x="147" y="0"/>
                  </a:lnTo>
                  <a:lnTo>
                    <a:pt x="143" y="2"/>
                  </a:lnTo>
                  <a:lnTo>
                    <a:pt x="139" y="3"/>
                  </a:lnTo>
                  <a:lnTo>
                    <a:pt x="137" y="6"/>
                  </a:lnTo>
                  <a:lnTo>
                    <a:pt x="132" y="9"/>
                  </a:lnTo>
                  <a:lnTo>
                    <a:pt x="129" y="11"/>
                  </a:lnTo>
                  <a:lnTo>
                    <a:pt x="124" y="15"/>
                  </a:lnTo>
                  <a:lnTo>
                    <a:pt x="117" y="18"/>
                  </a:lnTo>
                  <a:lnTo>
                    <a:pt x="112" y="22"/>
                  </a:lnTo>
                  <a:lnTo>
                    <a:pt x="107" y="27"/>
                  </a:lnTo>
                  <a:lnTo>
                    <a:pt x="100" y="30"/>
                  </a:lnTo>
                  <a:lnTo>
                    <a:pt x="95" y="36"/>
                  </a:lnTo>
                  <a:lnTo>
                    <a:pt x="88" y="41"/>
                  </a:lnTo>
                  <a:lnTo>
                    <a:pt x="83" y="47"/>
                  </a:lnTo>
                  <a:lnTo>
                    <a:pt x="75" y="51"/>
                  </a:lnTo>
                  <a:lnTo>
                    <a:pt x="69" y="57"/>
                  </a:lnTo>
                  <a:lnTo>
                    <a:pt x="62" y="62"/>
                  </a:lnTo>
                  <a:lnTo>
                    <a:pt x="57" y="69"/>
                  </a:lnTo>
                  <a:lnTo>
                    <a:pt x="50" y="74"/>
                  </a:lnTo>
                  <a:lnTo>
                    <a:pt x="44" y="81"/>
                  </a:lnTo>
                  <a:lnTo>
                    <a:pt x="39" y="87"/>
                  </a:lnTo>
                  <a:lnTo>
                    <a:pt x="33" y="95"/>
                  </a:lnTo>
                  <a:lnTo>
                    <a:pt x="27" y="101"/>
                  </a:lnTo>
                  <a:lnTo>
                    <a:pt x="22" y="108"/>
                  </a:lnTo>
                  <a:lnTo>
                    <a:pt x="18" y="115"/>
                  </a:lnTo>
                  <a:lnTo>
                    <a:pt x="14" y="124"/>
                  </a:lnTo>
                  <a:lnTo>
                    <a:pt x="10" y="130"/>
                  </a:lnTo>
                  <a:lnTo>
                    <a:pt x="7" y="138"/>
                  </a:lnTo>
                  <a:lnTo>
                    <a:pt x="5" y="145"/>
                  </a:lnTo>
                  <a:lnTo>
                    <a:pt x="3" y="154"/>
                  </a:lnTo>
                  <a:lnTo>
                    <a:pt x="1" y="159"/>
                  </a:lnTo>
                  <a:lnTo>
                    <a:pt x="0" y="167"/>
                  </a:lnTo>
                  <a:lnTo>
                    <a:pt x="0" y="175"/>
                  </a:lnTo>
                  <a:lnTo>
                    <a:pt x="0" y="183"/>
                  </a:lnTo>
                  <a:lnTo>
                    <a:pt x="0" y="190"/>
                  </a:lnTo>
                  <a:lnTo>
                    <a:pt x="2" y="198"/>
                  </a:lnTo>
                  <a:lnTo>
                    <a:pt x="3" y="205"/>
                  </a:lnTo>
                  <a:lnTo>
                    <a:pt x="6" y="214"/>
                  </a:lnTo>
                  <a:lnTo>
                    <a:pt x="7" y="220"/>
                  </a:lnTo>
                  <a:lnTo>
                    <a:pt x="10" y="227"/>
                  </a:lnTo>
                  <a:lnTo>
                    <a:pt x="13" y="235"/>
                  </a:lnTo>
                  <a:lnTo>
                    <a:pt x="17" y="241"/>
                  </a:lnTo>
                  <a:lnTo>
                    <a:pt x="19" y="248"/>
                  </a:lnTo>
                  <a:lnTo>
                    <a:pt x="24" y="254"/>
                  </a:lnTo>
                  <a:lnTo>
                    <a:pt x="27" y="261"/>
                  </a:lnTo>
                  <a:lnTo>
                    <a:pt x="33" y="267"/>
                  </a:lnTo>
                  <a:lnTo>
                    <a:pt x="36" y="271"/>
                  </a:lnTo>
                  <a:lnTo>
                    <a:pt x="41" y="277"/>
                  </a:lnTo>
                  <a:lnTo>
                    <a:pt x="45" y="281"/>
                  </a:lnTo>
                  <a:lnTo>
                    <a:pt x="50" y="286"/>
                  </a:lnTo>
                  <a:lnTo>
                    <a:pt x="54" y="288"/>
                  </a:lnTo>
                  <a:lnTo>
                    <a:pt x="60" y="291"/>
                  </a:lnTo>
                  <a:lnTo>
                    <a:pt x="66" y="292"/>
                  </a:lnTo>
                  <a:lnTo>
                    <a:pt x="71" y="296"/>
                  </a:lnTo>
                  <a:lnTo>
                    <a:pt x="75" y="296"/>
                  </a:lnTo>
                  <a:lnTo>
                    <a:pt x="81" y="298"/>
                  </a:lnTo>
                  <a:lnTo>
                    <a:pt x="86" y="296"/>
                  </a:lnTo>
                  <a:lnTo>
                    <a:pt x="91" y="296"/>
                  </a:lnTo>
                  <a:lnTo>
                    <a:pt x="96" y="294"/>
                  </a:lnTo>
                  <a:lnTo>
                    <a:pt x="101" y="292"/>
                  </a:lnTo>
                  <a:lnTo>
                    <a:pt x="105" y="288"/>
                  </a:lnTo>
                  <a:lnTo>
                    <a:pt x="111" y="286"/>
                  </a:lnTo>
                  <a:lnTo>
                    <a:pt x="115" y="281"/>
                  </a:lnTo>
                  <a:lnTo>
                    <a:pt x="118" y="274"/>
                  </a:lnTo>
                  <a:lnTo>
                    <a:pt x="122" y="269"/>
                  </a:lnTo>
                  <a:lnTo>
                    <a:pt x="126" y="262"/>
                  </a:lnTo>
                  <a:lnTo>
                    <a:pt x="128" y="256"/>
                  </a:lnTo>
                  <a:lnTo>
                    <a:pt x="130" y="250"/>
                  </a:lnTo>
                  <a:lnTo>
                    <a:pt x="132" y="244"/>
                  </a:lnTo>
                  <a:lnTo>
                    <a:pt x="135" y="237"/>
                  </a:lnTo>
                  <a:lnTo>
                    <a:pt x="135" y="230"/>
                  </a:lnTo>
                  <a:lnTo>
                    <a:pt x="137" y="222"/>
                  </a:lnTo>
                  <a:lnTo>
                    <a:pt x="138" y="214"/>
                  </a:lnTo>
                  <a:lnTo>
                    <a:pt x="139" y="207"/>
                  </a:lnTo>
                  <a:lnTo>
                    <a:pt x="139" y="200"/>
                  </a:lnTo>
                  <a:lnTo>
                    <a:pt x="141" y="193"/>
                  </a:lnTo>
                  <a:lnTo>
                    <a:pt x="141" y="186"/>
                  </a:lnTo>
                  <a:lnTo>
                    <a:pt x="141" y="180"/>
                  </a:lnTo>
                  <a:lnTo>
                    <a:pt x="141" y="172"/>
                  </a:lnTo>
                  <a:lnTo>
                    <a:pt x="141" y="166"/>
                  </a:lnTo>
                  <a:lnTo>
                    <a:pt x="139" y="158"/>
                  </a:lnTo>
                  <a:lnTo>
                    <a:pt x="139" y="152"/>
                  </a:lnTo>
                  <a:lnTo>
                    <a:pt x="138" y="146"/>
                  </a:lnTo>
                  <a:lnTo>
                    <a:pt x="138" y="141"/>
                  </a:lnTo>
                  <a:lnTo>
                    <a:pt x="138" y="135"/>
                  </a:lnTo>
                  <a:lnTo>
                    <a:pt x="138" y="132"/>
                  </a:lnTo>
                  <a:lnTo>
                    <a:pt x="137" y="122"/>
                  </a:lnTo>
                  <a:lnTo>
                    <a:pt x="135" y="116"/>
                  </a:lnTo>
                  <a:lnTo>
                    <a:pt x="135" y="112"/>
                  </a:lnTo>
                  <a:lnTo>
                    <a:pt x="135" y="112"/>
                  </a:lnTo>
                  <a:lnTo>
                    <a:pt x="150" y="0"/>
                  </a:lnTo>
                  <a:lnTo>
                    <a:pt x="150" y="0"/>
                  </a:lnTo>
                  <a:close/>
                </a:path>
              </a:pathLst>
            </a:custGeom>
            <a:solidFill>
              <a:srgbClr val="8A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3981450" y="2981325"/>
              <a:ext cx="344488" cy="598488"/>
            </a:xfrm>
            <a:custGeom>
              <a:avLst/>
              <a:gdLst>
                <a:gd name="T0" fmla="*/ 706 w 868"/>
                <a:gd name="T1" fmla="*/ 673 h 1511"/>
                <a:gd name="T2" fmla="*/ 745 w 868"/>
                <a:gd name="T3" fmla="*/ 625 h 1511"/>
                <a:gd name="T4" fmla="*/ 782 w 868"/>
                <a:gd name="T5" fmla="*/ 576 h 1511"/>
                <a:gd name="T6" fmla="*/ 814 w 868"/>
                <a:gd name="T7" fmla="*/ 528 h 1511"/>
                <a:gd name="T8" fmla="*/ 839 w 868"/>
                <a:gd name="T9" fmla="*/ 477 h 1511"/>
                <a:gd name="T10" fmla="*/ 859 w 868"/>
                <a:gd name="T11" fmla="*/ 426 h 1511"/>
                <a:gd name="T12" fmla="*/ 868 w 868"/>
                <a:gd name="T13" fmla="*/ 371 h 1511"/>
                <a:gd name="T14" fmla="*/ 867 w 868"/>
                <a:gd name="T15" fmla="*/ 316 h 1511"/>
                <a:gd name="T16" fmla="*/ 837 w 868"/>
                <a:gd name="T17" fmla="*/ 213 h 1511"/>
                <a:gd name="T18" fmla="*/ 779 w 868"/>
                <a:gd name="T19" fmla="*/ 132 h 1511"/>
                <a:gd name="T20" fmla="*/ 703 w 868"/>
                <a:gd name="T21" fmla="*/ 74 h 1511"/>
                <a:gd name="T22" fmla="*/ 621 w 868"/>
                <a:gd name="T23" fmla="*/ 36 h 1511"/>
                <a:gd name="T24" fmla="*/ 537 w 868"/>
                <a:gd name="T25" fmla="*/ 13 h 1511"/>
                <a:gd name="T26" fmla="*/ 465 w 868"/>
                <a:gd name="T27" fmla="*/ 2 h 1511"/>
                <a:gd name="T28" fmla="*/ 412 w 868"/>
                <a:gd name="T29" fmla="*/ 0 h 1511"/>
                <a:gd name="T30" fmla="*/ 0 w 868"/>
                <a:gd name="T31" fmla="*/ 307 h 1511"/>
                <a:gd name="T32" fmla="*/ 433 w 868"/>
                <a:gd name="T33" fmla="*/ 57 h 1511"/>
                <a:gd name="T34" fmla="*/ 482 w 868"/>
                <a:gd name="T35" fmla="*/ 62 h 1511"/>
                <a:gd name="T36" fmla="*/ 544 w 868"/>
                <a:gd name="T37" fmla="*/ 72 h 1511"/>
                <a:gd name="T38" fmla="*/ 612 w 868"/>
                <a:gd name="T39" fmla="*/ 93 h 1511"/>
                <a:gd name="T40" fmla="*/ 677 w 868"/>
                <a:gd name="T41" fmla="*/ 123 h 1511"/>
                <a:gd name="T42" fmla="*/ 736 w 868"/>
                <a:gd name="T43" fmla="*/ 170 h 1511"/>
                <a:gd name="T44" fmla="*/ 782 w 868"/>
                <a:gd name="T45" fmla="*/ 232 h 1511"/>
                <a:gd name="T46" fmla="*/ 809 w 868"/>
                <a:gd name="T47" fmla="*/ 317 h 1511"/>
                <a:gd name="T48" fmla="*/ 811 w 868"/>
                <a:gd name="T49" fmla="*/ 364 h 1511"/>
                <a:gd name="T50" fmla="*/ 803 w 868"/>
                <a:gd name="T51" fmla="*/ 410 h 1511"/>
                <a:gd name="T52" fmla="*/ 787 w 868"/>
                <a:gd name="T53" fmla="*/ 455 h 1511"/>
                <a:gd name="T54" fmla="*/ 765 w 868"/>
                <a:gd name="T55" fmla="*/ 500 h 1511"/>
                <a:gd name="T56" fmla="*/ 736 w 868"/>
                <a:gd name="T57" fmla="*/ 543 h 1511"/>
                <a:gd name="T58" fmla="*/ 703 w 868"/>
                <a:gd name="T59" fmla="*/ 588 h 1511"/>
                <a:gd name="T60" fmla="*/ 667 w 868"/>
                <a:gd name="T61" fmla="*/ 631 h 1511"/>
                <a:gd name="T62" fmla="*/ 629 w 868"/>
                <a:gd name="T63" fmla="*/ 677 h 1511"/>
                <a:gd name="T64" fmla="*/ 582 w 868"/>
                <a:gd name="T65" fmla="*/ 730 h 1511"/>
                <a:gd name="T66" fmla="*/ 537 w 868"/>
                <a:gd name="T67" fmla="*/ 787 h 1511"/>
                <a:gd name="T68" fmla="*/ 496 w 868"/>
                <a:gd name="T69" fmla="*/ 845 h 1511"/>
                <a:gd name="T70" fmla="*/ 460 w 868"/>
                <a:gd name="T71" fmla="*/ 907 h 1511"/>
                <a:gd name="T72" fmla="*/ 431 w 868"/>
                <a:gd name="T73" fmla="*/ 972 h 1511"/>
                <a:gd name="T74" fmla="*/ 414 w 868"/>
                <a:gd name="T75" fmla="*/ 1041 h 1511"/>
                <a:gd name="T76" fmla="*/ 409 w 868"/>
                <a:gd name="T77" fmla="*/ 1113 h 1511"/>
                <a:gd name="T78" fmla="*/ 421 w 868"/>
                <a:gd name="T79" fmla="*/ 1192 h 1511"/>
                <a:gd name="T80" fmla="*/ 514 w 868"/>
                <a:gd name="T81" fmla="*/ 1389 h 1511"/>
                <a:gd name="T82" fmla="*/ 472 w 868"/>
                <a:gd name="T83" fmla="*/ 1436 h 1511"/>
                <a:gd name="T84" fmla="*/ 412 w 868"/>
                <a:gd name="T85" fmla="*/ 1452 h 1511"/>
                <a:gd name="T86" fmla="*/ 384 w 868"/>
                <a:gd name="T87" fmla="*/ 1509 h 1511"/>
                <a:gd name="T88" fmla="*/ 437 w 868"/>
                <a:gd name="T89" fmla="*/ 1507 h 1511"/>
                <a:gd name="T90" fmla="*/ 484 w 868"/>
                <a:gd name="T91" fmla="*/ 1495 h 1511"/>
                <a:gd name="T92" fmla="*/ 523 w 868"/>
                <a:gd name="T93" fmla="*/ 1471 h 1511"/>
                <a:gd name="T94" fmla="*/ 556 w 868"/>
                <a:gd name="T95" fmla="*/ 1435 h 1511"/>
                <a:gd name="T96" fmla="*/ 575 w 868"/>
                <a:gd name="T97" fmla="*/ 1372 h 1511"/>
                <a:gd name="T98" fmla="*/ 566 w 868"/>
                <a:gd name="T99" fmla="*/ 1319 h 1511"/>
                <a:gd name="T100" fmla="*/ 468 w 868"/>
                <a:gd name="T101" fmla="*/ 1115 h 1511"/>
                <a:gd name="T102" fmla="*/ 471 w 868"/>
                <a:gd name="T103" fmla="*/ 1051 h 1511"/>
                <a:gd name="T104" fmla="*/ 485 w 868"/>
                <a:gd name="T105" fmla="*/ 990 h 1511"/>
                <a:gd name="T106" fmla="*/ 510 w 868"/>
                <a:gd name="T107" fmla="*/ 933 h 1511"/>
                <a:gd name="T108" fmla="*/ 541 w 868"/>
                <a:gd name="T109" fmla="*/ 878 h 1511"/>
                <a:gd name="T110" fmla="*/ 580 w 868"/>
                <a:gd name="T111" fmla="*/ 823 h 1511"/>
                <a:gd name="T112" fmla="*/ 622 w 868"/>
                <a:gd name="T113" fmla="*/ 771 h 1511"/>
                <a:gd name="T114" fmla="*/ 667 w 868"/>
                <a:gd name="T115" fmla="*/ 720 h 1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868" h="1511">
                  <a:moveTo>
                    <a:pt x="673" y="715"/>
                  </a:moveTo>
                  <a:lnTo>
                    <a:pt x="677" y="708"/>
                  </a:lnTo>
                  <a:lnTo>
                    <a:pt x="682" y="702"/>
                  </a:lnTo>
                  <a:lnTo>
                    <a:pt x="686" y="696"/>
                  </a:lnTo>
                  <a:lnTo>
                    <a:pt x="692" y="691"/>
                  </a:lnTo>
                  <a:lnTo>
                    <a:pt x="697" y="685"/>
                  </a:lnTo>
                  <a:lnTo>
                    <a:pt x="702" y="678"/>
                  </a:lnTo>
                  <a:lnTo>
                    <a:pt x="706" y="673"/>
                  </a:lnTo>
                  <a:lnTo>
                    <a:pt x="713" y="668"/>
                  </a:lnTo>
                  <a:lnTo>
                    <a:pt x="716" y="661"/>
                  </a:lnTo>
                  <a:lnTo>
                    <a:pt x="722" y="655"/>
                  </a:lnTo>
                  <a:lnTo>
                    <a:pt x="726" y="649"/>
                  </a:lnTo>
                  <a:lnTo>
                    <a:pt x="731" y="643"/>
                  </a:lnTo>
                  <a:lnTo>
                    <a:pt x="736" y="638"/>
                  </a:lnTo>
                  <a:lnTo>
                    <a:pt x="741" y="631"/>
                  </a:lnTo>
                  <a:lnTo>
                    <a:pt x="745" y="625"/>
                  </a:lnTo>
                  <a:lnTo>
                    <a:pt x="752" y="619"/>
                  </a:lnTo>
                  <a:lnTo>
                    <a:pt x="754" y="613"/>
                  </a:lnTo>
                  <a:lnTo>
                    <a:pt x="760" y="608"/>
                  </a:lnTo>
                  <a:lnTo>
                    <a:pt x="764" y="601"/>
                  </a:lnTo>
                  <a:lnTo>
                    <a:pt x="769" y="594"/>
                  </a:lnTo>
                  <a:lnTo>
                    <a:pt x="773" y="589"/>
                  </a:lnTo>
                  <a:lnTo>
                    <a:pt x="778" y="583"/>
                  </a:lnTo>
                  <a:lnTo>
                    <a:pt x="782" y="576"/>
                  </a:lnTo>
                  <a:lnTo>
                    <a:pt x="787" y="571"/>
                  </a:lnTo>
                  <a:lnTo>
                    <a:pt x="790" y="564"/>
                  </a:lnTo>
                  <a:lnTo>
                    <a:pt x="794" y="559"/>
                  </a:lnTo>
                  <a:lnTo>
                    <a:pt x="797" y="553"/>
                  </a:lnTo>
                  <a:lnTo>
                    <a:pt x="803" y="546"/>
                  </a:lnTo>
                  <a:lnTo>
                    <a:pt x="805" y="541"/>
                  </a:lnTo>
                  <a:lnTo>
                    <a:pt x="811" y="534"/>
                  </a:lnTo>
                  <a:lnTo>
                    <a:pt x="814" y="528"/>
                  </a:lnTo>
                  <a:lnTo>
                    <a:pt x="818" y="523"/>
                  </a:lnTo>
                  <a:lnTo>
                    <a:pt x="821" y="516"/>
                  </a:lnTo>
                  <a:lnTo>
                    <a:pt x="825" y="510"/>
                  </a:lnTo>
                  <a:lnTo>
                    <a:pt x="828" y="503"/>
                  </a:lnTo>
                  <a:lnTo>
                    <a:pt x="831" y="498"/>
                  </a:lnTo>
                  <a:lnTo>
                    <a:pt x="834" y="490"/>
                  </a:lnTo>
                  <a:lnTo>
                    <a:pt x="837" y="483"/>
                  </a:lnTo>
                  <a:lnTo>
                    <a:pt x="839" y="477"/>
                  </a:lnTo>
                  <a:lnTo>
                    <a:pt x="843" y="472"/>
                  </a:lnTo>
                  <a:lnTo>
                    <a:pt x="845" y="465"/>
                  </a:lnTo>
                  <a:lnTo>
                    <a:pt x="847" y="459"/>
                  </a:lnTo>
                  <a:lnTo>
                    <a:pt x="851" y="452"/>
                  </a:lnTo>
                  <a:lnTo>
                    <a:pt x="854" y="445"/>
                  </a:lnTo>
                  <a:lnTo>
                    <a:pt x="855" y="438"/>
                  </a:lnTo>
                  <a:lnTo>
                    <a:pt x="856" y="432"/>
                  </a:lnTo>
                  <a:lnTo>
                    <a:pt x="859" y="426"/>
                  </a:lnTo>
                  <a:lnTo>
                    <a:pt x="862" y="419"/>
                  </a:lnTo>
                  <a:lnTo>
                    <a:pt x="863" y="413"/>
                  </a:lnTo>
                  <a:lnTo>
                    <a:pt x="863" y="406"/>
                  </a:lnTo>
                  <a:lnTo>
                    <a:pt x="864" y="398"/>
                  </a:lnTo>
                  <a:lnTo>
                    <a:pt x="865" y="392"/>
                  </a:lnTo>
                  <a:lnTo>
                    <a:pt x="865" y="385"/>
                  </a:lnTo>
                  <a:lnTo>
                    <a:pt x="867" y="379"/>
                  </a:lnTo>
                  <a:lnTo>
                    <a:pt x="868" y="371"/>
                  </a:lnTo>
                  <a:lnTo>
                    <a:pt x="868" y="366"/>
                  </a:lnTo>
                  <a:lnTo>
                    <a:pt x="868" y="358"/>
                  </a:lnTo>
                  <a:lnTo>
                    <a:pt x="868" y="350"/>
                  </a:lnTo>
                  <a:lnTo>
                    <a:pt x="868" y="344"/>
                  </a:lnTo>
                  <a:lnTo>
                    <a:pt x="868" y="337"/>
                  </a:lnTo>
                  <a:lnTo>
                    <a:pt x="868" y="329"/>
                  </a:lnTo>
                  <a:lnTo>
                    <a:pt x="868" y="323"/>
                  </a:lnTo>
                  <a:lnTo>
                    <a:pt x="867" y="316"/>
                  </a:lnTo>
                  <a:lnTo>
                    <a:pt x="867" y="310"/>
                  </a:lnTo>
                  <a:lnTo>
                    <a:pt x="863" y="293"/>
                  </a:lnTo>
                  <a:lnTo>
                    <a:pt x="860" y="278"/>
                  </a:lnTo>
                  <a:lnTo>
                    <a:pt x="856" y="265"/>
                  </a:lnTo>
                  <a:lnTo>
                    <a:pt x="852" y="251"/>
                  </a:lnTo>
                  <a:lnTo>
                    <a:pt x="847" y="238"/>
                  </a:lnTo>
                  <a:lnTo>
                    <a:pt x="842" y="226"/>
                  </a:lnTo>
                  <a:lnTo>
                    <a:pt x="837" y="213"/>
                  </a:lnTo>
                  <a:lnTo>
                    <a:pt x="831" y="201"/>
                  </a:lnTo>
                  <a:lnTo>
                    <a:pt x="824" y="189"/>
                  </a:lnTo>
                  <a:lnTo>
                    <a:pt x="817" y="179"/>
                  </a:lnTo>
                  <a:lnTo>
                    <a:pt x="811" y="168"/>
                  </a:lnTo>
                  <a:lnTo>
                    <a:pt x="804" y="159"/>
                  </a:lnTo>
                  <a:lnTo>
                    <a:pt x="796" y="149"/>
                  </a:lnTo>
                  <a:lnTo>
                    <a:pt x="787" y="140"/>
                  </a:lnTo>
                  <a:lnTo>
                    <a:pt x="779" y="132"/>
                  </a:lnTo>
                  <a:lnTo>
                    <a:pt x="771" y="123"/>
                  </a:lnTo>
                  <a:lnTo>
                    <a:pt x="761" y="115"/>
                  </a:lnTo>
                  <a:lnTo>
                    <a:pt x="752" y="107"/>
                  </a:lnTo>
                  <a:lnTo>
                    <a:pt x="743" y="99"/>
                  </a:lnTo>
                  <a:lnTo>
                    <a:pt x="733" y="93"/>
                  </a:lnTo>
                  <a:lnTo>
                    <a:pt x="724" y="86"/>
                  </a:lnTo>
                  <a:lnTo>
                    <a:pt x="714" y="79"/>
                  </a:lnTo>
                  <a:lnTo>
                    <a:pt x="703" y="74"/>
                  </a:lnTo>
                  <a:lnTo>
                    <a:pt x="694" y="69"/>
                  </a:lnTo>
                  <a:lnTo>
                    <a:pt x="684" y="62"/>
                  </a:lnTo>
                  <a:lnTo>
                    <a:pt x="673" y="57"/>
                  </a:lnTo>
                  <a:lnTo>
                    <a:pt x="663" y="52"/>
                  </a:lnTo>
                  <a:lnTo>
                    <a:pt x="652" y="48"/>
                  </a:lnTo>
                  <a:lnTo>
                    <a:pt x="642" y="43"/>
                  </a:lnTo>
                  <a:lnTo>
                    <a:pt x="631" y="39"/>
                  </a:lnTo>
                  <a:lnTo>
                    <a:pt x="621" y="36"/>
                  </a:lnTo>
                  <a:lnTo>
                    <a:pt x="611" y="32"/>
                  </a:lnTo>
                  <a:lnTo>
                    <a:pt x="600" y="30"/>
                  </a:lnTo>
                  <a:lnTo>
                    <a:pt x="588" y="26"/>
                  </a:lnTo>
                  <a:lnTo>
                    <a:pt x="578" y="23"/>
                  </a:lnTo>
                  <a:lnTo>
                    <a:pt x="567" y="21"/>
                  </a:lnTo>
                  <a:lnTo>
                    <a:pt x="557" y="18"/>
                  </a:lnTo>
                  <a:lnTo>
                    <a:pt x="547" y="14"/>
                  </a:lnTo>
                  <a:lnTo>
                    <a:pt x="537" y="13"/>
                  </a:lnTo>
                  <a:lnTo>
                    <a:pt x="528" y="12"/>
                  </a:lnTo>
                  <a:lnTo>
                    <a:pt x="518" y="9"/>
                  </a:lnTo>
                  <a:lnTo>
                    <a:pt x="509" y="9"/>
                  </a:lnTo>
                  <a:lnTo>
                    <a:pt x="499" y="6"/>
                  </a:lnTo>
                  <a:lnTo>
                    <a:pt x="490" y="5"/>
                  </a:lnTo>
                  <a:lnTo>
                    <a:pt x="481" y="5"/>
                  </a:lnTo>
                  <a:lnTo>
                    <a:pt x="473" y="4"/>
                  </a:lnTo>
                  <a:lnTo>
                    <a:pt x="465" y="2"/>
                  </a:lnTo>
                  <a:lnTo>
                    <a:pt x="458" y="2"/>
                  </a:lnTo>
                  <a:lnTo>
                    <a:pt x="450" y="2"/>
                  </a:lnTo>
                  <a:lnTo>
                    <a:pt x="442" y="1"/>
                  </a:lnTo>
                  <a:lnTo>
                    <a:pt x="435" y="0"/>
                  </a:lnTo>
                  <a:lnTo>
                    <a:pt x="429" y="0"/>
                  </a:lnTo>
                  <a:lnTo>
                    <a:pt x="422" y="0"/>
                  </a:lnTo>
                  <a:lnTo>
                    <a:pt x="417" y="0"/>
                  </a:lnTo>
                  <a:lnTo>
                    <a:pt x="412" y="0"/>
                  </a:lnTo>
                  <a:lnTo>
                    <a:pt x="408" y="0"/>
                  </a:lnTo>
                  <a:lnTo>
                    <a:pt x="399" y="0"/>
                  </a:lnTo>
                  <a:lnTo>
                    <a:pt x="394" y="0"/>
                  </a:lnTo>
                  <a:lnTo>
                    <a:pt x="390" y="0"/>
                  </a:lnTo>
                  <a:lnTo>
                    <a:pt x="388" y="1"/>
                  </a:lnTo>
                  <a:lnTo>
                    <a:pt x="379" y="2"/>
                  </a:lnTo>
                  <a:lnTo>
                    <a:pt x="373" y="8"/>
                  </a:lnTo>
                  <a:lnTo>
                    <a:pt x="0" y="307"/>
                  </a:lnTo>
                  <a:lnTo>
                    <a:pt x="35" y="351"/>
                  </a:lnTo>
                  <a:lnTo>
                    <a:pt x="400" y="59"/>
                  </a:lnTo>
                  <a:lnTo>
                    <a:pt x="405" y="57"/>
                  </a:lnTo>
                  <a:lnTo>
                    <a:pt x="413" y="57"/>
                  </a:lnTo>
                  <a:lnTo>
                    <a:pt x="417" y="57"/>
                  </a:lnTo>
                  <a:lnTo>
                    <a:pt x="421" y="57"/>
                  </a:lnTo>
                  <a:lnTo>
                    <a:pt x="426" y="57"/>
                  </a:lnTo>
                  <a:lnTo>
                    <a:pt x="433" y="57"/>
                  </a:lnTo>
                  <a:lnTo>
                    <a:pt x="438" y="57"/>
                  </a:lnTo>
                  <a:lnTo>
                    <a:pt x="443" y="57"/>
                  </a:lnTo>
                  <a:lnTo>
                    <a:pt x="448" y="57"/>
                  </a:lnTo>
                  <a:lnTo>
                    <a:pt x="455" y="59"/>
                  </a:lnTo>
                  <a:lnTo>
                    <a:pt x="460" y="59"/>
                  </a:lnTo>
                  <a:lnTo>
                    <a:pt x="468" y="60"/>
                  </a:lnTo>
                  <a:lnTo>
                    <a:pt x="475" y="60"/>
                  </a:lnTo>
                  <a:lnTo>
                    <a:pt x="482" y="62"/>
                  </a:lnTo>
                  <a:lnTo>
                    <a:pt x="489" y="62"/>
                  </a:lnTo>
                  <a:lnTo>
                    <a:pt x="496" y="62"/>
                  </a:lnTo>
                  <a:lnTo>
                    <a:pt x="503" y="64"/>
                  </a:lnTo>
                  <a:lnTo>
                    <a:pt x="511" y="66"/>
                  </a:lnTo>
                  <a:lnTo>
                    <a:pt x="520" y="66"/>
                  </a:lnTo>
                  <a:lnTo>
                    <a:pt x="528" y="69"/>
                  </a:lnTo>
                  <a:lnTo>
                    <a:pt x="536" y="69"/>
                  </a:lnTo>
                  <a:lnTo>
                    <a:pt x="544" y="72"/>
                  </a:lnTo>
                  <a:lnTo>
                    <a:pt x="553" y="74"/>
                  </a:lnTo>
                  <a:lnTo>
                    <a:pt x="561" y="76"/>
                  </a:lnTo>
                  <a:lnTo>
                    <a:pt x="569" y="78"/>
                  </a:lnTo>
                  <a:lnTo>
                    <a:pt x="577" y="81"/>
                  </a:lnTo>
                  <a:lnTo>
                    <a:pt x="586" y="83"/>
                  </a:lnTo>
                  <a:lnTo>
                    <a:pt x="595" y="86"/>
                  </a:lnTo>
                  <a:lnTo>
                    <a:pt x="603" y="89"/>
                  </a:lnTo>
                  <a:lnTo>
                    <a:pt x="612" y="93"/>
                  </a:lnTo>
                  <a:lnTo>
                    <a:pt x="620" y="95"/>
                  </a:lnTo>
                  <a:lnTo>
                    <a:pt x="628" y="98"/>
                  </a:lnTo>
                  <a:lnTo>
                    <a:pt x="637" y="102"/>
                  </a:lnTo>
                  <a:lnTo>
                    <a:pt x="645" y="106"/>
                  </a:lnTo>
                  <a:lnTo>
                    <a:pt x="652" y="108"/>
                  </a:lnTo>
                  <a:lnTo>
                    <a:pt x="662" y="113"/>
                  </a:lnTo>
                  <a:lnTo>
                    <a:pt x="669" y="117"/>
                  </a:lnTo>
                  <a:lnTo>
                    <a:pt x="677" y="123"/>
                  </a:lnTo>
                  <a:lnTo>
                    <a:pt x="685" y="128"/>
                  </a:lnTo>
                  <a:lnTo>
                    <a:pt x="692" y="132"/>
                  </a:lnTo>
                  <a:lnTo>
                    <a:pt x="699" y="138"/>
                  </a:lnTo>
                  <a:lnTo>
                    <a:pt x="707" y="145"/>
                  </a:lnTo>
                  <a:lnTo>
                    <a:pt x="715" y="150"/>
                  </a:lnTo>
                  <a:lnTo>
                    <a:pt x="722" y="157"/>
                  </a:lnTo>
                  <a:lnTo>
                    <a:pt x="730" y="163"/>
                  </a:lnTo>
                  <a:lnTo>
                    <a:pt x="736" y="170"/>
                  </a:lnTo>
                  <a:lnTo>
                    <a:pt x="743" y="176"/>
                  </a:lnTo>
                  <a:lnTo>
                    <a:pt x="749" y="184"/>
                  </a:lnTo>
                  <a:lnTo>
                    <a:pt x="754" y="191"/>
                  </a:lnTo>
                  <a:lnTo>
                    <a:pt x="761" y="198"/>
                  </a:lnTo>
                  <a:lnTo>
                    <a:pt x="766" y="206"/>
                  </a:lnTo>
                  <a:lnTo>
                    <a:pt x="773" y="214"/>
                  </a:lnTo>
                  <a:lnTo>
                    <a:pt x="777" y="223"/>
                  </a:lnTo>
                  <a:lnTo>
                    <a:pt x="782" y="232"/>
                  </a:lnTo>
                  <a:lnTo>
                    <a:pt x="786" y="242"/>
                  </a:lnTo>
                  <a:lnTo>
                    <a:pt x="790" y="251"/>
                  </a:lnTo>
                  <a:lnTo>
                    <a:pt x="794" y="261"/>
                  </a:lnTo>
                  <a:lnTo>
                    <a:pt x="799" y="272"/>
                  </a:lnTo>
                  <a:lnTo>
                    <a:pt x="801" y="283"/>
                  </a:lnTo>
                  <a:lnTo>
                    <a:pt x="804" y="294"/>
                  </a:lnTo>
                  <a:lnTo>
                    <a:pt x="807" y="304"/>
                  </a:lnTo>
                  <a:lnTo>
                    <a:pt x="809" y="317"/>
                  </a:lnTo>
                  <a:lnTo>
                    <a:pt x="809" y="323"/>
                  </a:lnTo>
                  <a:lnTo>
                    <a:pt x="811" y="329"/>
                  </a:lnTo>
                  <a:lnTo>
                    <a:pt x="811" y="334"/>
                  </a:lnTo>
                  <a:lnTo>
                    <a:pt x="812" y="341"/>
                  </a:lnTo>
                  <a:lnTo>
                    <a:pt x="811" y="346"/>
                  </a:lnTo>
                  <a:lnTo>
                    <a:pt x="811" y="353"/>
                  </a:lnTo>
                  <a:lnTo>
                    <a:pt x="811" y="358"/>
                  </a:lnTo>
                  <a:lnTo>
                    <a:pt x="811" y="364"/>
                  </a:lnTo>
                  <a:lnTo>
                    <a:pt x="809" y="370"/>
                  </a:lnTo>
                  <a:lnTo>
                    <a:pt x="808" y="375"/>
                  </a:lnTo>
                  <a:lnTo>
                    <a:pt x="808" y="380"/>
                  </a:lnTo>
                  <a:lnTo>
                    <a:pt x="808" y="387"/>
                  </a:lnTo>
                  <a:lnTo>
                    <a:pt x="805" y="392"/>
                  </a:lnTo>
                  <a:lnTo>
                    <a:pt x="805" y="398"/>
                  </a:lnTo>
                  <a:lnTo>
                    <a:pt x="804" y="404"/>
                  </a:lnTo>
                  <a:lnTo>
                    <a:pt x="803" y="410"/>
                  </a:lnTo>
                  <a:lnTo>
                    <a:pt x="800" y="415"/>
                  </a:lnTo>
                  <a:lnTo>
                    <a:pt x="799" y="421"/>
                  </a:lnTo>
                  <a:lnTo>
                    <a:pt x="796" y="426"/>
                  </a:lnTo>
                  <a:lnTo>
                    <a:pt x="795" y="431"/>
                  </a:lnTo>
                  <a:lnTo>
                    <a:pt x="792" y="438"/>
                  </a:lnTo>
                  <a:lnTo>
                    <a:pt x="790" y="443"/>
                  </a:lnTo>
                  <a:lnTo>
                    <a:pt x="788" y="448"/>
                  </a:lnTo>
                  <a:lnTo>
                    <a:pt x="787" y="455"/>
                  </a:lnTo>
                  <a:lnTo>
                    <a:pt x="784" y="460"/>
                  </a:lnTo>
                  <a:lnTo>
                    <a:pt x="782" y="465"/>
                  </a:lnTo>
                  <a:lnTo>
                    <a:pt x="778" y="470"/>
                  </a:lnTo>
                  <a:lnTo>
                    <a:pt x="775" y="477"/>
                  </a:lnTo>
                  <a:lnTo>
                    <a:pt x="773" y="483"/>
                  </a:lnTo>
                  <a:lnTo>
                    <a:pt x="770" y="489"/>
                  </a:lnTo>
                  <a:lnTo>
                    <a:pt x="767" y="494"/>
                  </a:lnTo>
                  <a:lnTo>
                    <a:pt x="765" y="500"/>
                  </a:lnTo>
                  <a:lnTo>
                    <a:pt x="761" y="506"/>
                  </a:lnTo>
                  <a:lnTo>
                    <a:pt x="757" y="511"/>
                  </a:lnTo>
                  <a:lnTo>
                    <a:pt x="753" y="516"/>
                  </a:lnTo>
                  <a:lnTo>
                    <a:pt x="750" y="523"/>
                  </a:lnTo>
                  <a:lnTo>
                    <a:pt x="745" y="528"/>
                  </a:lnTo>
                  <a:lnTo>
                    <a:pt x="743" y="533"/>
                  </a:lnTo>
                  <a:lnTo>
                    <a:pt x="739" y="538"/>
                  </a:lnTo>
                  <a:lnTo>
                    <a:pt x="736" y="543"/>
                  </a:lnTo>
                  <a:lnTo>
                    <a:pt x="731" y="549"/>
                  </a:lnTo>
                  <a:lnTo>
                    <a:pt x="727" y="555"/>
                  </a:lnTo>
                  <a:lnTo>
                    <a:pt x="723" y="560"/>
                  </a:lnTo>
                  <a:lnTo>
                    <a:pt x="719" y="566"/>
                  </a:lnTo>
                  <a:lnTo>
                    <a:pt x="715" y="571"/>
                  </a:lnTo>
                  <a:lnTo>
                    <a:pt x="711" y="576"/>
                  </a:lnTo>
                  <a:lnTo>
                    <a:pt x="706" y="583"/>
                  </a:lnTo>
                  <a:lnTo>
                    <a:pt x="703" y="588"/>
                  </a:lnTo>
                  <a:lnTo>
                    <a:pt x="697" y="593"/>
                  </a:lnTo>
                  <a:lnTo>
                    <a:pt x="693" y="598"/>
                  </a:lnTo>
                  <a:lnTo>
                    <a:pt x="688" y="604"/>
                  </a:lnTo>
                  <a:lnTo>
                    <a:pt x="685" y="610"/>
                  </a:lnTo>
                  <a:lnTo>
                    <a:pt x="679" y="615"/>
                  </a:lnTo>
                  <a:lnTo>
                    <a:pt x="675" y="621"/>
                  </a:lnTo>
                  <a:lnTo>
                    <a:pt x="671" y="626"/>
                  </a:lnTo>
                  <a:lnTo>
                    <a:pt x="667" y="631"/>
                  </a:lnTo>
                  <a:lnTo>
                    <a:pt x="662" y="638"/>
                  </a:lnTo>
                  <a:lnTo>
                    <a:pt x="656" y="643"/>
                  </a:lnTo>
                  <a:lnTo>
                    <a:pt x="652" y="648"/>
                  </a:lnTo>
                  <a:lnTo>
                    <a:pt x="647" y="653"/>
                  </a:lnTo>
                  <a:lnTo>
                    <a:pt x="642" y="659"/>
                  </a:lnTo>
                  <a:lnTo>
                    <a:pt x="638" y="664"/>
                  </a:lnTo>
                  <a:lnTo>
                    <a:pt x="633" y="670"/>
                  </a:lnTo>
                  <a:lnTo>
                    <a:pt x="629" y="677"/>
                  </a:lnTo>
                  <a:lnTo>
                    <a:pt x="622" y="682"/>
                  </a:lnTo>
                  <a:lnTo>
                    <a:pt x="616" y="689"/>
                  </a:lnTo>
                  <a:lnTo>
                    <a:pt x="611" y="695"/>
                  </a:lnTo>
                  <a:lnTo>
                    <a:pt x="605" y="703"/>
                  </a:lnTo>
                  <a:lnTo>
                    <a:pt x="599" y="709"/>
                  </a:lnTo>
                  <a:lnTo>
                    <a:pt x="592" y="716"/>
                  </a:lnTo>
                  <a:lnTo>
                    <a:pt x="587" y="723"/>
                  </a:lnTo>
                  <a:lnTo>
                    <a:pt x="582" y="730"/>
                  </a:lnTo>
                  <a:lnTo>
                    <a:pt x="575" y="737"/>
                  </a:lnTo>
                  <a:lnTo>
                    <a:pt x="570" y="743"/>
                  </a:lnTo>
                  <a:lnTo>
                    <a:pt x="565" y="750"/>
                  </a:lnTo>
                  <a:lnTo>
                    <a:pt x="558" y="758"/>
                  </a:lnTo>
                  <a:lnTo>
                    <a:pt x="553" y="764"/>
                  </a:lnTo>
                  <a:lnTo>
                    <a:pt x="548" y="772"/>
                  </a:lnTo>
                  <a:lnTo>
                    <a:pt x="543" y="779"/>
                  </a:lnTo>
                  <a:lnTo>
                    <a:pt x="537" y="787"/>
                  </a:lnTo>
                  <a:lnTo>
                    <a:pt x="532" y="793"/>
                  </a:lnTo>
                  <a:lnTo>
                    <a:pt x="526" y="800"/>
                  </a:lnTo>
                  <a:lnTo>
                    <a:pt x="520" y="808"/>
                  </a:lnTo>
                  <a:lnTo>
                    <a:pt x="515" y="815"/>
                  </a:lnTo>
                  <a:lnTo>
                    <a:pt x="510" y="822"/>
                  </a:lnTo>
                  <a:lnTo>
                    <a:pt x="505" y="830"/>
                  </a:lnTo>
                  <a:lnTo>
                    <a:pt x="499" y="836"/>
                  </a:lnTo>
                  <a:lnTo>
                    <a:pt x="496" y="845"/>
                  </a:lnTo>
                  <a:lnTo>
                    <a:pt x="489" y="852"/>
                  </a:lnTo>
                  <a:lnTo>
                    <a:pt x="484" y="860"/>
                  </a:lnTo>
                  <a:lnTo>
                    <a:pt x="480" y="866"/>
                  </a:lnTo>
                  <a:lnTo>
                    <a:pt x="476" y="875"/>
                  </a:lnTo>
                  <a:lnTo>
                    <a:pt x="471" y="882"/>
                  </a:lnTo>
                  <a:lnTo>
                    <a:pt x="467" y="891"/>
                  </a:lnTo>
                  <a:lnTo>
                    <a:pt x="463" y="899"/>
                  </a:lnTo>
                  <a:lnTo>
                    <a:pt x="460" y="907"/>
                  </a:lnTo>
                  <a:lnTo>
                    <a:pt x="455" y="915"/>
                  </a:lnTo>
                  <a:lnTo>
                    <a:pt x="451" y="923"/>
                  </a:lnTo>
                  <a:lnTo>
                    <a:pt x="447" y="930"/>
                  </a:lnTo>
                  <a:lnTo>
                    <a:pt x="445" y="938"/>
                  </a:lnTo>
                  <a:lnTo>
                    <a:pt x="439" y="946"/>
                  </a:lnTo>
                  <a:lnTo>
                    <a:pt x="437" y="954"/>
                  </a:lnTo>
                  <a:lnTo>
                    <a:pt x="434" y="963"/>
                  </a:lnTo>
                  <a:lnTo>
                    <a:pt x="431" y="972"/>
                  </a:lnTo>
                  <a:lnTo>
                    <a:pt x="428" y="980"/>
                  </a:lnTo>
                  <a:lnTo>
                    <a:pt x="425" y="988"/>
                  </a:lnTo>
                  <a:lnTo>
                    <a:pt x="422" y="997"/>
                  </a:lnTo>
                  <a:lnTo>
                    <a:pt x="421" y="1006"/>
                  </a:lnTo>
                  <a:lnTo>
                    <a:pt x="417" y="1014"/>
                  </a:lnTo>
                  <a:lnTo>
                    <a:pt x="417" y="1023"/>
                  </a:lnTo>
                  <a:lnTo>
                    <a:pt x="414" y="1032"/>
                  </a:lnTo>
                  <a:lnTo>
                    <a:pt x="414" y="1041"/>
                  </a:lnTo>
                  <a:lnTo>
                    <a:pt x="412" y="1049"/>
                  </a:lnTo>
                  <a:lnTo>
                    <a:pt x="412" y="1057"/>
                  </a:lnTo>
                  <a:lnTo>
                    <a:pt x="409" y="1066"/>
                  </a:lnTo>
                  <a:lnTo>
                    <a:pt x="409" y="1075"/>
                  </a:lnTo>
                  <a:lnTo>
                    <a:pt x="409" y="1085"/>
                  </a:lnTo>
                  <a:lnTo>
                    <a:pt x="409" y="1094"/>
                  </a:lnTo>
                  <a:lnTo>
                    <a:pt x="409" y="1103"/>
                  </a:lnTo>
                  <a:lnTo>
                    <a:pt x="409" y="1113"/>
                  </a:lnTo>
                  <a:lnTo>
                    <a:pt x="409" y="1123"/>
                  </a:lnTo>
                  <a:lnTo>
                    <a:pt x="409" y="1133"/>
                  </a:lnTo>
                  <a:lnTo>
                    <a:pt x="411" y="1142"/>
                  </a:lnTo>
                  <a:lnTo>
                    <a:pt x="412" y="1151"/>
                  </a:lnTo>
                  <a:lnTo>
                    <a:pt x="414" y="1160"/>
                  </a:lnTo>
                  <a:lnTo>
                    <a:pt x="416" y="1171"/>
                  </a:lnTo>
                  <a:lnTo>
                    <a:pt x="418" y="1181"/>
                  </a:lnTo>
                  <a:lnTo>
                    <a:pt x="421" y="1192"/>
                  </a:lnTo>
                  <a:lnTo>
                    <a:pt x="422" y="1196"/>
                  </a:lnTo>
                  <a:lnTo>
                    <a:pt x="425" y="1200"/>
                  </a:lnTo>
                  <a:lnTo>
                    <a:pt x="514" y="1346"/>
                  </a:lnTo>
                  <a:lnTo>
                    <a:pt x="516" y="1354"/>
                  </a:lnTo>
                  <a:lnTo>
                    <a:pt x="516" y="1362"/>
                  </a:lnTo>
                  <a:lnTo>
                    <a:pt x="516" y="1371"/>
                  </a:lnTo>
                  <a:lnTo>
                    <a:pt x="516" y="1380"/>
                  </a:lnTo>
                  <a:lnTo>
                    <a:pt x="514" y="1389"/>
                  </a:lnTo>
                  <a:lnTo>
                    <a:pt x="511" y="1398"/>
                  </a:lnTo>
                  <a:lnTo>
                    <a:pt x="507" y="1406"/>
                  </a:lnTo>
                  <a:lnTo>
                    <a:pt x="502" y="1414"/>
                  </a:lnTo>
                  <a:lnTo>
                    <a:pt x="497" y="1419"/>
                  </a:lnTo>
                  <a:lnTo>
                    <a:pt x="492" y="1424"/>
                  </a:lnTo>
                  <a:lnTo>
                    <a:pt x="485" y="1428"/>
                  </a:lnTo>
                  <a:lnTo>
                    <a:pt x="480" y="1432"/>
                  </a:lnTo>
                  <a:lnTo>
                    <a:pt x="472" y="1436"/>
                  </a:lnTo>
                  <a:lnTo>
                    <a:pt x="465" y="1440"/>
                  </a:lnTo>
                  <a:lnTo>
                    <a:pt x="459" y="1443"/>
                  </a:lnTo>
                  <a:lnTo>
                    <a:pt x="451" y="1447"/>
                  </a:lnTo>
                  <a:lnTo>
                    <a:pt x="442" y="1447"/>
                  </a:lnTo>
                  <a:lnTo>
                    <a:pt x="434" y="1449"/>
                  </a:lnTo>
                  <a:lnTo>
                    <a:pt x="425" y="1449"/>
                  </a:lnTo>
                  <a:lnTo>
                    <a:pt x="417" y="1452"/>
                  </a:lnTo>
                  <a:lnTo>
                    <a:pt x="412" y="1452"/>
                  </a:lnTo>
                  <a:lnTo>
                    <a:pt x="407" y="1452"/>
                  </a:lnTo>
                  <a:lnTo>
                    <a:pt x="401" y="1452"/>
                  </a:lnTo>
                  <a:lnTo>
                    <a:pt x="396" y="1452"/>
                  </a:lnTo>
                  <a:lnTo>
                    <a:pt x="387" y="1452"/>
                  </a:lnTo>
                  <a:lnTo>
                    <a:pt x="378" y="1452"/>
                  </a:lnTo>
                  <a:lnTo>
                    <a:pt x="371" y="1509"/>
                  </a:lnTo>
                  <a:lnTo>
                    <a:pt x="378" y="1509"/>
                  </a:lnTo>
                  <a:lnTo>
                    <a:pt x="384" y="1509"/>
                  </a:lnTo>
                  <a:lnTo>
                    <a:pt x="391" y="1509"/>
                  </a:lnTo>
                  <a:lnTo>
                    <a:pt x="397" y="1511"/>
                  </a:lnTo>
                  <a:lnTo>
                    <a:pt x="404" y="1511"/>
                  </a:lnTo>
                  <a:lnTo>
                    <a:pt x="412" y="1511"/>
                  </a:lnTo>
                  <a:lnTo>
                    <a:pt x="417" y="1511"/>
                  </a:lnTo>
                  <a:lnTo>
                    <a:pt x="425" y="1511"/>
                  </a:lnTo>
                  <a:lnTo>
                    <a:pt x="430" y="1508"/>
                  </a:lnTo>
                  <a:lnTo>
                    <a:pt x="437" y="1507"/>
                  </a:lnTo>
                  <a:lnTo>
                    <a:pt x="442" y="1507"/>
                  </a:lnTo>
                  <a:lnTo>
                    <a:pt x="448" y="1505"/>
                  </a:lnTo>
                  <a:lnTo>
                    <a:pt x="454" y="1504"/>
                  </a:lnTo>
                  <a:lnTo>
                    <a:pt x="460" y="1503"/>
                  </a:lnTo>
                  <a:lnTo>
                    <a:pt x="467" y="1502"/>
                  </a:lnTo>
                  <a:lnTo>
                    <a:pt x="473" y="1500"/>
                  </a:lnTo>
                  <a:lnTo>
                    <a:pt x="479" y="1498"/>
                  </a:lnTo>
                  <a:lnTo>
                    <a:pt x="484" y="1495"/>
                  </a:lnTo>
                  <a:lnTo>
                    <a:pt x="489" y="1492"/>
                  </a:lnTo>
                  <a:lnTo>
                    <a:pt x="494" y="1491"/>
                  </a:lnTo>
                  <a:lnTo>
                    <a:pt x="499" y="1487"/>
                  </a:lnTo>
                  <a:lnTo>
                    <a:pt x="505" y="1485"/>
                  </a:lnTo>
                  <a:lnTo>
                    <a:pt x="509" y="1482"/>
                  </a:lnTo>
                  <a:lnTo>
                    <a:pt x="514" y="1479"/>
                  </a:lnTo>
                  <a:lnTo>
                    <a:pt x="518" y="1475"/>
                  </a:lnTo>
                  <a:lnTo>
                    <a:pt x="523" y="1471"/>
                  </a:lnTo>
                  <a:lnTo>
                    <a:pt x="527" y="1468"/>
                  </a:lnTo>
                  <a:lnTo>
                    <a:pt x="532" y="1465"/>
                  </a:lnTo>
                  <a:lnTo>
                    <a:pt x="535" y="1461"/>
                  </a:lnTo>
                  <a:lnTo>
                    <a:pt x="540" y="1457"/>
                  </a:lnTo>
                  <a:lnTo>
                    <a:pt x="544" y="1453"/>
                  </a:lnTo>
                  <a:lnTo>
                    <a:pt x="548" y="1449"/>
                  </a:lnTo>
                  <a:lnTo>
                    <a:pt x="552" y="1443"/>
                  </a:lnTo>
                  <a:lnTo>
                    <a:pt x="556" y="1435"/>
                  </a:lnTo>
                  <a:lnTo>
                    <a:pt x="560" y="1428"/>
                  </a:lnTo>
                  <a:lnTo>
                    <a:pt x="565" y="1421"/>
                  </a:lnTo>
                  <a:lnTo>
                    <a:pt x="567" y="1413"/>
                  </a:lnTo>
                  <a:lnTo>
                    <a:pt x="570" y="1405"/>
                  </a:lnTo>
                  <a:lnTo>
                    <a:pt x="571" y="1396"/>
                  </a:lnTo>
                  <a:lnTo>
                    <a:pt x="574" y="1389"/>
                  </a:lnTo>
                  <a:lnTo>
                    <a:pt x="574" y="1380"/>
                  </a:lnTo>
                  <a:lnTo>
                    <a:pt x="575" y="1372"/>
                  </a:lnTo>
                  <a:lnTo>
                    <a:pt x="575" y="1364"/>
                  </a:lnTo>
                  <a:lnTo>
                    <a:pt x="575" y="1356"/>
                  </a:lnTo>
                  <a:lnTo>
                    <a:pt x="574" y="1347"/>
                  </a:lnTo>
                  <a:lnTo>
                    <a:pt x="573" y="1339"/>
                  </a:lnTo>
                  <a:lnTo>
                    <a:pt x="571" y="1332"/>
                  </a:lnTo>
                  <a:lnTo>
                    <a:pt x="569" y="1324"/>
                  </a:lnTo>
                  <a:lnTo>
                    <a:pt x="567" y="1321"/>
                  </a:lnTo>
                  <a:lnTo>
                    <a:pt x="566" y="1319"/>
                  </a:lnTo>
                  <a:lnTo>
                    <a:pt x="477" y="1173"/>
                  </a:lnTo>
                  <a:lnTo>
                    <a:pt x="475" y="1164"/>
                  </a:lnTo>
                  <a:lnTo>
                    <a:pt x="472" y="1156"/>
                  </a:lnTo>
                  <a:lnTo>
                    <a:pt x="471" y="1147"/>
                  </a:lnTo>
                  <a:lnTo>
                    <a:pt x="469" y="1138"/>
                  </a:lnTo>
                  <a:lnTo>
                    <a:pt x="468" y="1130"/>
                  </a:lnTo>
                  <a:lnTo>
                    <a:pt x="468" y="1123"/>
                  </a:lnTo>
                  <a:lnTo>
                    <a:pt x="468" y="1115"/>
                  </a:lnTo>
                  <a:lnTo>
                    <a:pt x="468" y="1107"/>
                  </a:lnTo>
                  <a:lnTo>
                    <a:pt x="467" y="1099"/>
                  </a:lnTo>
                  <a:lnTo>
                    <a:pt x="467" y="1090"/>
                  </a:lnTo>
                  <a:lnTo>
                    <a:pt x="467" y="1082"/>
                  </a:lnTo>
                  <a:lnTo>
                    <a:pt x="468" y="1074"/>
                  </a:lnTo>
                  <a:lnTo>
                    <a:pt x="468" y="1066"/>
                  </a:lnTo>
                  <a:lnTo>
                    <a:pt x="469" y="1058"/>
                  </a:lnTo>
                  <a:lnTo>
                    <a:pt x="471" y="1051"/>
                  </a:lnTo>
                  <a:lnTo>
                    <a:pt x="472" y="1044"/>
                  </a:lnTo>
                  <a:lnTo>
                    <a:pt x="472" y="1036"/>
                  </a:lnTo>
                  <a:lnTo>
                    <a:pt x="475" y="1027"/>
                  </a:lnTo>
                  <a:lnTo>
                    <a:pt x="475" y="1021"/>
                  </a:lnTo>
                  <a:lnTo>
                    <a:pt x="479" y="1013"/>
                  </a:lnTo>
                  <a:lnTo>
                    <a:pt x="480" y="1005"/>
                  </a:lnTo>
                  <a:lnTo>
                    <a:pt x="482" y="997"/>
                  </a:lnTo>
                  <a:lnTo>
                    <a:pt x="485" y="990"/>
                  </a:lnTo>
                  <a:lnTo>
                    <a:pt x="488" y="984"/>
                  </a:lnTo>
                  <a:lnTo>
                    <a:pt x="490" y="976"/>
                  </a:lnTo>
                  <a:lnTo>
                    <a:pt x="493" y="970"/>
                  </a:lnTo>
                  <a:lnTo>
                    <a:pt x="496" y="960"/>
                  </a:lnTo>
                  <a:lnTo>
                    <a:pt x="499" y="954"/>
                  </a:lnTo>
                  <a:lnTo>
                    <a:pt x="502" y="947"/>
                  </a:lnTo>
                  <a:lnTo>
                    <a:pt x="506" y="941"/>
                  </a:lnTo>
                  <a:lnTo>
                    <a:pt x="510" y="933"/>
                  </a:lnTo>
                  <a:lnTo>
                    <a:pt x="514" y="928"/>
                  </a:lnTo>
                  <a:lnTo>
                    <a:pt x="516" y="919"/>
                  </a:lnTo>
                  <a:lnTo>
                    <a:pt x="520" y="912"/>
                  </a:lnTo>
                  <a:lnTo>
                    <a:pt x="524" y="906"/>
                  </a:lnTo>
                  <a:lnTo>
                    <a:pt x="530" y="899"/>
                  </a:lnTo>
                  <a:lnTo>
                    <a:pt x="532" y="891"/>
                  </a:lnTo>
                  <a:lnTo>
                    <a:pt x="537" y="885"/>
                  </a:lnTo>
                  <a:lnTo>
                    <a:pt x="541" y="878"/>
                  </a:lnTo>
                  <a:lnTo>
                    <a:pt x="547" y="872"/>
                  </a:lnTo>
                  <a:lnTo>
                    <a:pt x="550" y="864"/>
                  </a:lnTo>
                  <a:lnTo>
                    <a:pt x="554" y="857"/>
                  </a:lnTo>
                  <a:lnTo>
                    <a:pt x="558" y="851"/>
                  </a:lnTo>
                  <a:lnTo>
                    <a:pt x="565" y="844"/>
                  </a:lnTo>
                  <a:lnTo>
                    <a:pt x="569" y="836"/>
                  </a:lnTo>
                  <a:lnTo>
                    <a:pt x="574" y="831"/>
                  </a:lnTo>
                  <a:lnTo>
                    <a:pt x="580" y="823"/>
                  </a:lnTo>
                  <a:lnTo>
                    <a:pt x="586" y="818"/>
                  </a:lnTo>
                  <a:lnTo>
                    <a:pt x="590" y="810"/>
                  </a:lnTo>
                  <a:lnTo>
                    <a:pt x="595" y="804"/>
                  </a:lnTo>
                  <a:lnTo>
                    <a:pt x="600" y="797"/>
                  </a:lnTo>
                  <a:lnTo>
                    <a:pt x="605" y="791"/>
                  </a:lnTo>
                  <a:lnTo>
                    <a:pt x="611" y="784"/>
                  </a:lnTo>
                  <a:lnTo>
                    <a:pt x="616" y="779"/>
                  </a:lnTo>
                  <a:lnTo>
                    <a:pt x="622" y="771"/>
                  </a:lnTo>
                  <a:lnTo>
                    <a:pt x="628" y="766"/>
                  </a:lnTo>
                  <a:lnTo>
                    <a:pt x="633" y="758"/>
                  </a:lnTo>
                  <a:lnTo>
                    <a:pt x="638" y="751"/>
                  </a:lnTo>
                  <a:lnTo>
                    <a:pt x="643" y="746"/>
                  </a:lnTo>
                  <a:lnTo>
                    <a:pt x="650" y="740"/>
                  </a:lnTo>
                  <a:lnTo>
                    <a:pt x="655" y="733"/>
                  </a:lnTo>
                  <a:lnTo>
                    <a:pt x="662" y="726"/>
                  </a:lnTo>
                  <a:lnTo>
                    <a:pt x="667" y="720"/>
                  </a:lnTo>
                  <a:lnTo>
                    <a:pt x="673" y="715"/>
                  </a:lnTo>
                  <a:lnTo>
                    <a:pt x="673" y="7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9"/>
            <p:cNvSpPr>
              <a:spLocks/>
            </p:cNvSpPr>
            <p:nvPr/>
          </p:nvSpPr>
          <p:spPr bwMode="auto">
            <a:xfrm>
              <a:off x="3992563" y="2995613"/>
              <a:ext cx="158750" cy="811213"/>
            </a:xfrm>
            <a:custGeom>
              <a:avLst/>
              <a:gdLst>
                <a:gd name="T0" fmla="*/ 4 w 398"/>
                <a:gd name="T1" fmla="*/ 399 h 2042"/>
                <a:gd name="T2" fmla="*/ 17 w 398"/>
                <a:gd name="T3" fmla="*/ 416 h 2042"/>
                <a:gd name="T4" fmla="*/ 36 w 398"/>
                <a:gd name="T5" fmla="*/ 440 h 2042"/>
                <a:gd name="T6" fmla="*/ 62 w 398"/>
                <a:gd name="T7" fmla="*/ 476 h 2042"/>
                <a:gd name="T8" fmla="*/ 89 w 398"/>
                <a:gd name="T9" fmla="*/ 518 h 2042"/>
                <a:gd name="T10" fmla="*/ 122 w 398"/>
                <a:gd name="T11" fmla="*/ 569 h 2042"/>
                <a:gd name="T12" fmla="*/ 156 w 398"/>
                <a:gd name="T13" fmla="*/ 625 h 2042"/>
                <a:gd name="T14" fmla="*/ 191 w 398"/>
                <a:gd name="T15" fmla="*/ 690 h 2042"/>
                <a:gd name="T16" fmla="*/ 225 w 398"/>
                <a:gd name="T17" fmla="*/ 758 h 2042"/>
                <a:gd name="T18" fmla="*/ 259 w 398"/>
                <a:gd name="T19" fmla="*/ 833 h 2042"/>
                <a:gd name="T20" fmla="*/ 291 w 398"/>
                <a:gd name="T21" fmla="*/ 911 h 2042"/>
                <a:gd name="T22" fmla="*/ 318 w 398"/>
                <a:gd name="T23" fmla="*/ 993 h 2042"/>
                <a:gd name="T24" fmla="*/ 340 w 398"/>
                <a:gd name="T25" fmla="*/ 1078 h 2042"/>
                <a:gd name="T26" fmla="*/ 357 w 398"/>
                <a:gd name="T27" fmla="*/ 1166 h 2042"/>
                <a:gd name="T28" fmla="*/ 366 w 398"/>
                <a:gd name="T29" fmla="*/ 1256 h 2042"/>
                <a:gd name="T30" fmla="*/ 369 w 398"/>
                <a:gd name="T31" fmla="*/ 1348 h 2042"/>
                <a:gd name="T32" fmla="*/ 361 w 398"/>
                <a:gd name="T33" fmla="*/ 1435 h 2042"/>
                <a:gd name="T34" fmla="*/ 348 w 398"/>
                <a:gd name="T35" fmla="*/ 1515 h 2042"/>
                <a:gd name="T36" fmla="*/ 330 w 398"/>
                <a:gd name="T37" fmla="*/ 1589 h 2042"/>
                <a:gd name="T38" fmla="*/ 309 w 398"/>
                <a:gd name="T39" fmla="*/ 1657 h 2042"/>
                <a:gd name="T40" fmla="*/ 283 w 398"/>
                <a:gd name="T41" fmla="*/ 1717 h 2042"/>
                <a:gd name="T42" fmla="*/ 255 w 398"/>
                <a:gd name="T43" fmla="*/ 1774 h 2042"/>
                <a:gd name="T44" fmla="*/ 225 w 398"/>
                <a:gd name="T45" fmla="*/ 1822 h 2042"/>
                <a:gd name="T46" fmla="*/ 197 w 398"/>
                <a:gd name="T47" fmla="*/ 1868 h 2042"/>
                <a:gd name="T48" fmla="*/ 165 w 398"/>
                <a:gd name="T49" fmla="*/ 1904 h 2042"/>
                <a:gd name="T50" fmla="*/ 136 w 398"/>
                <a:gd name="T51" fmla="*/ 1937 h 2042"/>
                <a:gd name="T52" fmla="*/ 109 w 398"/>
                <a:gd name="T53" fmla="*/ 1964 h 2042"/>
                <a:gd name="T54" fmla="*/ 85 w 398"/>
                <a:gd name="T55" fmla="*/ 1987 h 2042"/>
                <a:gd name="T56" fmla="*/ 65 w 398"/>
                <a:gd name="T57" fmla="*/ 2004 h 2042"/>
                <a:gd name="T58" fmla="*/ 49 w 398"/>
                <a:gd name="T59" fmla="*/ 2015 h 2042"/>
                <a:gd name="T60" fmla="*/ 34 w 398"/>
                <a:gd name="T61" fmla="*/ 2026 h 2042"/>
                <a:gd name="T62" fmla="*/ 78 w 398"/>
                <a:gd name="T63" fmla="*/ 2042 h 2042"/>
                <a:gd name="T64" fmla="*/ 92 w 398"/>
                <a:gd name="T65" fmla="*/ 2032 h 2042"/>
                <a:gd name="T66" fmla="*/ 115 w 398"/>
                <a:gd name="T67" fmla="*/ 2012 h 2042"/>
                <a:gd name="T68" fmla="*/ 138 w 398"/>
                <a:gd name="T69" fmla="*/ 1993 h 2042"/>
                <a:gd name="T70" fmla="*/ 161 w 398"/>
                <a:gd name="T71" fmla="*/ 1968 h 2042"/>
                <a:gd name="T72" fmla="*/ 189 w 398"/>
                <a:gd name="T73" fmla="*/ 1938 h 2042"/>
                <a:gd name="T74" fmla="*/ 217 w 398"/>
                <a:gd name="T75" fmla="*/ 1903 h 2042"/>
                <a:gd name="T76" fmla="*/ 245 w 398"/>
                <a:gd name="T77" fmla="*/ 1864 h 2042"/>
                <a:gd name="T78" fmla="*/ 274 w 398"/>
                <a:gd name="T79" fmla="*/ 1815 h 2042"/>
                <a:gd name="T80" fmla="*/ 301 w 398"/>
                <a:gd name="T81" fmla="*/ 1764 h 2042"/>
                <a:gd name="T82" fmla="*/ 327 w 398"/>
                <a:gd name="T83" fmla="*/ 1704 h 2042"/>
                <a:gd name="T84" fmla="*/ 351 w 398"/>
                <a:gd name="T85" fmla="*/ 1640 h 2042"/>
                <a:gd name="T86" fmla="*/ 369 w 398"/>
                <a:gd name="T87" fmla="*/ 1568 h 2042"/>
                <a:gd name="T88" fmla="*/ 385 w 398"/>
                <a:gd name="T89" fmla="*/ 1489 h 2042"/>
                <a:gd name="T90" fmla="*/ 394 w 398"/>
                <a:gd name="T91" fmla="*/ 1404 h 2042"/>
                <a:gd name="T92" fmla="*/ 398 w 398"/>
                <a:gd name="T93" fmla="*/ 1312 h 2042"/>
                <a:gd name="T94" fmla="*/ 391 w 398"/>
                <a:gd name="T95" fmla="*/ 1219 h 2042"/>
                <a:gd name="T96" fmla="*/ 378 w 398"/>
                <a:gd name="T97" fmla="*/ 1129 h 2042"/>
                <a:gd name="T98" fmla="*/ 357 w 398"/>
                <a:gd name="T99" fmla="*/ 1040 h 2042"/>
                <a:gd name="T100" fmla="*/ 331 w 398"/>
                <a:gd name="T101" fmla="*/ 954 h 2042"/>
                <a:gd name="T102" fmla="*/ 302 w 398"/>
                <a:gd name="T103" fmla="*/ 873 h 2042"/>
                <a:gd name="T104" fmla="*/ 270 w 398"/>
                <a:gd name="T105" fmla="*/ 796 h 2042"/>
                <a:gd name="T106" fmla="*/ 236 w 398"/>
                <a:gd name="T107" fmla="*/ 723 h 2042"/>
                <a:gd name="T108" fmla="*/ 200 w 398"/>
                <a:gd name="T109" fmla="*/ 655 h 2042"/>
                <a:gd name="T110" fmla="*/ 164 w 398"/>
                <a:gd name="T111" fmla="*/ 593 h 2042"/>
                <a:gd name="T112" fmla="*/ 131 w 398"/>
                <a:gd name="T113" fmla="*/ 537 h 2042"/>
                <a:gd name="T114" fmla="*/ 100 w 398"/>
                <a:gd name="T115" fmla="*/ 491 h 2042"/>
                <a:gd name="T116" fmla="*/ 72 w 398"/>
                <a:gd name="T117" fmla="*/ 452 h 2042"/>
                <a:gd name="T118" fmla="*/ 50 w 398"/>
                <a:gd name="T119" fmla="*/ 421 h 2042"/>
                <a:gd name="T120" fmla="*/ 33 w 398"/>
                <a:gd name="T121" fmla="*/ 399 h 2042"/>
                <a:gd name="T122" fmla="*/ 24 w 398"/>
                <a:gd name="T123" fmla="*/ 387 h 20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8" h="2042">
                  <a:moveTo>
                    <a:pt x="80" y="0"/>
                  </a:moveTo>
                  <a:lnTo>
                    <a:pt x="0" y="393"/>
                  </a:lnTo>
                  <a:lnTo>
                    <a:pt x="0" y="395"/>
                  </a:lnTo>
                  <a:lnTo>
                    <a:pt x="4" y="399"/>
                  </a:lnTo>
                  <a:lnTo>
                    <a:pt x="7" y="401"/>
                  </a:lnTo>
                  <a:lnTo>
                    <a:pt x="10" y="405"/>
                  </a:lnTo>
                  <a:lnTo>
                    <a:pt x="12" y="410"/>
                  </a:lnTo>
                  <a:lnTo>
                    <a:pt x="17" y="416"/>
                  </a:lnTo>
                  <a:lnTo>
                    <a:pt x="20" y="420"/>
                  </a:lnTo>
                  <a:lnTo>
                    <a:pt x="25" y="426"/>
                  </a:lnTo>
                  <a:lnTo>
                    <a:pt x="31" y="431"/>
                  </a:lnTo>
                  <a:lnTo>
                    <a:pt x="36" y="440"/>
                  </a:lnTo>
                  <a:lnTo>
                    <a:pt x="41" y="447"/>
                  </a:lnTo>
                  <a:lnTo>
                    <a:pt x="48" y="456"/>
                  </a:lnTo>
                  <a:lnTo>
                    <a:pt x="54" y="465"/>
                  </a:lnTo>
                  <a:lnTo>
                    <a:pt x="62" y="476"/>
                  </a:lnTo>
                  <a:lnTo>
                    <a:pt x="67" y="485"/>
                  </a:lnTo>
                  <a:lnTo>
                    <a:pt x="74" y="495"/>
                  </a:lnTo>
                  <a:lnTo>
                    <a:pt x="82" y="506"/>
                  </a:lnTo>
                  <a:lnTo>
                    <a:pt x="89" y="518"/>
                  </a:lnTo>
                  <a:lnTo>
                    <a:pt x="97" y="528"/>
                  </a:lnTo>
                  <a:lnTo>
                    <a:pt x="105" y="541"/>
                  </a:lnTo>
                  <a:lnTo>
                    <a:pt x="113" y="554"/>
                  </a:lnTo>
                  <a:lnTo>
                    <a:pt x="122" y="569"/>
                  </a:lnTo>
                  <a:lnTo>
                    <a:pt x="130" y="582"/>
                  </a:lnTo>
                  <a:lnTo>
                    <a:pt x="138" y="595"/>
                  </a:lnTo>
                  <a:lnTo>
                    <a:pt x="147" y="610"/>
                  </a:lnTo>
                  <a:lnTo>
                    <a:pt x="156" y="625"/>
                  </a:lnTo>
                  <a:lnTo>
                    <a:pt x="164" y="640"/>
                  </a:lnTo>
                  <a:lnTo>
                    <a:pt x="173" y="656"/>
                  </a:lnTo>
                  <a:lnTo>
                    <a:pt x="182" y="673"/>
                  </a:lnTo>
                  <a:lnTo>
                    <a:pt x="191" y="690"/>
                  </a:lnTo>
                  <a:lnTo>
                    <a:pt x="200" y="707"/>
                  </a:lnTo>
                  <a:lnTo>
                    <a:pt x="208" y="723"/>
                  </a:lnTo>
                  <a:lnTo>
                    <a:pt x="216" y="740"/>
                  </a:lnTo>
                  <a:lnTo>
                    <a:pt x="225" y="758"/>
                  </a:lnTo>
                  <a:lnTo>
                    <a:pt x="233" y="776"/>
                  </a:lnTo>
                  <a:lnTo>
                    <a:pt x="242" y="795"/>
                  </a:lnTo>
                  <a:lnTo>
                    <a:pt x="250" y="813"/>
                  </a:lnTo>
                  <a:lnTo>
                    <a:pt x="259" y="833"/>
                  </a:lnTo>
                  <a:lnTo>
                    <a:pt x="267" y="852"/>
                  </a:lnTo>
                  <a:lnTo>
                    <a:pt x="275" y="870"/>
                  </a:lnTo>
                  <a:lnTo>
                    <a:pt x="282" y="890"/>
                  </a:lnTo>
                  <a:lnTo>
                    <a:pt x="291" y="911"/>
                  </a:lnTo>
                  <a:lnTo>
                    <a:pt x="296" y="931"/>
                  </a:lnTo>
                  <a:lnTo>
                    <a:pt x="304" y="951"/>
                  </a:lnTo>
                  <a:lnTo>
                    <a:pt x="312" y="972"/>
                  </a:lnTo>
                  <a:lnTo>
                    <a:pt x="318" y="993"/>
                  </a:lnTo>
                  <a:lnTo>
                    <a:pt x="323" y="1014"/>
                  </a:lnTo>
                  <a:lnTo>
                    <a:pt x="330" y="1035"/>
                  </a:lnTo>
                  <a:lnTo>
                    <a:pt x="335" y="1057"/>
                  </a:lnTo>
                  <a:lnTo>
                    <a:pt x="340" y="1078"/>
                  </a:lnTo>
                  <a:lnTo>
                    <a:pt x="344" y="1099"/>
                  </a:lnTo>
                  <a:lnTo>
                    <a:pt x="348" y="1121"/>
                  </a:lnTo>
                  <a:lnTo>
                    <a:pt x="352" y="1144"/>
                  </a:lnTo>
                  <a:lnTo>
                    <a:pt x="357" y="1166"/>
                  </a:lnTo>
                  <a:lnTo>
                    <a:pt x="360" y="1188"/>
                  </a:lnTo>
                  <a:lnTo>
                    <a:pt x="363" y="1210"/>
                  </a:lnTo>
                  <a:lnTo>
                    <a:pt x="364" y="1233"/>
                  </a:lnTo>
                  <a:lnTo>
                    <a:pt x="366" y="1256"/>
                  </a:lnTo>
                  <a:lnTo>
                    <a:pt x="368" y="1278"/>
                  </a:lnTo>
                  <a:lnTo>
                    <a:pt x="369" y="1302"/>
                  </a:lnTo>
                  <a:lnTo>
                    <a:pt x="369" y="1324"/>
                  </a:lnTo>
                  <a:lnTo>
                    <a:pt x="369" y="1348"/>
                  </a:lnTo>
                  <a:lnTo>
                    <a:pt x="366" y="1370"/>
                  </a:lnTo>
                  <a:lnTo>
                    <a:pt x="365" y="1392"/>
                  </a:lnTo>
                  <a:lnTo>
                    <a:pt x="363" y="1413"/>
                  </a:lnTo>
                  <a:lnTo>
                    <a:pt x="361" y="1435"/>
                  </a:lnTo>
                  <a:lnTo>
                    <a:pt x="357" y="1455"/>
                  </a:lnTo>
                  <a:lnTo>
                    <a:pt x="355" y="1474"/>
                  </a:lnTo>
                  <a:lnTo>
                    <a:pt x="351" y="1495"/>
                  </a:lnTo>
                  <a:lnTo>
                    <a:pt x="348" y="1515"/>
                  </a:lnTo>
                  <a:lnTo>
                    <a:pt x="344" y="1533"/>
                  </a:lnTo>
                  <a:lnTo>
                    <a:pt x="339" y="1553"/>
                  </a:lnTo>
                  <a:lnTo>
                    <a:pt x="335" y="1571"/>
                  </a:lnTo>
                  <a:lnTo>
                    <a:pt x="330" y="1589"/>
                  </a:lnTo>
                  <a:lnTo>
                    <a:pt x="325" y="1606"/>
                  </a:lnTo>
                  <a:lnTo>
                    <a:pt x="319" y="1623"/>
                  </a:lnTo>
                  <a:lnTo>
                    <a:pt x="314" y="1640"/>
                  </a:lnTo>
                  <a:lnTo>
                    <a:pt x="309" y="1657"/>
                  </a:lnTo>
                  <a:lnTo>
                    <a:pt x="302" y="1672"/>
                  </a:lnTo>
                  <a:lnTo>
                    <a:pt x="296" y="1687"/>
                  </a:lnTo>
                  <a:lnTo>
                    <a:pt x="289" y="1702"/>
                  </a:lnTo>
                  <a:lnTo>
                    <a:pt x="283" y="1717"/>
                  </a:lnTo>
                  <a:lnTo>
                    <a:pt x="275" y="1732"/>
                  </a:lnTo>
                  <a:lnTo>
                    <a:pt x="270" y="1746"/>
                  </a:lnTo>
                  <a:lnTo>
                    <a:pt x="262" y="1759"/>
                  </a:lnTo>
                  <a:lnTo>
                    <a:pt x="255" y="1774"/>
                  </a:lnTo>
                  <a:lnTo>
                    <a:pt x="248" y="1785"/>
                  </a:lnTo>
                  <a:lnTo>
                    <a:pt x="240" y="1797"/>
                  </a:lnTo>
                  <a:lnTo>
                    <a:pt x="233" y="1810"/>
                  </a:lnTo>
                  <a:lnTo>
                    <a:pt x="225" y="1822"/>
                  </a:lnTo>
                  <a:lnTo>
                    <a:pt x="219" y="1834"/>
                  </a:lnTo>
                  <a:lnTo>
                    <a:pt x="211" y="1846"/>
                  </a:lnTo>
                  <a:lnTo>
                    <a:pt x="203" y="1856"/>
                  </a:lnTo>
                  <a:lnTo>
                    <a:pt x="197" y="1868"/>
                  </a:lnTo>
                  <a:lnTo>
                    <a:pt x="189" y="1877"/>
                  </a:lnTo>
                  <a:lnTo>
                    <a:pt x="180" y="1886"/>
                  </a:lnTo>
                  <a:lnTo>
                    <a:pt x="173" y="1895"/>
                  </a:lnTo>
                  <a:lnTo>
                    <a:pt x="165" y="1904"/>
                  </a:lnTo>
                  <a:lnTo>
                    <a:pt x="157" y="1912"/>
                  </a:lnTo>
                  <a:lnTo>
                    <a:pt x="149" y="1921"/>
                  </a:lnTo>
                  <a:lnTo>
                    <a:pt x="143" y="1929"/>
                  </a:lnTo>
                  <a:lnTo>
                    <a:pt x="136" y="1937"/>
                  </a:lnTo>
                  <a:lnTo>
                    <a:pt x="129" y="1944"/>
                  </a:lnTo>
                  <a:lnTo>
                    <a:pt x="122" y="1951"/>
                  </a:lnTo>
                  <a:lnTo>
                    <a:pt x="114" y="1958"/>
                  </a:lnTo>
                  <a:lnTo>
                    <a:pt x="109" y="1964"/>
                  </a:lnTo>
                  <a:lnTo>
                    <a:pt x="101" y="1970"/>
                  </a:lnTo>
                  <a:lnTo>
                    <a:pt x="96" y="1976"/>
                  </a:lnTo>
                  <a:lnTo>
                    <a:pt x="91" y="1981"/>
                  </a:lnTo>
                  <a:lnTo>
                    <a:pt x="85" y="1987"/>
                  </a:lnTo>
                  <a:lnTo>
                    <a:pt x="79" y="1991"/>
                  </a:lnTo>
                  <a:lnTo>
                    <a:pt x="74" y="1995"/>
                  </a:lnTo>
                  <a:lnTo>
                    <a:pt x="68" y="1998"/>
                  </a:lnTo>
                  <a:lnTo>
                    <a:pt x="65" y="2004"/>
                  </a:lnTo>
                  <a:lnTo>
                    <a:pt x="59" y="2006"/>
                  </a:lnTo>
                  <a:lnTo>
                    <a:pt x="55" y="2009"/>
                  </a:lnTo>
                  <a:lnTo>
                    <a:pt x="51" y="2012"/>
                  </a:lnTo>
                  <a:lnTo>
                    <a:pt x="49" y="2015"/>
                  </a:lnTo>
                  <a:lnTo>
                    <a:pt x="42" y="2019"/>
                  </a:lnTo>
                  <a:lnTo>
                    <a:pt x="38" y="2022"/>
                  </a:lnTo>
                  <a:lnTo>
                    <a:pt x="34" y="2025"/>
                  </a:lnTo>
                  <a:lnTo>
                    <a:pt x="34" y="2026"/>
                  </a:lnTo>
                  <a:lnTo>
                    <a:pt x="33" y="2027"/>
                  </a:lnTo>
                  <a:lnTo>
                    <a:pt x="33" y="2027"/>
                  </a:lnTo>
                  <a:lnTo>
                    <a:pt x="33" y="2027"/>
                  </a:lnTo>
                  <a:lnTo>
                    <a:pt x="78" y="2042"/>
                  </a:lnTo>
                  <a:lnTo>
                    <a:pt x="78" y="2040"/>
                  </a:lnTo>
                  <a:lnTo>
                    <a:pt x="82" y="2039"/>
                  </a:lnTo>
                  <a:lnTo>
                    <a:pt x="85" y="2035"/>
                  </a:lnTo>
                  <a:lnTo>
                    <a:pt x="92" y="2032"/>
                  </a:lnTo>
                  <a:lnTo>
                    <a:pt x="99" y="2026"/>
                  </a:lnTo>
                  <a:lnTo>
                    <a:pt x="106" y="2021"/>
                  </a:lnTo>
                  <a:lnTo>
                    <a:pt x="110" y="2015"/>
                  </a:lnTo>
                  <a:lnTo>
                    <a:pt x="115" y="2012"/>
                  </a:lnTo>
                  <a:lnTo>
                    <a:pt x="121" y="2008"/>
                  </a:lnTo>
                  <a:lnTo>
                    <a:pt x="126" y="2004"/>
                  </a:lnTo>
                  <a:lnTo>
                    <a:pt x="131" y="1998"/>
                  </a:lnTo>
                  <a:lnTo>
                    <a:pt x="138" y="1993"/>
                  </a:lnTo>
                  <a:lnTo>
                    <a:pt x="143" y="1988"/>
                  </a:lnTo>
                  <a:lnTo>
                    <a:pt x="149" y="1981"/>
                  </a:lnTo>
                  <a:lnTo>
                    <a:pt x="155" y="1975"/>
                  </a:lnTo>
                  <a:lnTo>
                    <a:pt x="161" y="1968"/>
                  </a:lnTo>
                  <a:lnTo>
                    <a:pt x="168" y="1961"/>
                  </a:lnTo>
                  <a:lnTo>
                    <a:pt x="176" y="1955"/>
                  </a:lnTo>
                  <a:lnTo>
                    <a:pt x="182" y="1946"/>
                  </a:lnTo>
                  <a:lnTo>
                    <a:pt x="189" y="1938"/>
                  </a:lnTo>
                  <a:lnTo>
                    <a:pt x="195" y="1930"/>
                  </a:lnTo>
                  <a:lnTo>
                    <a:pt x="203" y="1923"/>
                  </a:lnTo>
                  <a:lnTo>
                    <a:pt x="210" y="1912"/>
                  </a:lnTo>
                  <a:lnTo>
                    <a:pt x="217" y="1903"/>
                  </a:lnTo>
                  <a:lnTo>
                    <a:pt x="224" y="1894"/>
                  </a:lnTo>
                  <a:lnTo>
                    <a:pt x="232" y="1885"/>
                  </a:lnTo>
                  <a:lnTo>
                    <a:pt x="238" y="1874"/>
                  </a:lnTo>
                  <a:lnTo>
                    <a:pt x="245" y="1864"/>
                  </a:lnTo>
                  <a:lnTo>
                    <a:pt x="253" y="1852"/>
                  </a:lnTo>
                  <a:lnTo>
                    <a:pt x="261" y="1840"/>
                  </a:lnTo>
                  <a:lnTo>
                    <a:pt x="267" y="1829"/>
                  </a:lnTo>
                  <a:lnTo>
                    <a:pt x="274" y="1815"/>
                  </a:lnTo>
                  <a:lnTo>
                    <a:pt x="282" y="1804"/>
                  </a:lnTo>
                  <a:lnTo>
                    <a:pt x="288" y="1792"/>
                  </a:lnTo>
                  <a:lnTo>
                    <a:pt x="295" y="1778"/>
                  </a:lnTo>
                  <a:lnTo>
                    <a:pt x="301" y="1764"/>
                  </a:lnTo>
                  <a:lnTo>
                    <a:pt x="308" y="1750"/>
                  </a:lnTo>
                  <a:lnTo>
                    <a:pt x="314" y="1736"/>
                  </a:lnTo>
                  <a:lnTo>
                    <a:pt x="321" y="1720"/>
                  </a:lnTo>
                  <a:lnTo>
                    <a:pt x="327" y="1704"/>
                  </a:lnTo>
                  <a:lnTo>
                    <a:pt x="334" y="1689"/>
                  </a:lnTo>
                  <a:lnTo>
                    <a:pt x="340" y="1674"/>
                  </a:lnTo>
                  <a:lnTo>
                    <a:pt x="344" y="1656"/>
                  </a:lnTo>
                  <a:lnTo>
                    <a:pt x="351" y="1640"/>
                  </a:lnTo>
                  <a:lnTo>
                    <a:pt x="355" y="1622"/>
                  </a:lnTo>
                  <a:lnTo>
                    <a:pt x="360" y="1605"/>
                  </a:lnTo>
                  <a:lnTo>
                    <a:pt x="365" y="1585"/>
                  </a:lnTo>
                  <a:lnTo>
                    <a:pt x="369" y="1568"/>
                  </a:lnTo>
                  <a:lnTo>
                    <a:pt x="374" y="1549"/>
                  </a:lnTo>
                  <a:lnTo>
                    <a:pt x="378" y="1529"/>
                  </a:lnTo>
                  <a:lnTo>
                    <a:pt x="381" y="1508"/>
                  </a:lnTo>
                  <a:lnTo>
                    <a:pt x="385" y="1489"/>
                  </a:lnTo>
                  <a:lnTo>
                    <a:pt x="387" y="1468"/>
                  </a:lnTo>
                  <a:lnTo>
                    <a:pt x="390" y="1447"/>
                  </a:lnTo>
                  <a:lnTo>
                    <a:pt x="393" y="1426"/>
                  </a:lnTo>
                  <a:lnTo>
                    <a:pt x="394" y="1404"/>
                  </a:lnTo>
                  <a:lnTo>
                    <a:pt x="395" y="1380"/>
                  </a:lnTo>
                  <a:lnTo>
                    <a:pt x="398" y="1359"/>
                  </a:lnTo>
                  <a:lnTo>
                    <a:pt x="398" y="1336"/>
                  </a:lnTo>
                  <a:lnTo>
                    <a:pt x="398" y="1312"/>
                  </a:lnTo>
                  <a:lnTo>
                    <a:pt x="397" y="1289"/>
                  </a:lnTo>
                  <a:lnTo>
                    <a:pt x="395" y="1265"/>
                  </a:lnTo>
                  <a:lnTo>
                    <a:pt x="393" y="1242"/>
                  </a:lnTo>
                  <a:lnTo>
                    <a:pt x="391" y="1219"/>
                  </a:lnTo>
                  <a:lnTo>
                    <a:pt x="389" y="1196"/>
                  </a:lnTo>
                  <a:lnTo>
                    <a:pt x="386" y="1175"/>
                  </a:lnTo>
                  <a:lnTo>
                    <a:pt x="381" y="1151"/>
                  </a:lnTo>
                  <a:lnTo>
                    <a:pt x="378" y="1129"/>
                  </a:lnTo>
                  <a:lnTo>
                    <a:pt x="373" y="1107"/>
                  </a:lnTo>
                  <a:lnTo>
                    <a:pt x="369" y="1085"/>
                  </a:lnTo>
                  <a:lnTo>
                    <a:pt x="363" y="1063"/>
                  </a:lnTo>
                  <a:lnTo>
                    <a:pt x="357" y="1040"/>
                  </a:lnTo>
                  <a:lnTo>
                    <a:pt x="351" y="1019"/>
                  </a:lnTo>
                  <a:lnTo>
                    <a:pt x="346" y="999"/>
                  </a:lnTo>
                  <a:lnTo>
                    <a:pt x="339" y="976"/>
                  </a:lnTo>
                  <a:lnTo>
                    <a:pt x="331" y="954"/>
                  </a:lnTo>
                  <a:lnTo>
                    <a:pt x="323" y="933"/>
                  </a:lnTo>
                  <a:lnTo>
                    <a:pt x="317" y="914"/>
                  </a:lnTo>
                  <a:lnTo>
                    <a:pt x="309" y="893"/>
                  </a:lnTo>
                  <a:lnTo>
                    <a:pt x="302" y="873"/>
                  </a:lnTo>
                  <a:lnTo>
                    <a:pt x="293" y="853"/>
                  </a:lnTo>
                  <a:lnTo>
                    <a:pt x="287" y="834"/>
                  </a:lnTo>
                  <a:lnTo>
                    <a:pt x="278" y="816"/>
                  </a:lnTo>
                  <a:lnTo>
                    <a:pt x="270" y="796"/>
                  </a:lnTo>
                  <a:lnTo>
                    <a:pt x="261" y="776"/>
                  </a:lnTo>
                  <a:lnTo>
                    <a:pt x="253" y="758"/>
                  </a:lnTo>
                  <a:lnTo>
                    <a:pt x="244" y="740"/>
                  </a:lnTo>
                  <a:lnTo>
                    <a:pt x="236" y="723"/>
                  </a:lnTo>
                  <a:lnTo>
                    <a:pt x="227" y="706"/>
                  </a:lnTo>
                  <a:lnTo>
                    <a:pt x="219" y="689"/>
                  </a:lnTo>
                  <a:lnTo>
                    <a:pt x="208" y="672"/>
                  </a:lnTo>
                  <a:lnTo>
                    <a:pt x="200" y="655"/>
                  </a:lnTo>
                  <a:lnTo>
                    <a:pt x="190" y="639"/>
                  </a:lnTo>
                  <a:lnTo>
                    <a:pt x="182" y="623"/>
                  </a:lnTo>
                  <a:lnTo>
                    <a:pt x="173" y="608"/>
                  </a:lnTo>
                  <a:lnTo>
                    <a:pt x="164" y="593"/>
                  </a:lnTo>
                  <a:lnTo>
                    <a:pt x="156" y="579"/>
                  </a:lnTo>
                  <a:lnTo>
                    <a:pt x="148" y="565"/>
                  </a:lnTo>
                  <a:lnTo>
                    <a:pt x="139" y="552"/>
                  </a:lnTo>
                  <a:lnTo>
                    <a:pt x="131" y="537"/>
                  </a:lnTo>
                  <a:lnTo>
                    <a:pt x="122" y="525"/>
                  </a:lnTo>
                  <a:lnTo>
                    <a:pt x="115" y="514"/>
                  </a:lnTo>
                  <a:lnTo>
                    <a:pt x="108" y="502"/>
                  </a:lnTo>
                  <a:lnTo>
                    <a:pt x="100" y="491"/>
                  </a:lnTo>
                  <a:lnTo>
                    <a:pt x="92" y="480"/>
                  </a:lnTo>
                  <a:lnTo>
                    <a:pt x="85" y="472"/>
                  </a:lnTo>
                  <a:lnTo>
                    <a:pt x="79" y="460"/>
                  </a:lnTo>
                  <a:lnTo>
                    <a:pt x="72" y="452"/>
                  </a:lnTo>
                  <a:lnTo>
                    <a:pt x="66" y="443"/>
                  </a:lnTo>
                  <a:lnTo>
                    <a:pt x="61" y="435"/>
                  </a:lnTo>
                  <a:lnTo>
                    <a:pt x="55" y="427"/>
                  </a:lnTo>
                  <a:lnTo>
                    <a:pt x="50" y="421"/>
                  </a:lnTo>
                  <a:lnTo>
                    <a:pt x="45" y="414"/>
                  </a:lnTo>
                  <a:lnTo>
                    <a:pt x="41" y="409"/>
                  </a:lnTo>
                  <a:lnTo>
                    <a:pt x="37" y="404"/>
                  </a:lnTo>
                  <a:lnTo>
                    <a:pt x="33" y="399"/>
                  </a:lnTo>
                  <a:lnTo>
                    <a:pt x="31" y="396"/>
                  </a:lnTo>
                  <a:lnTo>
                    <a:pt x="29" y="392"/>
                  </a:lnTo>
                  <a:lnTo>
                    <a:pt x="25" y="388"/>
                  </a:lnTo>
                  <a:lnTo>
                    <a:pt x="24" y="387"/>
                  </a:lnTo>
                  <a:lnTo>
                    <a:pt x="117" y="9"/>
                  </a:lnTo>
                  <a:lnTo>
                    <a:pt x="80" y="0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3941763" y="3119438"/>
              <a:ext cx="61913" cy="107950"/>
            </a:xfrm>
            <a:custGeom>
              <a:avLst/>
              <a:gdLst>
                <a:gd name="T0" fmla="*/ 50 w 155"/>
                <a:gd name="T1" fmla="*/ 10 h 272"/>
                <a:gd name="T2" fmla="*/ 34 w 155"/>
                <a:gd name="T3" fmla="*/ 25 h 272"/>
                <a:gd name="T4" fmla="*/ 25 w 155"/>
                <a:gd name="T5" fmla="*/ 38 h 272"/>
                <a:gd name="T6" fmla="*/ 17 w 155"/>
                <a:gd name="T7" fmla="*/ 53 h 272"/>
                <a:gd name="T8" fmla="*/ 10 w 155"/>
                <a:gd name="T9" fmla="*/ 68 h 272"/>
                <a:gd name="T10" fmla="*/ 4 w 155"/>
                <a:gd name="T11" fmla="*/ 85 h 272"/>
                <a:gd name="T12" fmla="*/ 3 w 155"/>
                <a:gd name="T13" fmla="*/ 105 h 272"/>
                <a:gd name="T14" fmla="*/ 0 w 155"/>
                <a:gd name="T15" fmla="*/ 126 h 272"/>
                <a:gd name="T16" fmla="*/ 0 w 155"/>
                <a:gd name="T17" fmla="*/ 149 h 272"/>
                <a:gd name="T18" fmla="*/ 4 w 155"/>
                <a:gd name="T19" fmla="*/ 174 h 272"/>
                <a:gd name="T20" fmla="*/ 10 w 155"/>
                <a:gd name="T21" fmla="*/ 199 h 272"/>
                <a:gd name="T22" fmla="*/ 19 w 155"/>
                <a:gd name="T23" fmla="*/ 221 h 272"/>
                <a:gd name="T24" fmla="*/ 28 w 155"/>
                <a:gd name="T25" fmla="*/ 240 h 272"/>
                <a:gd name="T26" fmla="*/ 41 w 155"/>
                <a:gd name="T27" fmla="*/ 254 h 272"/>
                <a:gd name="T28" fmla="*/ 58 w 155"/>
                <a:gd name="T29" fmla="*/ 266 h 272"/>
                <a:gd name="T30" fmla="*/ 76 w 155"/>
                <a:gd name="T31" fmla="*/ 271 h 272"/>
                <a:gd name="T32" fmla="*/ 96 w 155"/>
                <a:gd name="T33" fmla="*/ 270 h 272"/>
                <a:gd name="T34" fmla="*/ 113 w 155"/>
                <a:gd name="T35" fmla="*/ 262 h 272"/>
                <a:gd name="T36" fmla="*/ 130 w 155"/>
                <a:gd name="T37" fmla="*/ 247 h 272"/>
                <a:gd name="T38" fmla="*/ 142 w 155"/>
                <a:gd name="T39" fmla="*/ 224 h 272"/>
                <a:gd name="T40" fmla="*/ 151 w 155"/>
                <a:gd name="T41" fmla="*/ 199 h 272"/>
                <a:gd name="T42" fmla="*/ 155 w 155"/>
                <a:gd name="T43" fmla="*/ 176 h 272"/>
                <a:gd name="T44" fmla="*/ 155 w 155"/>
                <a:gd name="T45" fmla="*/ 160 h 272"/>
                <a:gd name="T46" fmla="*/ 136 w 155"/>
                <a:gd name="T47" fmla="*/ 144 h 272"/>
                <a:gd name="T48" fmla="*/ 135 w 155"/>
                <a:gd name="T49" fmla="*/ 169 h 272"/>
                <a:gd name="T50" fmla="*/ 132 w 155"/>
                <a:gd name="T51" fmla="*/ 193 h 272"/>
                <a:gd name="T52" fmla="*/ 125 w 155"/>
                <a:gd name="T53" fmla="*/ 215 h 272"/>
                <a:gd name="T54" fmla="*/ 115 w 155"/>
                <a:gd name="T55" fmla="*/ 233 h 272"/>
                <a:gd name="T56" fmla="*/ 102 w 155"/>
                <a:gd name="T57" fmla="*/ 246 h 272"/>
                <a:gd name="T58" fmla="*/ 83 w 155"/>
                <a:gd name="T59" fmla="*/ 254 h 272"/>
                <a:gd name="T60" fmla="*/ 60 w 155"/>
                <a:gd name="T61" fmla="*/ 245 h 272"/>
                <a:gd name="T62" fmla="*/ 50 w 155"/>
                <a:gd name="T63" fmla="*/ 236 h 272"/>
                <a:gd name="T64" fmla="*/ 40 w 155"/>
                <a:gd name="T65" fmla="*/ 221 h 272"/>
                <a:gd name="T66" fmla="*/ 32 w 155"/>
                <a:gd name="T67" fmla="*/ 206 h 272"/>
                <a:gd name="T68" fmla="*/ 25 w 155"/>
                <a:gd name="T69" fmla="*/ 185 h 272"/>
                <a:gd name="T70" fmla="*/ 23 w 155"/>
                <a:gd name="T71" fmla="*/ 164 h 272"/>
                <a:gd name="T72" fmla="*/ 20 w 155"/>
                <a:gd name="T73" fmla="*/ 142 h 272"/>
                <a:gd name="T74" fmla="*/ 19 w 155"/>
                <a:gd name="T75" fmla="*/ 121 h 272"/>
                <a:gd name="T76" fmla="*/ 21 w 155"/>
                <a:gd name="T77" fmla="*/ 102 h 272"/>
                <a:gd name="T78" fmla="*/ 25 w 155"/>
                <a:gd name="T79" fmla="*/ 87 h 272"/>
                <a:gd name="T80" fmla="*/ 29 w 155"/>
                <a:gd name="T81" fmla="*/ 71 h 272"/>
                <a:gd name="T82" fmla="*/ 40 w 155"/>
                <a:gd name="T83" fmla="*/ 50 h 272"/>
                <a:gd name="T84" fmla="*/ 55 w 155"/>
                <a:gd name="T85" fmla="*/ 29 h 272"/>
                <a:gd name="T86" fmla="*/ 74 w 155"/>
                <a:gd name="T87" fmla="*/ 17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55" h="272">
                  <a:moveTo>
                    <a:pt x="64" y="0"/>
                  </a:moveTo>
                  <a:lnTo>
                    <a:pt x="57" y="3"/>
                  </a:lnTo>
                  <a:lnTo>
                    <a:pt x="50" y="10"/>
                  </a:lnTo>
                  <a:lnTo>
                    <a:pt x="43" y="15"/>
                  </a:lnTo>
                  <a:lnTo>
                    <a:pt x="37" y="23"/>
                  </a:lnTo>
                  <a:lnTo>
                    <a:pt x="34" y="25"/>
                  </a:lnTo>
                  <a:lnTo>
                    <a:pt x="30" y="29"/>
                  </a:lnTo>
                  <a:lnTo>
                    <a:pt x="28" y="33"/>
                  </a:lnTo>
                  <a:lnTo>
                    <a:pt x="25" y="38"/>
                  </a:lnTo>
                  <a:lnTo>
                    <a:pt x="23" y="42"/>
                  </a:lnTo>
                  <a:lnTo>
                    <a:pt x="19" y="47"/>
                  </a:lnTo>
                  <a:lnTo>
                    <a:pt x="17" y="53"/>
                  </a:lnTo>
                  <a:lnTo>
                    <a:pt x="16" y="58"/>
                  </a:lnTo>
                  <a:lnTo>
                    <a:pt x="13" y="63"/>
                  </a:lnTo>
                  <a:lnTo>
                    <a:pt x="10" y="68"/>
                  </a:lnTo>
                  <a:lnTo>
                    <a:pt x="8" y="74"/>
                  </a:lnTo>
                  <a:lnTo>
                    <a:pt x="7" y="80"/>
                  </a:lnTo>
                  <a:lnTo>
                    <a:pt x="4" y="85"/>
                  </a:lnTo>
                  <a:lnTo>
                    <a:pt x="4" y="92"/>
                  </a:lnTo>
                  <a:lnTo>
                    <a:pt x="3" y="98"/>
                  </a:lnTo>
                  <a:lnTo>
                    <a:pt x="3" y="105"/>
                  </a:lnTo>
                  <a:lnTo>
                    <a:pt x="2" y="112"/>
                  </a:lnTo>
                  <a:lnTo>
                    <a:pt x="0" y="119"/>
                  </a:lnTo>
                  <a:lnTo>
                    <a:pt x="0" y="126"/>
                  </a:lnTo>
                  <a:lnTo>
                    <a:pt x="0" y="134"/>
                  </a:lnTo>
                  <a:lnTo>
                    <a:pt x="0" y="142"/>
                  </a:lnTo>
                  <a:lnTo>
                    <a:pt x="0" y="149"/>
                  </a:lnTo>
                  <a:lnTo>
                    <a:pt x="2" y="157"/>
                  </a:lnTo>
                  <a:lnTo>
                    <a:pt x="4" y="166"/>
                  </a:lnTo>
                  <a:lnTo>
                    <a:pt x="4" y="174"/>
                  </a:lnTo>
                  <a:lnTo>
                    <a:pt x="6" y="183"/>
                  </a:lnTo>
                  <a:lnTo>
                    <a:pt x="7" y="191"/>
                  </a:lnTo>
                  <a:lnTo>
                    <a:pt x="10" y="199"/>
                  </a:lnTo>
                  <a:lnTo>
                    <a:pt x="12" y="207"/>
                  </a:lnTo>
                  <a:lnTo>
                    <a:pt x="15" y="215"/>
                  </a:lnTo>
                  <a:lnTo>
                    <a:pt x="19" y="221"/>
                  </a:lnTo>
                  <a:lnTo>
                    <a:pt x="23" y="229"/>
                  </a:lnTo>
                  <a:lnTo>
                    <a:pt x="25" y="234"/>
                  </a:lnTo>
                  <a:lnTo>
                    <a:pt x="28" y="240"/>
                  </a:lnTo>
                  <a:lnTo>
                    <a:pt x="32" y="245"/>
                  </a:lnTo>
                  <a:lnTo>
                    <a:pt x="37" y="250"/>
                  </a:lnTo>
                  <a:lnTo>
                    <a:pt x="41" y="254"/>
                  </a:lnTo>
                  <a:lnTo>
                    <a:pt x="46" y="259"/>
                  </a:lnTo>
                  <a:lnTo>
                    <a:pt x="51" y="263"/>
                  </a:lnTo>
                  <a:lnTo>
                    <a:pt x="58" y="266"/>
                  </a:lnTo>
                  <a:lnTo>
                    <a:pt x="63" y="268"/>
                  </a:lnTo>
                  <a:lnTo>
                    <a:pt x="70" y="270"/>
                  </a:lnTo>
                  <a:lnTo>
                    <a:pt x="76" y="271"/>
                  </a:lnTo>
                  <a:lnTo>
                    <a:pt x="83" y="272"/>
                  </a:lnTo>
                  <a:lnTo>
                    <a:pt x="88" y="271"/>
                  </a:lnTo>
                  <a:lnTo>
                    <a:pt x="96" y="270"/>
                  </a:lnTo>
                  <a:lnTo>
                    <a:pt x="101" y="268"/>
                  </a:lnTo>
                  <a:lnTo>
                    <a:pt x="109" y="266"/>
                  </a:lnTo>
                  <a:lnTo>
                    <a:pt x="113" y="262"/>
                  </a:lnTo>
                  <a:lnTo>
                    <a:pt x="118" y="258"/>
                  </a:lnTo>
                  <a:lnTo>
                    <a:pt x="123" y="253"/>
                  </a:lnTo>
                  <a:lnTo>
                    <a:pt x="130" y="247"/>
                  </a:lnTo>
                  <a:lnTo>
                    <a:pt x="134" y="240"/>
                  </a:lnTo>
                  <a:lnTo>
                    <a:pt x="138" y="233"/>
                  </a:lnTo>
                  <a:lnTo>
                    <a:pt x="142" y="224"/>
                  </a:lnTo>
                  <a:lnTo>
                    <a:pt x="145" y="217"/>
                  </a:lnTo>
                  <a:lnTo>
                    <a:pt x="148" y="208"/>
                  </a:lnTo>
                  <a:lnTo>
                    <a:pt x="151" y="199"/>
                  </a:lnTo>
                  <a:lnTo>
                    <a:pt x="152" y="190"/>
                  </a:lnTo>
                  <a:lnTo>
                    <a:pt x="155" y="181"/>
                  </a:lnTo>
                  <a:lnTo>
                    <a:pt x="155" y="176"/>
                  </a:lnTo>
                  <a:lnTo>
                    <a:pt x="155" y="170"/>
                  </a:lnTo>
                  <a:lnTo>
                    <a:pt x="155" y="165"/>
                  </a:lnTo>
                  <a:lnTo>
                    <a:pt x="155" y="160"/>
                  </a:lnTo>
                  <a:lnTo>
                    <a:pt x="155" y="151"/>
                  </a:lnTo>
                  <a:lnTo>
                    <a:pt x="155" y="142"/>
                  </a:lnTo>
                  <a:lnTo>
                    <a:pt x="136" y="144"/>
                  </a:lnTo>
                  <a:lnTo>
                    <a:pt x="136" y="152"/>
                  </a:lnTo>
                  <a:lnTo>
                    <a:pt x="136" y="160"/>
                  </a:lnTo>
                  <a:lnTo>
                    <a:pt x="135" y="169"/>
                  </a:lnTo>
                  <a:lnTo>
                    <a:pt x="135" y="177"/>
                  </a:lnTo>
                  <a:lnTo>
                    <a:pt x="134" y="185"/>
                  </a:lnTo>
                  <a:lnTo>
                    <a:pt x="132" y="193"/>
                  </a:lnTo>
                  <a:lnTo>
                    <a:pt x="130" y="199"/>
                  </a:lnTo>
                  <a:lnTo>
                    <a:pt x="128" y="208"/>
                  </a:lnTo>
                  <a:lnTo>
                    <a:pt x="125" y="215"/>
                  </a:lnTo>
                  <a:lnTo>
                    <a:pt x="122" y="220"/>
                  </a:lnTo>
                  <a:lnTo>
                    <a:pt x="118" y="227"/>
                  </a:lnTo>
                  <a:lnTo>
                    <a:pt x="115" y="233"/>
                  </a:lnTo>
                  <a:lnTo>
                    <a:pt x="110" y="237"/>
                  </a:lnTo>
                  <a:lnTo>
                    <a:pt x="106" y="242"/>
                  </a:lnTo>
                  <a:lnTo>
                    <a:pt x="102" y="246"/>
                  </a:lnTo>
                  <a:lnTo>
                    <a:pt x="100" y="250"/>
                  </a:lnTo>
                  <a:lnTo>
                    <a:pt x="91" y="253"/>
                  </a:lnTo>
                  <a:lnTo>
                    <a:pt x="83" y="254"/>
                  </a:lnTo>
                  <a:lnTo>
                    <a:pt x="75" y="251"/>
                  </a:lnTo>
                  <a:lnTo>
                    <a:pt x="67" y="249"/>
                  </a:lnTo>
                  <a:lnTo>
                    <a:pt x="60" y="245"/>
                  </a:lnTo>
                  <a:lnTo>
                    <a:pt x="58" y="242"/>
                  </a:lnTo>
                  <a:lnTo>
                    <a:pt x="53" y="238"/>
                  </a:lnTo>
                  <a:lnTo>
                    <a:pt x="50" y="236"/>
                  </a:lnTo>
                  <a:lnTo>
                    <a:pt x="46" y="230"/>
                  </a:lnTo>
                  <a:lnTo>
                    <a:pt x="43" y="227"/>
                  </a:lnTo>
                  <a:lnTo>
                    <a:pt x="40" y="221"/>
                  </a:lnTo>
                  <a:lnTo>
                    <a:pt x="37" y="217"/>
                  </a:lnTo>
                  <a:lnTo>
                    <a:pt x="34" y="211"/>
                  </a:lnTo>
                  <a:lnTo>
                    <a:pt x="32" y="206"/>
                  </a:lnTo>
                  <a:lnTo>
                    <a:pt x="29" y="199"/>
                  </a:lnTo>
                  <a:lnTo>
                    <a:pt x="28" y="193"/>
                  </a:lnTo>
                  <a:lnTo>
                    <a:pt x="25" y="185"/>
                  </a:lnTo>
                  <a:lnTo>
                    <a:pt x="25" y="178"/>
                  </a:lnTo>
                  <a:lnTo>
                    <a:pt x="23" y="170"/>
                  </a:lnTo>
                  <a:lnTo>
                    <a:pt x="23" y="164"/>
                  </a:lnTo>
                  <a:lnTo>
                    <a:pt x="21" y="155"/>
                  </a:lnTo>
                  <a:lnTo>
                    <a:pt x="20" y="148"/>
                  </a:lnTo>
                  <a:lnTo>
                    <a:pt x="20" y="142"/>
                  </a:lnTo>
                  <a:lnTo>
                    <a:pt x="20" y="135"/>
                  </a:lnTo>
                  <a:lnTo>
                    <a:pt x="19" y="127"/>
                  </a:lnTo>
                  <a:lnTo>
                    <a:pt x="19" y="121"/>
                  </a:lnTo>
                  <a:lnTo>
                    <a:pt x="20" y="115"/>
                  </a:lnTo>
                  <a:lnTo>
                    <a:pt x="21" y="109"/>
                  </a:lnTo>
                  <a:lnTo>
                    <a:pt x="21" y="102"/>
                  </a:lnTo>
                  <a:lnTo>
                    <a:pt x="23" y="97"/>
                  </a:lnTo>
                  <a:lnTo>
                    <a:pt x="23" y="92"/>
                  </a:lnTo>
                  <a:lnTo>
                    <a:pt x="25" y="87"/>
                  </a:lnTo>
                  <a:lnTo>
                    <a:pt x="25" y="81"/>
                  </a:lnTo>
                  <a:lnTo>
                    <a:pt x="28" y="75"/>
                  </a:lnTo>
                  <a:lnTo>
                    <a:pt x="29" y="71"/>
                  </a:lnTo>
                  <a:lnTo>
                    <a:pt x="32" y="67"/>
                  </a:lnTo>
                  <a:lnTo>
                    <a:pt x="34" y="58"/>
                  </a:lnTo>
                  <a:lnTo>
                    <a:pt x="40" y="50"/>
                  </a:lnTo>
                  <a:lnTo>
                    <a:pt x="45" y="42"/>
                  </a:lnTo>
                  <a:lnTo>
                    <a:pt x="50" y="36"/>
                  </a:lnTo>
                  <a:lnTo>
                    <a:pt x="55" y="29"/>
                  </a:lnTo>
                  <a:lnTo>
                    <a:pt x="60" y="24"/>
                  </a:lnTo>
                  <a:lnTo>
                    <a:pt x="67" y="20"/>
                  </a:lnTo>
                  <a:lnTo>
                    <a:pt x="74" y="17"/>
                  </a:lnTo>
                  <a:lnTo>
                    <a:pt x="64" y="0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1"/>
            <p:cNvSpPr>
              <a:spLocks/>
            </p:cNvSpPr>
            <p:nvPr/>
          </p:nvSpPr>
          <p:spPr bwMode="auto">
            <a:xfrm>
              <a:off x="3614738" y="2990850"/>
              <a:ext cx="165100" cy="752475"/>
            </a:xfrm>
            <a:custGeom>
              <a:avLst/>
              <a:gdLst>
                <a:gd name="T0" fmla="*/ 218 w 417"/>
                <a:gd name="T1" fmla="*/ 780 h 1896"/>
                <a:gd name="T2" fmla="*/ 202 w 417"/>
                <a:gd name="T3" fmla="*/ 797 h 1896"/>
                <a:gd name="T4" fmla="*/ 188 w 417"/>
                <a:gd name="T5" fmla="*/ 817 h 1896"/>
                <a:gd name="T6" fmla="*/ 169 w 417"/>
                <a:gd name="T7" fmla="*/ 842 h 1896"/>
                <a:gd name="T8" fmla="*/ 149 w 417"/>
                <a:gd name="T9" fmla="*/ 872 h 1896"/>
                <a:gd name="T10" fmla="*/ 126 w 417"/>
                <a:gd name="T11" fmla="*/ 907 h 1896"/>
                <a:gd name="T12" fmla="*/ 104 w 417"/>
                <a:gd name="T13" fmla="*/ 946 h 1896"/>
                <a:gd name="T14" fmla="*/ 82 w 417"/>
                <a:gd name="T15" fmla="*/ 992 h 1896"/>
                <a:gd name="T16" fmla="*/ 60 w 417"/>
                <a:gd name="T17" fmla="*/ 1039 h 1896"/>
                <a:gd name="T18" fmla="*/ 40 w 417"/>
                <a:gd name="T19" fmla="*/ 1091 h 1896"/>
                <a:gd name="T20" fmla="*/ 24 w 417"/>
                <a:gd name="T21" fmla="*/ 1146 h 1896"/>
                <a:gd name="T22" fmla="*/ 11 w 417"/>
                <a:gd name="T23" fmla="*/ 1204 h 1896"/>
                <a:gd name="T24" fmla="*/ 2 w 417"/>
                <a:gd name="T25" fmla="*/ 1264 h 1896"/>
                <a:gd name="T26" fmla="*/ 0 w 417"/>
                <a:gd name="T27" fmla="*/ 1325 h 1896"/>
                <a:gd name="T28" fmla="*/ 3 w 417"/>
                <a:gd name="T29" fmla="*/ 1389 h 1896"/>
                <a:gd name="T30" fmla="*/ 14 w 417"/>
                <a:gd name="T31" fmla="*/ 1453 h 1896"/>
                <a:gd name="T32" fmla="*/ 28 w 417"/>
                <a:gd name="T33" fmla="*/ 1512 h 1896"/>
                <a:gd name="T34" fmla="*/ 49 w 417"/>
                <a:gd name="T35" fmla="*/ 1567 h 1896"/>
                <a:gd name="T36" fmla="*/ 73 w 417"/>
                <a:gd name="T37" fmla="*/ 1618 h 1896"/>
                <a:gd name="T38" fmla="*/ 99 w 417"/>
                <a:gd name="T39" fmla="*/ 1662 h 1896"/>
                <a:gd name="T40" fmla="*/ 128 w 417"/>
                <a:gd name="T41" fmla="*/ 1703 h 1896"/>
                <a:gd name="T42" fmla="*/ 158 w 417"/>
                <a:gd name="T43" fmla="*/ 1741 h 1896"/>
                <a:gd name="T44" fmla="*/ 189 w 417"/>
                <a:gd name="T45" fmla="*/ 1772 h 1896"/>
                <a:gd name="T46" fmla="*/ 219 w 417"/>
                <a:gd name="T47" fmla="*/ 1801 h 1896"/>
                <a:gd name="T48" fmla="*/ 248 w 417"/>
                <a:gd name="T49" fmla="*/ 1825 h 1896"/>
                <a:gd name="T50" fmla="*/ 275 w 417"/>
                <a:gd name="T51" fmla="*/ 1845 h 1896"/>
                <a:gd name="T52" fmla="*/ 300 w 417"/>
                <a:gd name="T53" fmla="*/ 1862 h 1896"/>
                <a:gd name="T54" fmla="*/ 322 w 417"/>
                <a:gd name="T55" fmla="*/ 1875 h 1896"/>
                <a:gd name="T56" fmla="*/ 339 w 417"/>
                <a:gd name="T57" fmla="*/ 1886 h 1896"/>
                <a:gd name="T58" fmla="*/ 356 w 417"/>
                <a:gd name="T59" fmla="*/ 1895 h 1896"/>
                <a:gd name="T60" fmla="*/ 415 w 417"/>
                <a:gd name="T61" fmla="*/ 1895 h 1896"/>
                <a:gd name="T62" fmla="*/ 396 w 417"/>
                <a:gd name="T63" fmla="*/ 1886 h 1896"/>
                <a:gd name="T64" fmla="*/ 377 w 417"/>
                <a:gd name="T65" fmla="*/ 1875 h 1896"/>
                <a:gd name="T66" fmla="*/ 354 w 417"/>
                <a:gd name="T67" fmla="*/ 1862 h 1896"/>
                <a:gd name="T68" fmla="*/ 325 w 417"/>
                <a:gd name="T69" fmla="*/ 1844 h 1896"/>
                <a:gd name="T70" fmla="*/ 294 w 417"/>
                <a:gd name="T71" fmla="*/ 1822 h 1896"/>
                <a:gd name="T72" fmla="*/ 261 w 417"/>
                <a:gd name="T73" fmla="*/ 1796 h 1896"/>
                <a:gd name="T74" fmla="*/ 227 w 417"/>
                <a:gd name="T75" fmla="*/ 1766 h 1896"/>
                <a:gd name="T76" fmla="*/ 192 w 417"/>
                <a:gd name="T77" fmla="*/ 1732 h 1896"/>
                <a:gd name="T78" fmla="*/ 159 w 417"/>
                <a:gd name="T79" fmla="*/ 1695 h 1896"/>
                <a:gd name="T80" fmla="*/ 128 w 417"/>
                <a:gd name="T81" fmla="*/ 1652 h 1896"/>
                <a:gd name="T82" fmla="*/ 100 w 417"/>
                <a:gd name="T83" fmla="*/ 1606 h 1896"/>
                <a:gd name="T84" fmla="*/ 77 w 417"/>
                <a:gd name="T85" fmla="*/ 1555 h 1896"/>
                <a:gd name="T86" fmla="*/ 57 w 417"/>
                <a:gd name="T87" fmla="*/ 1502 h 1896"/>
                <a:gd name="T88" fmla="*/ 44 w 417"/>
                <a:gd name="T89" fmla="*/ 1443 h 1896"/>
                <a:gd name="T90" fmla="*/ 39 w 417"/>
                <a:gd name="T91" fmla="*/ 1381 h 1896"/>
                <a:gd name="T92" fmla="*/ 37 w 417"/>
                <a:gd name="T93" fmla="*/ 1321 h 1896"/>
                <a:gd name="T94" fmla="*/ 37 w 417"/>
                <a:gd name="T95" fmla="*/ 1266 h 1896"/>
                <a:gd name="T96" fmla="*/ 41 w 417"/>
                <a:gd name="T97" fmla="*/ 1218 h 1896"/>
                <a:gd name="T98" fmla="*/ 49 w 417"/>
                <a:gd name="T99" fmla="*/ 1174 h 1896"/>
                <a:gd name="T100" fmla="*/ 58 w 417"/>
                <a:gd name="T101" fmla="*/ 1130 h 1896"/>
                <a:gd name="T102" fmla="*/ 69 w 417"/>
                <a:gd name="T103" fmla="*/ 1094 h 1896"/>
                <a:gd name="T104" fmla="*/ 82 w 417"/>
                <a:gd name="T105" fmla="*/ 1059 h 1896"/>
                <a:gd name="T106" fmla="*/ 96 w 417"/>
                <a:gd name="T107" fmla="*/ 1027 h 1896"/>
                <a:gd name="T108" fmla="*/ 112 w 417"/>
                <a:gd name="T109" fmla="*/ 995 h 1896"/>
                <a:gd name="T110" fmla="*/ 130 w 417"/>
                <a:gd name="T111" fmla="*/ 963 h 1896"/>
                <a:gd name="T112" fmla="*/ 149 w 417"/>
                <a:gd name="T113" fmla="*/ 933 h 1896"/>
                <a:gd name="T114" fmla="*/ 169 w 417"/>
                <a:gd name="T115" fmla="*/ 903 h 1896"/>
                <a:gd name="T116" fmla="*/ 189 w 417"/>
                <a:gd name="T117" fmla="*/ 870 h 1896"/>
                <a:gd name="T118" fmla="*/ 211 w 417"/>
                <a:gd name="T119" fmla="*/ 838 h 1896"/>
                <a:gd name="T120" fmla="*/ 233 w 417"/>
                <a:gd name="T121" fmla="*/ 804 h 1896"/>
                <a:gd name="T122" fmla="*/ 142 w 417"/>
                <a:gd name="T123" fmla="*/ 6 h 1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17" h="1896">
                  <a:moveTo>
                    <a:pt x="61" y="0"/>
                  </a:moveTo>
                  <a:lnTo>
                    <a:pt x="220" y="778"/>
                  </a:lnTo>
                  <a:lnTo>
                    <a:pt x="219" y="778"/>
                  </a:lnTo>
                  <a:lnTo>
                    <a:pt x="218" y="780"/>
                  </a:lnTo>
                  <a:lnTo>
                    <a:pt x="214" y="783"/>
                  </a:lnTo>
                  <a:lnTo>
                    <a:pt x="209" y="789"/>
                  </a:lnTo>
                  <a:lnTo>
                    <a:pt x="206" y="792"/>
                  </a:lnTo>
                  <a:lnTo>
                    <a:pt x="202" y="797"/>
                  </a:lnTo>
                  <a:lnTo>
                    <a:pt x="200" y="801"/>
                  </a:lnTo>
                  <a:lnTo>
                    <a:pt x="196" y="806"/>
                  </a:lnTo>
                  <a:lnTo>
                    <a:pt x="190" y="810"/>
                  </a:lnTo>
                  <a:lnTo>
                    <a:pt x="188" y="817"/>
                  </a:lnTo>
                  <a:lnTo>
                    <a:pt x="183" y="822"/>
                  </a:lnTo>
                  <a:lnTo>
                    <a:pt x="179" y="829"/>
                  </a:lnTo>
                  <a:lnTo>
                    <a:pt x="173" y="835"/>
                  </a:lnTo>
                  <a:lnTo>
                    <a:pt x="169" y="842"/>
                  </a:lnTo>
                  <a:lnTo>
                    <a:pt x="164" y="848"/>
                  </a:lnTo>
                  <a:lnTo>
                    <a:pt x="159" y="856"/>
                  </a:lnTo>
                  <a:lnTo>
                    <a:pt x="154" y="864"/>
                  </a:lnTo>
                  <a:lnTo>
                    <a:pt x="149" y="872"/>
                  </a:lnTo>
                  <a:lnTo>
                    <a:pt x="143" y="880"/>
                  </a:lnTo>
                  <a:lnTo>
                    <a:pt x="138" y="889"/>
                  </a:lnTo>
                  <a:lnTo>
                    <a:pt x="132" y="898"/>
                  </a:lnTo>
                  <a:lnTo>
                    <a:pt x="126" y="907"/>
                  </a:lnTo>
                  <a:lnTo>
                    <a:pt x="121" y="916"/>
                  </a:lnTo>
                  <a:lnTo>
                    <a:pt x="116" y="927"/>
                  </a:lnTo>
                  <a:lnTo>
                    <a:pt x="109" y="937"/>
                  </a:lnTo>
                  <a:lnTo>
                    <a:pt x="104" y="946"/>
                  </a:lnTo>
                  <a:lnTo>
                    <a:pt x="99" y="958"/>
                  </a:lnTo>
                  <a:lnTo>
                    <a:pt x="94" y="970"/>
                  </a:lnTo>
                  <a:lnTo>
                    <a:pt x="87" y="980"/>
                  </a:lnTo>
                  <a:lnTo>
                    <a:pt x="82" y="992"/>
                  </a:lnTo>
                  <a:lnTo>
                    <a:pt x="77" y="1002"/>
                  </a:lnTo>
                  <a:lnTo>
                    <a:pt x="70" y="1015"/>
                  </a:lnTo>
                  <a:lnTo>
                    <a:pt x="65" y="1026"/>
                  </a:lnTo>
                  <a:lnTo>
                    <a:pt x="60" y="1039"/>
                  </a:lnTo>
                  <a:lnTo>
                    <a:pt x="56" y="1052"/>
                  </a:lnTo>
                  <a:lnTo>
                    <a:pt x="50" y="1065"/>
                  </a:lnTo>
                  <a:lnTo>
                    <a:pt x="45" y="1078"/>
                  </a:lnTo>
                  <a:lnTo>
                    <a:pt x="40" y="1091"/>
                  </a:lnTo>
                  <a:lnTo>
                    <a:pt x="36" y="1104"/>
                  </a:lnTo>
                  <a:lnTo>
                    <a:pt x="32" y="1119"/>
                  </a:lnTo>
                  <a:lnTo>
                    <a:pt x="28" y="1132"/>
                  </a:lnTo>
                  <a:lnTo>
                    <a:pt x="24" y="1146"/>
                  </a:lnTo>
                  <a:lnTo>
                    <a:pt x="20" y="1161"/>
                  </a:lnTo>
                  <a:lnTo>
                    <a:pt x="18" y="1175"/>
                  </a:lnTo>
                  <a:lnTo>
                    <a:pt x="14" y="1188"/>
                  </a:lnTo>
                  <a:lnTo>
                    <a:pt x="11" y="1204"/>
                  </a:lnTo>
                  <a:lnTo>
                    <a:pt x="9" y="1218"/>
                  </a:lnTo>
                  <a:lnTo>
                    <a:pt x="6" y="1234"/>
                  </a:lnTo>
                  <a:lnTo>
                    <a:pt x="3" y="1248"/>
                  </a:lnTo>
                  <a:lnTo>
                    <a:pt x="2" y="1264"/>
                  </a:lnTo>
                  <a:lnTo>
                    <a:pt x="1" y="1278"/>
                  </a:lnTo>
                  <a:lnTo>
                    <a:pt x="1" y="1294"/>
                  </a:lnTo>
                  <a:lnTo>
                    <a:pt x="0" y="1310"/>
                  </a:lnTo>
                  <a:lnTo>
                    <a:pt x="0" y="1325"/>
                  </a:lnTo>
                  <a:lnTo>
                    <a:pt x="0" y="1341"/>
                  </a:lnTo>
                  <a:lnTo>
                    <a:pt x="1" y="1357"/>
                  </a:lnTo>
                  <a:lnTo>
                    <a:pt x="2" y="1372"/>
                  </a:lnTo>
                  <a:lnTo>
                    <a:pt x="3" y="1389"/>
                  </a:lnTo>
                  <a:lnTo>
                    <a:pt x="6" y="1405"/>
                  </a:lnTo>
                  <a:lnTo>
                    <a:pt x="9" y="1422"/>
                  </a:lnTo>
                  <a:lnTo>
                    <a:pt x="10" y="1438"/>
                  </a:lnTo>
                  <a:lnTo>
                    <a:pt x="14" y="1453"/>
                  </a:lnTo>
                  <a:lnTo>
                    <a:pt x="16" y="1468"/>
                  </a:lnTo>
                  <a:lnTo>
                    <a:pt x="20" y="1483"/>
                  </a:lnTo>
                  <a:lnTo>
                    <a:pt x="24" y="1498"/>
                  </a:lnTo>
                  <a:lnTo>
                    <a:pt x="28" y="1512"/>
                  </a:lnTo>
                  <a:lnTo>
                    <a:pt x="33" y="1527"/>
                  </a:lnTo>
                  <a:lnTo>
                    <a:pt x="39" y="1541"/>
                  </a:lnTo>
                  <a:lnTo>
                    <a:pt x="44" y="1554"/>
                  </a:lnTo>
                  <a:lnTo>
                    <a:pt x="49" y="1567"/>
                  </a:lnTo>
                  <a:lnTo>
                    <a:pt x="54" y="1580"/>
                  </a:lnTo>
                  <a:lnTo>
                    <a:pt x="61" y="1593"/>
                  </a:lnTo>
                  <a:lnTo>
                    <a:pt x="66" y="1605"/>
                  </a:lnTo>
                  <a:lnTo>
                    <a:pt x="73" y="1618"/>
                  </a:lnTo>
                  <a:lnTo>
                    <a:pt x="79" y="1630"/>
                  </a:lnTo>
                  <a:lnTo>
                    <a:pt x="86" y="1642"/>
                  </a:lnTo>
                  <a:lnTo>
                    <a:pt x="91" y="1651"/>
                  </a:lnTo>
                  <a:lnTo>
                    <a:pt x="99" y="1662"/>
                  </a:lnTo>
                  <a:lnTo>
                    <a:pt x="105" y="1673"/>
                  </a:lnTo>
                  <a:lnTo>
                    <a:pt x="113" y="1683"/>
                  </a:lnTo>
                  <a:lnTo>
                    <a:pt x="121" y="1693"/>
                  </a:lnTo>
                  <a:lnTo>
                    <a:pt x="128" y="1703"/>
                  </a:lnTo>
                  <a:lnTo>
                    <a:pt x="135" y="1713"/>
                  </a:lnTo>
                  <a:lnTo>
                    <a:pt x="143" y="1723"/>
                  </a:lnTo>
                  <a:lnTo>
                    <a:pt x="151" y="1732"/>
                  </a:lnTo>
                  <a:lnTo>
                    <a:pt x="158" y="1741"/>
                  </a:lnTo>
                  <a:lnTo>
                    <a:pt x="166" y="1749"/>
                  </a:lnTo>
                  <a:lnTo>
                    <a:pt x="173" y="1757"/>
                  </a:lnTo>
                  <a:lnTo>
                    <a:pt x="181" y="1764"/>
                  </a:lnTo>
                  <a:lnTo>
                    <a:pt x="189" y="1772"/>
                  </a:lnTo>
                  <a:lnTo>
                    <a:pt x="197" y="1780"/>
                  </a:lnTo>
                  <a:lnTo>
                    <a:pt x="205" y="1788"/>
                  </a:lnTo>
                  <a:lnTo>
                    <a:pt x="211" y="1794"/>
                  </a:lnTo>
                  <a:lnTo>
                    <a:pt x="219" y="1801"/>
                  </a:lnTo>
                  <a:lnTo>
                    <a:pt x="226" y="1808"/>
                  </a:lnTo>
                  <a:lnTo>
                    <a:pt x="233" y="1814"/>
                  </a:lnTo>
                  <a:lnTo>
                    <a:pt x="240" y="1819"/>
                  </a:lnTo>
                  <a:lnTo>
                    <a:pt x="248" y="1825"/>
                  </a:lnTo>
                  <a:lnTo>
                    <a:pt x="254" y="1830"/>
                  </a:lnTo>
                  <a:lnTo>
                    <a:pt x="262" y="1836"/>
                  </a:lnTo>
                  <a:lnTo>
                    <a:pt x="269" y="1842"/>
                  </a:lnTo>
                  <a:lnTo>
                    <a:pt x="275" y="1845"/>
                  </a:lnTo>
                  <a:lnTo>
                    <a:pt x="281" y="1849"/>
                  </a:lnTo>
                  <a:lnTo>
                    <a:pt x="288" y="1855"/>
                  </a:lnTo>
                  <a:lnTo>
                    <a:pt x="294" y="1859"/>
                  </a:lnTo>
                  <a:lnTo>
                    <a:pt x="300" y="1862"/>
                  </a:lnTo>
                  <a:lnTo>
                    <a:pt x="305" y="1865"/>
                  </a:lnTo>
                  <a:lnTo>
                    <a:pt x="312" y="1870"/>
                  </a:lnTo>
                  <a:lnTo>
                    <a:pt x="317" y="1873"/>
                  </a:lnTo>
                  <a:lnTo>
                    <a:pt x="322" y="1875"/>
                  </a:lnTo>
                  <a:lnTo>
                    <a:pt x="326" y="1878"/>
                  </a:lnTo>
                  <a:lnTo>
                    <a:pt x="332" y="1881"/>
                  </a:lnTo>
                  <a:lnTo>
                    <a:pt x="335" y="1883"/>
                  </a:lnTo>
                  <a:lnTo>
                    <a:pt x="339" y="1886"/>
                  </a:lnTo>
                  <a:lnTo>
                    <a:pt x="343" y="1887"/>
                  </a:lnTo>
                  <a:lnTo>
                    <a:pt x="347" y="1890"/>
                  </a:lnTo>
                  <a:lnTo>
                    <a:pt x="351" y="1892"/>
                  </a:lnTo>
                  <a:lnTo>
                    <a:pt x="356" y="1895"/>
                  </a:lnTo>
                  <a:lnTo>
                    <a:pt x="359" y="1895"/>
                  </a:lnTo>
                  <a:lnTo>
                    <a:pt x="360" y="1896"/>
                  </a:lnTo>
                  <a:lnTo>
                    <a:pt x="417" y="1896"/>
                  </a:lnTo>
                  <a:lnTo>
                    <a:pt x="415" y="1895"/>
                  </a:lnTo>
                  <a:lnTo>
                    <a:pt x="413" y="1894"/>
                  </a:lnTo>
                  <a:lnTo>
                    <a:pt x="407" y="1891"/>
                  </a:lnTo>
                  <a:lnTo>
                    <a:pt x="401" y="1889"/>
                  </a:lnTo>
                  <a:lnTo>
                    <a:pt x="396" y="1886"/>
                  </a:lnTo>
                  <a:lnTo>
                    <a:pt x="392" y="1883"/>
                  </a:lnTo>
                  <a:lnTo>
                    <a:pt x="388" y="1881"/>
                  </a:lnTo>
                  <a:lnTo>
                    <a:pt x="383" y="1879"/>
                  </a:lnTo>
                  <a:lnTo>
                    <a:pt x="377" y="1875"/>
                  </a:lnTo>
                  <a:lnTo>
                    <a:pt x="371" y="1873"/>
                  </a:lnTo>
                  <a:lnTo>
                    <a:pt x="366" y="1869"/>
                  </a:lnTo>
                  <a:lnTo>
                    <a:pt x="360" y="1866"/>
                  </a:lnTo>
                  <a:lnTo>
                    <a:pt x="354" y="1862"/>
                  </a:lnTo>
                  <a:lnTo>
                    <a:pt x="346" y="1857"/>
                  </a:lnTo>
                  <a:lnTo>
                    <a:pt x="338" y="1853"/>
                  </a:lnTo>
                  <a:lnTo>
                    <a:pt x="332" y="1849"/>
                  </a:lnTo>
                  <a:lnTo>
                    <a:pt x="325" y="1844"/>
                  </a:lnTo>
                  <a:lnTo>
                    <a:pt x="317" y="1838"/>
                  </a:lnTo>
                  <a:lnTo>
                    <a:pt x="309" y="1832"/>
                  </a:lnTo>
                  <a:lnTo>
                    <a:pt x="301" y="1828"/>
                  </a:lnTo>
                  <a:lnTo>
                    <a:pt x="294" y="1822"/>
                  </a:lnTo>
                  <a:lnTo>
                    <a:pt x="286" y="1817"/>
                  </a:lnTo>
                  <a:lnTo>
                    <a:pt x="278" y="1810"/>
                  </a:lnTo>
                  <a:lnTo>
                    <a:pt x="269" y="1804"/>
                  </a:lnTo>
                  <a:lnTo>
                    <a:pt x="261" y="1796"/>
                  </a:lnTo>
                  <a:lnTo>
                    <a:pt x="253" y="1789"/>
                  </a:lnTo>
                  <a:lnTo>
                    <a:pt x="245" y="1781"/>
                  </a:lnTo>
                  <a:lnTo>
                    <a:pt x="236" y="1775"/>
                  </a:lnTo>
                  <a:lnTo>
                    <a:pt x="227" y="1766"/>
                  </a:lnTo>
                  <a:lnTo>
                    <a:pt x="218" y="1758"/>
                  </a:lnTo>
                  <a:lnTo>
                    <a:pt x="209" y="1750"/>
                  </a:lnTo>
                  <a:lnTo>
                    <a:pt x="201" y="1741"/>
                  </a:lnTo>
                  <a:lnTo>
                    <a:pt x="192" y="1732"/>
                  </a:lnTo>
                  <a:lnTo>
                    <a:pt x="184" y="1723"/>
                  </a:lnTo>
                  <a:lnTo>
                    <a:pt x="176" y="1715"/>
                  </a:lnTo>
                  <a:lnTo>
                    <a:pt x="167" y="1704"/>
                  </a:lnTo>
                  <a:lnTo>
                    <a:pt x="159" y="1695"/>
                  </a:lnTo>
                  <a:lnTo>
                    <a:pt x="151" y="1685"/>
                  </a:lnTo>
                  <a:lnTo>
                    <a:pt x="143" y="1674"/>
                  </a:lnTo>
                  <a:lnTo>
                    <a:pt x="135" y="1664"/>
                  </a:lnTo>
                  <a:lnTo>
                    <a:pt x="128" y="1652"/>
                  </a:lnTo>
                  <a:lnTo>
                    <a:pt x="121" y="1642"/>
                  </a:lnTo>
                  <a:lnTo>
                    <a:pt x="113" y="1630"/>
                  </a:lnTo>
                  <a:lnTo>
                    <a:pt x="107" y="1619"/>
                  </a:lnTo>
                  <a:lnTo>
                    <a:pt x="100" y="1606"/>
                  </a:lnTo>
                  <a:lnTo>
                    <a:pt x="94" y="1593"/>
                  </a:lnTo>
                  <a:lnTo>
                    <a:pt x="87" y="1581"/>
                  </a:lnTo>
                  <a:lnTo>
                    <a:pt x="82" y="1570"/>
                  </a:lnTo>
                  <a:lnTo>
                    <a:pt x="77" y="1555"/>
                  </a:lnTo>
                  <a:lnTo>
                    <a:pt x="70" y="1542"/>
                  </a:lnTo>
                  <a:lnTo>
                    <a:pt x="65" y="1529"/>
                  </a:lnTo>
                  <a:lnTo>
                    <a:pt x="61" y="1516"/>
                  </a:lnTo>
                  <a:lnTo>
                    <a:pt x="57" y="1502"/>
                  </a:lnTo>
                  <a:lnTo>
                    <a:pt x="53" y="1487"/>
                  </a:lnTo>
                  <a:lnTo>
                    <a:pt x="49" y="1473"/>
                  </a:lnTo>
                  <a:lnTo>
                    <a:pt x="47" y="1459"/>
                  </a:lnTo>
                  <a:lnTo>
                    <a:pt x="44" y="1443"/>
                  </a:lnTo>
                  <a:lnTo>
                    <a:pt x="43" y="1427"/>
                  </a:lnTo>
                  <a:lnTo>
                    <a:pt x="40" y="1412"/>
                  </a:lnTo>
                  <a:lnTo>
                    <a:pt x="40" y="1397"/>
                  </a:lnTo>
                  <a:lnTo>
                    <a:pt x="39" y="1381"/>
                  </a:lnTo>
                  <a:lnTo>
                    <a:pt x="37" y="1366"/>
                  </a:lnTo>
                  <a:lnTo>
                    <a:pt x="37" y="1350"/>
                  </a:lnTo>
                  <a:lnTo>
                    <a:pt x="37" y="1336"/>
                  </a:lnTo>
                  <a:lnTo>
                    <a:pt x="37" y="1321"/>
                  </a:lnTo>
                  <a:lnTo>
                    <a:pt x="37" y="1307"/>
                  </a:lnTo>
                  <a:lnTo>
                    <a:pt x="37" y="1294"/>
                  </a:lnTo>
                  <a:lnTo>
                    <a:pt x="37" y="1281"/>
                  </a:lnTo>
                  <a:lnTo>
                    <a:pt x="37" y="1266"/>
                  </a:lnTo>
                  <a:lnTo>
                    <a:pt x="39" y="1255"/>
                  </a:lnTo>
                  <a:lnTo>
                    <a:pt x="40" y="1242"/>
                  </a:lnTo>
                  <a:lnTo>
                    <a:pt x="41" y="1230"/>
                  </a:lnTo>
                  <a:lnTo>
                    <a:pt x="41" y="1218"/>
                  </a:lnTo>
                  <a:lnTo>
                    <a:pt x="44" y="1206"/>
                  </a:lnTo>
                  <a:lnTo>
                    <a:pt x="45" y="1196"/>
                  </a:lnTo>
                  <a:lnTo>
                    <a:pt x="48" y="1185"/>
                  </a:lnTo>
                  <a:lnTo>
                    <a:pt x="49" y="1174"/>
                  </a:lnTo>
                  <a:lnTo>
                    <a:pt x="50" y="1163"/>
                  </a:lnTo>
                  <a:lnTo>
                    <a:pt x="53" y="1151"/>
                  </a:lnTo>
                  <a:lnTo>
                    <a:pt x="56" y="1142"/>
                  </a:lnTo>
                  <a:lnTo>
                    <a:pt x="58" y="1130"/>
                  </a:lnTo>
                  <a:lnTo>
                    <a:pt x="61" y="1121"/>
                  </a:lnTo>
                  <a:lnTo>
                    <a:pt x="64" y="1112"/>
                  </a:lnTo>
                  <a:lnTo>
                    <a:pt x="66" y="1103"/>
                  </a:lnTo>
                  <a:lnTo>
                    <a:pt x="69" y="1094"/>
                  </a:lnTo>
                  <a:lnTo>
                    <a:pt x="71" y="1085"/>
                  </a:lnTo>
                  <a:lnTo>
                    <a:pt x="75" y="1077"/>
                  </a:lnTo>
                  <a:lnTo>
                    <a:pt x="79" y="1068"/>
                  </a:lnTo>
                  <a:lnTo>
                    <a:pt x="82" y="1059"/>
                  </a:lnTo>
                  <a:lnTo>
                    <a:pt x="86" y="1051"/>
                  </a:lnTo>
                  <a:lnTo>
                    <a:pt x="88" y="1043"/>
                  </a:lnTo>
                  <a:lnTo>
                    <a:pt x="94" y="1035"/>
                  </a:lnTo>
                  <a:lnTo>
                    <a:pt x="96" y="1027"/>
                  </a:lnTo>
                  <a:lnTo>
                    <a:pt x="100" y="1019"/>
                  </a:lnTo>
                  <a:lnTo>
                    <a:pt x="104" y="1010"/>
                  </a:lnTo>
                  <a:lnTo>
                    <a:pt x="109" y="1002"/>
                  </a:lnTo>
                  <a:lnTo>
                    <a:pt x="112" y="995"/>
                  </a:lnTo>
                  <a:lnTo>
                    <a:pt x="117" y="987"/>
                  </a:lnTo>
                  <a:lnTo>
                    <a:pt x="121" y="979"/>
                  </a:lnTo>
                  <a:lnTo>
                    <a:pt x="126" y="971"/>
                  </a:lnTo>
                  <a:lnTo>
                    <a:pt x="130" y="963"/>
                  </a:lnTo>
                  <a:lnTo>
                    <a:pt x="134" y="955"/>
                  </a:lnTo>
                  <a:lnTo>
                    <a:pt x="139" y="949"/>
                  </a:lnTo>
                  <a:lnTo>
                    <a:pt x="145" y="941"/>
                  </a:lnTo>
                  <a:lnTo>
                    <a:pt x="149" y="933"/>
                  </a:lnTo>
                  <a:lnTo>
                    <a:pt x="154" y="925"/>
                  </a:lnTo>
                  <a:lnTo>
                    <a:pt x="159" y="919"/>
                  </a:lnTo>
                  <a:lnTo>
                    <a:pt x="164" y="911"/>
                  </a:lnTo>
                  <a:lnTo>
                    <a:pt x="169" y="903"/>
                  </a:lnTo>
                  <a:lnTo>
                    <a:pt x="175" y="895"/>
                  </a:lnTo>
                  <a:lnTo>
                    <a:pt x="179" y="886"/>
                  </a:lnTo>
                  <a:lnTo>
                    <a:pt x="185" y="880"/>
                  </a:lnTo>
                  <a:lnTo>
                    <a:pt x="189" y="870"/>
                  </a:lnTo>
                  <a:lnTo>
                    <a:pt x="194" y="863"/>
                  </a:lnTo>
                  <a:lnTo>
                    <a:pt x="200" y="855"/>
                  </a:lnTo>
                  <a:lnTo>
                    <a:pt x="206" y="847"/>
                  </a:lnTo>
                  <a:lnTo>
                    <a:pt x="211" y="838"/>
                  </a:lnTo>
                  <a:lnTo>
                    <a:pt x="217" y="830"/>
                  </a:lnTo>
                  <a:lnTo>
                    <a:pt x="222" y="821"/>
                  </a:lnTo>
                  <a:lnTo>
                    <a:pt x="227" y="813"/>
                  </a:lnTo>
                  <a:lnTo>
                    <a:pt x="233" y="804"/>
                  </a:lnTo>
                  <a:lnTo>
                    <a:pt x="239" y="795"/>
                  </a:lnTo>
                  <a:lnTo>
                    <a:pt x="244" y="785"/>
                  </a:lnTo>
                  <a:lnTo>
                    <a:pt x="249" y="778"/>
                  </a:lnTo>
                  <a:lnTo>
                    <a:pt x="142" y="6"/>
                  </a:lnTo>
                  <a:lnTo>
                    <a:pt x="61" y="0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22"/>
            <p:cNvSpPr>
              <a:spLocks/>
            </p:cNvSpPr>
            <p:nvPr/>
          </p:nvSpPr>
          <p:spPr bwMode="auto">
            <a:xfrm>
              <a:off x="3665538" y="3684588"/>
              <a:ext cx="336550" cy="96838"/>
            </a:xfrm>
            <a:custGeom>
              <a:avLst/>
              <a:gdLst>
                <a:gd name="T0" fmla="*/ 822 w 847"/>
                <a:gd name="T1" fmla="*/ 241 h 244"/>
                <a:gd name="T2" fmla="*/ 827 w 847"/>
                <a:gd name="T3" fmla="*/ 232 h 244"/>
                <a:gd name="T4" fmla="*/ 833 w 847"/>
                <a:gd name="T5" fmla="*/ 224 h 244"/>
                <a:gd name="T6" fmla="*/ 837 w 847"/>
                <a:gd name="T7" fmla="*/ 212 h 244"/>
                <a:gd name="T8" fmla="*/ 842 w 847"/>
                <a:gd name="T9" fmla="*/ 199 h 244"/>
                <a:gd name="T10" fmla="*/ 846 w 847"/>
                <a:gd name="T11" fmla="*/ 185 h 244"/>
                <a:gd name="T12" fmla="*/ 846 w 847"/>
                <a:gd name="T13" fmla="*/ 168 h 244"/>
                <a:gd name="T14" fmla="*/ 844 w 847"/>
                <a:gd name="T15" fmla="*/ 151 h 244"/>
                <a:gd name="T16" fmla="*/ 839 w 847"/>
                <a:gd name="T17" fmla="*/ 134 h 244"/>
                <a:gd name="T18" fmla="*/ 831 w 847"/>
                <a:gd name="T19" fmla="*/ 119 h 244"/>
                <a:gd name="T20" fmla="*/ 826 w 847"/>
                <a:gd name="T21" fmla="*/ 110 h 244"/>
                <a:gd name="T22" fmla="*/ 818 w 847"/>
                <a:gd name="T23" fmla="*/ 102 h 244"/>
                <a:gd name="T24" fmla="*/ 810 w 847"/>
                <a:gd name="T25" fmla="*/ 95 h 244"/>
                <a:gd name="T26" fmla="*/ 800 w 847"/>
                <a:gd name="T27" fmla="*/ 85 h 244"/>
                <a:gd name="T28" fmla="*/ 788 w 847"/>
                <a:gd name="T29" fmla="*/ 76 h 244"/>
                <a:gd name="T30" fmla="*/ 774 w 847"/>
                <a:gd name="T31" fmla="*/ 68 h 244"/>
                <a:gd name="T32" fmla="*/ 759 w 847"/>
                <a:gd name="T33" fmla="*/ 61 h 244"/>
                <a:gd name="T34" fmla="*/ 741 w 847"/>
                <a:gd name="T35" fmla="*/ 53 h 244"/>
                <a:gd name="T36" fmla="*/ 723 w 847"/>
                <a:gd name="T37" fmla="*/ 46 h 244"/>
                <a:gd name="T38" fmla="*/ 702 w 847"/>
                <a:gd name="T39" fmla="*/ 40 h 244"/>
                <a:gd name="T40" fmla="*/ 678 w 847"/>
                <a:gd name="T41" fmla="*/ 33 h 244"/>
                <a:gd name="T42" fmla="*/ 654 w 847"/>
                <a:gd name="T43" fmla="*/ 28 h 244"/>
                <a:gd name="T44" fmla="*/ 626 w 847"/>
                <a:gd name="T45" fmla="*/ 21 h 244"/>
                <a:gd name="T46" fmla="*/ 600 w 847"/>
                <a:gd name="T47" fmla="*/ 16 h 244"/>
                <a:gd name="T48" fmla="*/ 572 w 847"/>
                <a:gd name="T49" fmla="*/ 12 h 244"/>
                <a:gd name="T50" fmla="*/ 546 w 847"/>
                <a:gd name="T51" fmla="*/ 8 h 244"/>
                <a:gd name="T52" fmla="*/ 519 w 847"/>
                <a:gd name="T53" fmla="*/ 6 h 244"/>
                <a:gd name="T54" fmla="*/ 493 w 847"/>
                <a:gd name="T55" fmla="*/ 3 h 244"/>
                <a:gd name="T56" fmla="*/ 465 w 847"/>
                <a:gd name="T57" fmla="*/ 2 h 244"/>
                <a:gd name="T58" fmla="*/ 439 w 847"/>
                <a:gd name="T59" fmla="*/ 0 h 244"/>
                <a:gd name="T60" fmla="*/ 412 w 847"/>
                <a:gd name="T61" fmla="*/ 0 h 244"/>
                <a:gd name="T62" fmla="*/ 386 w 847"/>
                <a:gd name="T63" fmla="*/ 0 h 244"/>
                <a:gd name="T64" fmla="*/ 359 w 847"/>
                <a:gd name="T65" fmla="*/ 2 h 244"/>
                <a:gd name="T66" fmla="*/ 333 w 847"/>
                <a:gd name="T67" fmla="*/ 3 h 244"/>
                <a:gd name="T68" fmla="*/ 308 w 847"/>
                <a:gd name="T69" fmla="*/ 6 h 244"/>
                <a:gd name="T70" fmla="*/ 284 w 847"/>
                <a:gd name="T71" fmla="*/ 8 h 244"/>
                <a:gd name="T72" fmla="*/ 260 w 847"/>
                <a:gd name="T73" fmla="*/ 12 h 244"/>
                <a:gd name="T74" fmla="*/ 237 w 847"/>
                <a:gd name="T75" fmla="*/ 17 h 244"/>
                <a:gd name="T76" fmla="*/ 213 w 847"/>
                <a:gd name="T77" fmla="*/ 21 h 244"/>
                <a:gd name="T78" fmla="*/ 191 w 847"/>
                <a:gd name="T79" fmla="*/ 28 h 244"/>
                <a:gd name="T80" fmla="*/ 170 w 847"/>
                <a:gd name="T81" fmla="*/ 34 h 244"/>
                <a:gd name="T82" fmla="*/ 149 w 847"/>
                <a:gd name="T83" fmla="*/ 42 h 244"/>
                <a:gd name="T84" fmla="*/ 128 w 847"/>
                <a:gd name="T85" fmla="*/ 50 h 244"/>
                <a:gd name="T86" fmla="*/ 110 w 847"/>
                <a:gd name="T87" fmla="*/ 59 h 244"/>
                <a:gd name="T88" fmla="*/ 94 w 847"/>
                <a:gd name="T89" fmla="*/ 70 h 244"/>
                <a:gd name="T90" fmla="*/ 77 w 847"/>
                <a:gd name="T91" fmla="*/ 81 h 244"/>
                <a:gd name="T92" fmla="*/ 61 w 847"/>
                <a:gd name="T93" fmla="*/ 92 h 244"/>
                <a:gd name="T94" fmla="*/ 48 w 847"/>
                <a:gd name="T95" fmla="*/ 104 h 244"/>
                <a:gd name="T96" fmla="*/ 37 w 847"/>
                <a:gd name="T97" fmla="*/ 118 h 244"/>
                <a:gd name="T98" fmla="*/ 26 w 847"/>
                <a:gd name="T99" fmla="*/ 132 h 244"/>
                <a:gd name="T100" fmla="*/ 16 w 847"/>
                <a:gd name="T101" fmla="*/ 148 h 244"/>
                <a:gd name="T102" fmla="*/ 8 w 847"/>
                <a:gd name="T103" fmla="*/ 164 h 244"/>
                <a:gd name="T104" fmla="*/ 1 w 847"/>
                <a:gd name="T105" fmla="*/ 182 h 244"/>
                <a:gd name="T106" fmla="*/ 119 w 847"/>
                <a:gd name="T107" fmla="*/ 229 h 244"/>
                <a:gd name="T108" fmla="*/ 822 w 847"/>
                <a:gd name="T109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847" h="244">
                  <a:moveTo>
                    <a:pt x="822" y="244"/>
                  </a:moveTo>
                  <a:lnTo>
                    <a:pt x="822" y="241"/>
                  </a:lnTo>
                  <a:lnTo>
                    <a:pt x="825" y="236"/>
                  </a:lnTo>
                  <a:lnTo>
                    <a:pt x="827" y="232"/>
                  </a:lnTo>
                  <a:lnTo>
                    <a:pt x="830" y="228"/>
                  </a:lnTo>
                  <a:lnTo>
                    <a:pt x="833" y="224"/>
                  </a:lnTo>
                  <a:lnTo>
                    <a:pt x="835" y="219"/>
                  </a:lnTo>
                  <a:lnTo>
                    <a:pt x="837" y="212"/>
                  </a:lnTo>
                  <a:lnTo>
                    <a:pt x="840" y="206"/>
                  </a:lnTo>
                  <a:lnTo>
                    <a:pt x="842" y="199"/>
                  </a:lnTo>
                  <a:lnTo>
                    <a:pt x="844" y="193"/>
                  </a:lnTo>
                  <a:lnTo>
                    <a:pt x="846" y="185"/>
                  </a:lnTo>
                  <a:lnTo>
                    <a:pt x="846" y="176"/>
                  </a:lnTo>
                  <a:lnTo>
                    <a:pt x="846" y="168"/>
                  </a:lnTo>
                  <a:lnTo>
                    <a:pt x="847" y="160"/>
                  </a:lnTo>
                  <a:lnTo>
                    <a:pt x="844" y="151"/>
                  </a:lnTo>
                  <a:lnTo>
                    <a:pt x="843" y="143"/>
                  </a:lnTo>
                  <a:lnTo>
                    <a:pt x="839" y="134"/>
                  </a:lnTo>
                  <a:lnTo>
                    <a:pt x="835" y="125"/>
                  </a:lnTo>
                  <a:lnTo>
                    <a:pt x="831" y="119"/>
                  </a:lnTo>
                  <a:lnTo>
                    <a:pt x="829" y="115"/>
                  </a:lnTo>
                  <a:lnTo>
                    <a:pt x="826" y="110"/>
                  </a:lnTo>
                  <a:lnTo>
                    <a:pt x="823" y="106"/>
                  </a:lnTo>
                  <a:lnTo>
                    <a:pt x="818" y="102"/>
                  </a:lnTo>
                  <a:lnTo>
                    <a:pt x="814" y="98"/>
                  </a:lnTo>
                  <a:lnTo>
                    <a:pt x="810" y="95"/>
                  </a:lnTo>
                  <a:lnTo>
                    <a:pt x="806" y="91"/>
                  </a:lnTo>
                  <a:lnTo>
                    <a:pt x="800" y="85"/>
                  </a:lnTo>
                  <a:lnTo>
                    <a:pt x="795" y="81"/>
                  </a:lnTo>
                  <a:lnTo>
                    <a:pt x="788" y="76"/>
                  </a:lnTo>
                  <a:lnTo>
                    <a:pt x="782" y="72"/>
                  </a:lnTo>
                  <a:lnTo>
                    <a:pt x="774" y="68"/>
                  </a:lnTo>
                  <a:lnTo>
                    <a:pt x="767" y="64"/>
                  </a:lnTo>
                  <a:lnTo>
                    <a:pt x="759" y="61"/>
                  </a:lnTo>
                  <a:lnTo>
                    <a:pt x="752" y="58"/>
                  </a:lnTo>
                  <a:lnTo>
                    <a:pt x="741" y="53"/>
                  </a:lnTo>
                  <a:lnTo>
                    <a:pt x="732" y="49"/>
                  </a:lnTo>
                  <a:lnTo>
                    <a:pt x="723" y="46"/>
                  </a:lnTo>
                  <a:lnTo>
                    <a:pt x="714" y="42"/>
                  </a:lnTo>
                  <a:lnTo>
                    <a:pt x="702" y="40"/>
                  </a:lnTo>
                  <a:lnTo>
                    <a:pt x="690" y="37"/>
                  </a:lnTo>
                  <a:lnTo>
                    <a:pt x="678" y="33"/>
                  </a:lnTo>
                  <a:lnTo>
                    <a:pt x="667" y="30"/>
                  </a:lnTo>
                  <a:lnTo>
                    <a:pt x="654" y="28"/>
                  </a:lnTo>
                  <a:lnTo>
                    <a:pt x="640" y="24"/>
                  </a:lnTo>
                  <a:lnTo>
                    <a:pt x="626" y="21"/>
                  </a:lnTo>
                  <a:lnTo>
                    <a:pt x="614" y="19"/>
                  </a:lnTo>
                  <a:lnTo>
                    <a:pt x="600" y="16"/>
                  </a:lnTo>
                  <a:lnTo>
                    <a:pt x="587" y="13"/>
                  </a:lnTo>
                  <a:lnTo>
                    <a:pt x="572" y="12"/>
                  </a:lnTo>
                  <a:lnTo>
                    <a:pt x="561" y="11"/>
                  </a:lnTo>
                  <a:lnTo>
                    <a:pt x="546" y="8"/>
                  </a:lnTo>
                  <a:lnTo>
                    <a:pt x="533" y="7"/>
                  </a:lnTo>
                  <a:lnTo>
                    <a:pt x="519" y="6"/>
                  </a:lnTo>
                  <a:lnTo>
                    <a:pt x="507" y="4"/>
                  </a:lnTo>
                  <a:lnTo>
                    <a:pt x="493" y="3"/>
                  </a:lnTo>
                  <a:lnTo>
                    <a:pt x="480" y="2"/>
                  </a:lnTo>
                  <a:lnTo>
                    <a:pt x="465" y="2"/>
                  </a:lnTo>
                  <a:lnTo>
                    <a:pt x="452" y="2"/>
                  </a:lnTo>
                  <a:lnTo>
                    <a:pt x="439" y="0"/>
                  </a:lnTo>
                  <a:lnTo>
                    <a:pt x="425" y="0"/>
                  </a:lnTo>
                  <a:lnTo>
                    <a:pt x="412" y="0"/>
                  </a:lnTo>
                  <a:lnTo>
                    <a:pt x="399" y="0"/>
                  </a:lnTo>
                  <a:lnTo>
                    <a:pt x="386" y="0"/>
                  </a:lnTo>
                  <a:lnTo>
                    <a:pt x="372" y="0"/>
                  </a:lnTo>
                  <a:lnTo>
                    <a:pt x="359" y="2"/>
                  </a:lnTo>
                  <a:lnTo>
                    <a:pt x="348" y="3"/>
                  </a:lnTo>
                  <a:lnTo>
                    <a:pt x="333" y="3"/>
                  </a:lnTo>
                  <a:lnTo>
                    <a:pt x="321" y="4"/>
                  </a:lnTo>
                  <a:lnTo>
                    <a:pt x="308" y="6"/>
                  </a:lnTo>
                  <a:lnTo>
                    <a:pt x="297" y="7"/>
                  </a:lnTo>
                  <a:lnTo>
                    <a:pt x="284" y="8"/>
                  </a:lnTo>
                  <a:lnTo>
                    <a:pt x="272" y="10"/>
                  </a:lnTo>
                  <a:lnTo>
                    <a:pt x="260" y="12"/>
                  </a:lnTo>
                  <a:lnTo>
                    <a:pt x="248" y="16"/>
                  </a:lnTo>
                  <a:lnTo>
                    <a:pt x="237" y="17"/>
                  </a:lnTo>
                  <a:lnTo>
                    <a:pt x="225" y="19"/>
                  </a:lnTo>
                  <a:lnTo>
                    <a:pt x="213" y="21"/>
                  </a:lnTo>
                  <a:lnTo>
                    <a:pt x="203" y="25"/>
                  </a:lnTo>
                  <a:lnTo>
                    <a:pt x="191" y="28"/>
                  </a:lnTo>
                  <a:lnTo>
                    <a:pt x="179" y="30"/>
                  </a:lnTo>
                  <a:lnTo>
                    <a:pt x="170" y="34"/>
                  </a:lnTo>
                  <a:lnTo>
                    <a:pt x="159" y="40"/>
                  </a:lnTo>
                  <a:lnTo>
                    <a:pt x="149" y="42"/>
                  </a:lnTo>
                  <a:lnTo>
                    <a:pt x="138" y="46"/>
                  </a:lnTo>
                  <a:lnTo>
                    <a:pt x="128" y="50"/>
                  </a:lnTo>
                  <a:lnTo>
                    <a:pt x="120" y="55"/>
                  </a:lnTo>
                  <a:lnTo>
                    <a:pt x="110" y="59"/>
                  </a:lnTo>
                  <a:lnTo>
                    <a:pt x="102" y="64"/>
                  </a:lnTo>
                  <a:lnTo>
                    <a:pt x="94" y="70"/>
                  </a:lnTo>
                  <a:lnTo>
                    <a:pt x="86" y="76"/>
                  </a:lnTo>
                  <a:lnTo>
                    <a:pt x="77" y="81"/>
                  </a:lnTo>
                  <a:lnTo>
                    <a:pt x="69" y="87"/>
                  </a:lnTo>
                  <a:lnTo>
                    <a:pt x="61" y="92"/>
                  </a:lnTo>
                  <a:lnTo>
                    <a:pt x="56" y="98"/>
                  </a:lnTo>
                  <a:lnTo>
                    <a:pt x="48" y="104"/>
                  </a:lnTo>
                  <a:lnTo>
                    <a:pt x="42" y="112"/>
                  </a:lnTo>
                  <a:lnTo>
                    <a:pt x="37" y="118"/>
                  </a:lnTo>
                  <a:lnTo>
                    <a:pt x="31" y="126"/>
                  </a:lnTo>
                  <a:lnTo>
                    <a:pt x="26" y="132"/>
                  </a:lnTo>
                  <a:lnTo>
                    <a:pt x="20" y="139"/>
                  </a:lnTo>
                  <a:lnTo>
                    <a:pt x="16" y="148"/>
                  </a:lnTo>
                  <a:lnTo>
                    <a:pt x="12" y="156"/>
                  </a:lnTo>
                  <a:lnTo>
                    <a:pt x="8" y="164"/>
                  </a:lnTo>
                  <a:lnTo>
                    <a:pt x="5" y="173"/>
                  </a:lnTo>
                  <a:lnTo>
                    <a:pt x="1" y="182"/>
                  </a:lnTo>
                  <a:lnTo>
                    <a:pt x="0" y="191"/>
                  </a:lnTo>
                  <a:lnTo>
                    <a:pt x="119" y="229"/>
                  </a:lnTo>
                  <a:lnTo>
                    <a:pt x="822" y="244"/>
                  </a:lnTo>
                  <a:lnTo>
                    <a:pt x="822" y="244"/>
                  </a:ln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3"/>
            <p:cNvSpPr>
              <a:spLocks/>
            </p:cNvSpPr>
            <p:nvPr/>
          </p:nvSpPr>
          <p:spPr bwMode="auto">
            <a:xfrm>
              <a:off x="3495675" y="2968625"/>
              <a:ext cx="574675" cy="828675"/>
            </a:xfrm>
            <a:custGeom>
              <a:avLst/>
              <a:gdLst>
                <a:gd name="T0" fmla="*/ 405 w 1447"/>
                <a:gd name="T1" fmla="*/ 1999 h 2089"/>
                <a:gd name="T2" fmla="*/ 324 w 1447"/>
                <a:gd name="T3" fmla="*/ 1945 h 2089"/>
                <a:gd name="T4" fmla="*/ 250 w 1447"/>
                <a:gd name="T5" fmla="*/ 1878 h 2089"/>
                <a:gd name="T6" fmla="*/ 183 w 1447"/>
                <a:gd name="T7" fmla="*/ 1802 h 2089"/>
                <a:gd name="T8" fmla="*/ 126 w 1447"/>
                <a:gd name="T9" fmla="*/ 1721 h 2089"/>
                <a:gd name="T10" fmla="*/ 83 w 1447"/>
                <a:gd name="T11" fmla="*/ 1643 h 2089"/>
                <a:gd name="T12" fmla="*/ 55 w 1447"/>
                <a:gd name="T13" fmla="*/ 1571 h 2089"/>
                <a:gd name="T14" fmla="*/ 46 w 1447"/>
                <a:gd name="T15" fmla="*/ 1510 h 2089"/>
                <a:gd name="T16" fmla="*/ 52 w 1447"/>
                <a:gd name="T17" fmla="*/ 1434 h 2089"/>
                <a:gd name="T18" fmla="*/ 64 w 1447"/>
                <a:gd name="T19" fmla="*/ 1362 h 2089"/>
                <a:gd name="T20" fmla="*/ 81 w 1447"/>
                <a:gd name="T21" fmla="*/ 1294 h 2089"/>
                <a:gd name="T22" fmla="*/ 102 w 1447"/>
                <a:gd name="T23" fmla="*/ 1229 h 2089"/>
                <a:gd name="T24" fmla="*/ 126 w 1447"/>
                <a:gd name="T25" fmla="*/ 1166 h 2089"/>
                <a:gd name="T26" fmla="*/ 153 w 1447"/>
                <a:gd name="T27" fmla="*/ 1106 h 2089"/>
                <a:gd name="T28" fmla="*/ 181 w 1447"/>
                <a:gd name="T29" fmla="*/ 1047 h 2089"/>
                <a:gd name="T30" fmla="*/ 208 w 1447"/>
                <a:gd name="T31" fmla="*/ 991 h 2089"/>
                <a:gd name="T32" fmla="*/ 243 w 1447"/>
                <a:gd name="T33" fmla="*/ 919 h 2089"/>
                <a:gd name="T34" fmla="*/ 279 w 1447"/>
                <a:gd name="T35" fmla="*/ 847 h 2089"/>
                <a:gd name="T36" fmla="*/ 310 w 1447"/>
                <a:gd name="T37" fmla="*/ 773 h 2089"/>
                <a:gd name="T38" fmla="*/ 337 w 1447"/>
                <a:gd name="T39" fmla="*/ 698 h 2089"/>
                <a:gd name="T40" fmla="*/ 357 w 1447"/>
                <a:gd name="T41" fmla="*/ 618 h 2089"/>
                <a:gd name="T42" fmla="*/ 370 w 1447"/>
                <a:gd name="T43" fmla="*/ 535 h 2089"/>
                <a:gd name="T44" fmla="*/ 374 w 1447"/>
                <a:gd name="T45" fmla="*/ 446 h 2089"/>
                <a:gd name="T46" fmla="*/ 366 w 1447"/>
                <a:gd name="T47" fmla="*/ 350 h 2089"/>
                <a:gd name="T48" fmla="*/ 345 w 1447"/>
                <a:gd name="T49" fmla="*/ 271 h 2089"/>
                <a:gd name="T50" fmla="*/ 311 w 1447"/>
                <a:gd name="T51" fmla="*/ 204 h 2089"/>
                <a:gd name="T52" fmla="*/ 266 w 1447"/>
                <a:gd name="T53" fmla="*/ 144 h 2089"/>
                <a:gd name="T54" fmla="*/ 217 w 1447"/>
                <a:gd name="T55" fmla="*/ 95 h 2089"/>
                <a:gd name="T56" fmla="*/ 169 w 1447"/>
                <a:gd name="T57" fmla="*/ 56 h 2089"/>
                <a:gd name="T58" fmla="*/ 124 w 1447"/>
                <a:gd name="T59" fmla="*/ 29 h 2089"/>
                <a:gd name="T60" fmla="*/ 85 w 1447"/>
                <a:gd name="T61" fmla="*/ 4 h 2089"/>
                <a:gd name="T62" fmla="*/ 51 w 1447"/>
                <a:gd name="T63" fmla="*/ 33 h 2089"/>
                <a:gd name="T64" fmla="*/ 88 w 1447"/>
                <a:gd name="T65" fmla="*/ 56 h 2089"/>
                <a:gd name="T66" fmla="*/ 133 w 1447"/>
                <a:gd name="T67" fmla="*/ 88 h 2089"/>
                <a:gd name="T68" fmla="*/ 183 w 1447"/>
                <a:gd name="T69" fmla="*/ 129 h 2089"/>
                <a:gd name="T70" fmla="*/ 233 w 1447"/>
                <a:gd name="T71" fmla="*/ 179 h 2089"/>
                <a:gd name="T72" fmla="*/ 276 w 1447"/>
                <a:gd name="T73" fmla="*/ 237 h 2089"/>
                <a:gd name="T74" fmla="*/ 309 w 1447"/>
                <a:gd name="T75" fmla="*/ 301 h 2089"/>
                <a:gd name="T76" fmla="*/ 326 w 1447"/>
                <a:gd name="T77" fmla="*/ 377 h 2089"/>
                <a:gd name="T78" fmla="*/ 331 w 1447"/>
                <a:gd name="T79" fmla="*/ 464 h 2089"/>
                <a:gd name="T80" fmla="*/ 324 w 1447"/>
                <a:gd name="T81" fmla="*/ 546 h 2089"/>
                <a:gd name="T82" fmla="*/ 307 w 1447"/>
                <a:gd name="T83" fmla="*/ 625 h 2089"/>
                <a:gd name="T84" fmla="*/ 284 w 1447"/>
                <a:gd name="T85" fmla="*/ 698 h 2089"/>
                <a:gd name="T86" fmla="*/ 254 w 1447"/>
                <a:gd name="T87" fmla="*/ 769 h 2089"/>
                <a:gd name="T88" fmla="*/ 221 w 1447"/>
                <a:gd name="T89" fmla="*/ 837 h 2089"/>
                <a:gd name="T90" fmla="*/ 187 w 1447"/>
                <a:gd name="T91" fmla="*/ 906 h 2089"/>
                <a:gd name="T92" fmla="*/ 154 w 1447"/>
                <a:gd name="T93" fmla="*/ 973 h 2089"/>
                <a:gd name="T94" fmla="*/ 124 w 1447"/>
                <a:gd name="T95" fmla="*/ 1030 h 2089"/>
                <a:gd name="T96" fmla="*/ 97 w 1447"/>
                <a:gd name="T97" fmla="*/ 1090 h 2089"/>
                <a:gd name="T98" fmla="*/ 72 w 1447"/>
                <a:gd name="T99" fmla="*/ 1150 h 2089"/>
                <a:gd name="T100" fmla="*/ 50 w 1447"/>
                <a:gd name="T101" fmla="*/ 1214 h 2089"/>
                <a:gd name="T102" fmla="*/ 30 w 1447"/>
                <a:gd name="T103" fmla="*/ 1280 h 2089"/>
                <a:gd name="T104" fmla="*/ 16 w 1447"/>
                <a:gd name="T105" fmla="*/ 1350 h 2089"/>
                <a:gd name="T106" fmla="*/ 4 w 1447"/>
                <a:gd name="T107" fmla="*/ 1426 h 2089"/>
                <a:gd name="T108" fmla="*/ 0 w 1447"/>
                <a:gd name="T109" fmla="*/ 1504 h 2089"/>
                <a:gd name="T110" fmla="*/ 11 w 1447"/>
                <a:gd name="T111" fmla="*/ 1576 h 2089"/>
                <a:gd name="T112" fmla="*/ 41 w 1447"/>
                <a:gd name="T113" fmla="*/ 1661 h 2089"/>
                <a:gd name="T114" fmla="*/ 88 w 1447"/>
                <a:gd name="T115" fmla="*/ 1752 h 2089"/>
                <a:gd name="T116" fmla="*/ 148 w 1447"/>
                <a:gd name="T117" fmla="*/ 1843 h 2089"/>
                <a:gd name="T118" fmla="*/ 221 w 1447"/>
                <a:gd name="T119" fmla="*/ 1927 h 2089"/>
                <a:gd name="T120" fmla="*/ 305 w 1447"/>
                <a:gd name="T121" fmla="*/ 2001 h 2089"/>
                <a:gd name="T122" fmla="*/ 395 w 1447"/>
                <a:gd name="T123" fmla="*/ 2059 h 2089"/>
                <a:gd name="T124" fmla="*/ 1437 w 1447"/>
                <a:gd name="T125" fmla="*/ 2035 h 20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47" h="2089">
                  <a:moveTo>
                    <a:pt x="480" y="2031"/>
                  </a:moveTo>
                  <a:lnTo>
                    <a:pt x="469" y="2027"/>
                  </a:lnTo>
                  <a:lnTo>
                    <a:pt x="458" y="2023"/>
                  </a:lnTo>
                  <a:lnTo>
                    <a:pt x="447" y="2018"/>
                  </a:lnTo>
                  <a:lnTo>
                    <a:pt x="437" y="2014"/>
                  </a:lnTo>
                  <a:lnTo>
                    <a:pt x="426" y="2009"/>
                  </a:lnTo>
                  <a:lnTo>
                    <a:pt x="416" y="2004"/>
                  </a:lnTo>
                  <a:lnTo>
                    <a:pt x="405" y="1999"/>
                  </a:lnTo>
                  <a:lnTo>
                    <a:pt x="395" y="1993"/>
                  </a:lnTo>
                  <a:lnTo>
                    <a:pt x="384" y="1987"/>
                  </a:lnTo>
                  <a:lnTo>
                    <a:pt x="374" y="1980"/>
                  </a:lnTo>
                  <a:lnTo>
                    <a:pt x="365" y="1974"/>
                  </a:lnTo>
                  <a:lnTo>
                    <a:pt x="354" y="1967"/>
                  </a:lnTo>
                  <a:lnTo>
                    <a:pt x="344" y="1961"/>
                  </a:lnTo>
                  <a:lnTo>
                    <a:pt x="335" y="1953"/>
                  </a:lnTo>
                  <a:lnTo>
                    <a:pt x="324" y="1945"/>
                  </a:lnTo>
                  <a:lnTo>
                    <a:pt x="315" y="1938"/>
                  </a:lnTo>
                  <a:lnTo>
                    <a:pt x="305" y="1929"/>
                  </a:lnTo>
                  <a:lnTo>
                    <a:pt x="296" y="1921"/>
                  </a:lnTo>
                  <a:lnTo>
                    <a:pt x="286" y="1912"/>
                  </a:lnTo>
                  <a:lnTo>
                    <a:pt x="277" y="1904"/>
                  </a:lnTo>
                  <a:lnTo>
                    <a:pt x="267" y="1895"/>
                  </a:lnTo>
                  <a:lnTo>
                    <a:pt x="258" y="1887"/>
                  </a:lnTo>
                  <a:lnTo>
                    <a:pt x="250" y="1878"/>
                  </a:lnTo>
                  <a:lnTo>
                    <a:pt x="242" y="1869"/>
                  </a:lnTo>
                  <a:lnTo>
                    <a:pt x="233" y="1860"/>
                  </a:lnTo>
                  <a:lnTo>
                    <a:pt x="224" y="1851"/>
                  </a:lnTo>
                  <a:lnTo>
                    <a:pt x="215" y="1840"/>
                  </a:lnTo>
                  <a:lnTo>
                    <a:pt x="207" y="1831"/>
                  </a:lnTo>
                  <a:lnTo>
                    <a:pt x="199" y="1822"/>
                  </a:lnTo>
                  <a:lnTo>
                    <a:pt x="191" y="1812"/>
                  </a:lnTo>
                  <a:lnTo>
                    <a:pt x="183" y="1802"/>
                  </a:lnTo>
                  <a:lnTo>
                    <a:pt x="175" y="1793"/>
                  </a:lnTo>
                  <a:lnTo>
                    <a:pt x="167" y="1782"/>
                  </a:lnTo>
                  <a:lnTo>
                    <a:pt x="160" y="1772"/>
                  </a:lnTo>
                  <a:lnTo>
                    <a:pt x="152" y="1762"/>
                  </a:lnTo>
                  <a:lnTo>
                    <a:pt x="145" y="1753"/>
                  </a:lnTo>
                  <a:lnTo>
                    <a:pt x="139" y="1742"/>
                  </a:lnTo>
                  <a:lnTo>
                    <a:pt x="132" y="1732"/>
                  </a:lnTo>
                  <a:lnTo>
                    <a:pt x="126" y="1721"/>
                  </a:lnTo>
                  <a:lnTo>
                    <a:pt x="120" y="1712"/>
                  </a:lnTo>
                  <a:lnTo>
                    <a:pt x="114" y="1702"/>
                  </a:lnTo>
                  <a:lnTo>
                    <a:pt x="107" y="1693"/>
                  </a:lnTo>
                  <a:lnTo>
                    <a:pt x="102" y="1682"/>
                  </a:lnTo>
                  <a:lnTo>
                    <a:pt x="97" y="1673"/>
                  </a:lnTo>
                  <a:lnTo>
                    <a:pt x="92" y="1663"/>
                  </a:lnTo>
                  <a:lnTo>
                    <a:pt x="88" y="1653"/>
                  </a:lnTo>
                  <a:lnTo>
                    <a:pt x="83" y="1643"/>
                  </a:lnTo>
                  <a:lnTo>
                    <a:pt x="79" y="1634"/>
                  </a:lnTo>
                  <a:lnTo>
                    <a:pt x="75" y="1625"/>
                  </a:lnTo>
                  <a:lnTo>
                    <a:pt x="71" y="1616"/>
                  </a:lnTo>
                  <a:lnTo>
                    <a:pt x="67" y="1605"/>
                  </a:lnTo>
                  <a:lnTo>
                    <a:pt x="64" y="1597"/>
                  </a:lnTo>
                  <a:lnTo>
                    <a:pt x="60" y="1588"/>
                  </a:lnTo>
                  <a:lnTo>
                    <a:pt x="58" y="1579"/>
                  </a:lnTo>
                  <a:lnTo>
                    <a:pt x="55" y="1571"/>
                  </a:lnTo>
                  <a:lnTo>
                    <a:pt x="54" y="1563"/>
                  </a:lnTo>
                  <a:lnTo>
                    <a:pt x="51" y="1555"/>
                  </a:lnTo>
                  <a:lnTo>
                    <a:pt x="50" y="1546"/>
                  </a:lnTo>
                  <a:lnTo>
                    <a:pt x="49" y="1538"/>
                  </a:lnTo>
                  <a:lnTo>
                    <a:pt x="47" y="1531"/>
                  </a:lnTo>
                  <a:lnTo>
                    <a:pt x="46" y="1523"/>
                  </a:lnTo>
                  <a:lnTo>
                    <a:pt x="46" y="1516"/>
                  </a:lnTo>
                  <a:lnTo>
                    <a:pt x="46" y="1510"/>
                  </a:lnTo>
                  <a:lnTo>
                    <a:pt x="47" y="1504"/>
                  </a:lnTo>
                  <a:lnTo>
                    <a:pt x="47" y="1493"/>
                  </a:lnTo>
                  <a:lnTo>
                    <a:pt x="47" y="1484"/>
                  </a:lnTo>
                  <a:lnTo>
                    <a:pt x="49" y="1473"/>
                  </a:lnTo>
                  <a:lnTo>
                    <a:pt x="50" y="1464"/>
                  </a:lnTo>
                  <a:lnTo>
                    <a:pt x="50" y="1454"/>
                  </a:lnTo>
                  <a:lnTo>
                    <a:pt x="51" y="1444"/>
                  </a:lnTo>
                  <a:lnTo>
                    <a:pt x="52" y="1434"/>
                  </a:lnTo>
                  <a:lnTo>
                    <a:pt x="54" y="1426"/>
                  </a:lnTo>
                  <a:lnTo>
                    <a:pt x="55" y="1416"/>
                  </a:lnTo>
                  <a:lnTo>
                    <a:pt x="56" y="1408"/>
                  </a:lnTo>
                  <a:lnTo>
                    <a:pt x="58" y="1399"/>
                  </a:lnTo>
                  <a:lnTo>
                    <a:pt x="59" y="1389"/>
                  </a:lnTo>
                  <a:lnTo>
                    <a:pt x="60" y="1380"/>
                  </a:lnTo>
                  <a:lnTo>
                    <a:pt x="62" y="1371"/>
                  </a:lnTo>
                  <a:lnTo>
                    <a:pt x="64" y="1362"/>
                  </a:lnTo>
                  <a:lnTo>
                    <a:pt x="67" y="1354"/>
                  </a:lnTo>
                  <a:lnTo>
                    <a:pt x="68" y="1345"/>
                  </a:lnTo>
                  <a:lnTo>
                    <a:pt x="71" y="1336"/>
                  </a:lnTo>
                  <a:lnTo>
                    <a:pt x="72" y="1327"/>
                  </a:lnTo>
                  <a:lnTo>
                    <a:pt x="75" y="1319"/>
                  </a:lnTo>
                  <a:lnTo>
                    <a:pt x="76" y="1311"/>
                  </a:lnTo>
                  <a:lnTo>
                    <a:pt x="79" y="1302"/>
                  </a:lnTo>
                  <a:lnTo>
                    <a:pt x="81" y="1294"/>
                  </a:lnTo>
                  <a:lnTo>
                    <a:pt x="84" y="1286"/>
                  </a:lnTo>
                  <a:lnTo>
                    <a:pt x="85" y="1277"/>
                  </a:lnTo>
                  <a:lnTo>
                    <a:pt x="88" y="1268"/>
                  </a:lnTo>
                  <a:lnTo>
                    <a:pt x="92" y="1260"/>
                  </a:lnTo>
                  <a:lnTo>
                    <a:pt x="94" y="1252"/>
                  </a:lnTo>
                  <a:lnTo>
                    <a:pt x="97" y="1244"/>
                  </a:lnTo>
                  <a:lnTo>
                    <a:pt x="99" y="1237"/>
                  </a:lnTo>
                  <a:lnTo>
                    <a:pt x="102" y="1229"/>
                  </a:lnTo>
                  <a:lnTo>
                    <a:pt x="106" y="1221"/>
                  </a:lnTo>
                  <a:lnTo>
                    <a:pt x="109" y="1213"/>
                  </a:lnTo>
                  <a:lnTo>
                    <a:pt x="111" y="1205"/>
                  </a:lnTo>
                  <a:lnTo>
                    <a:pt x="114" y="1196"/>
                  </a:lnTo>
                  <a:lnTo>
                    <a:pt x="116" y="1189"/>
                  </a:lnTo>
                  <a:lnTo>
                    <a:pt x="119" y="1180"/>
                  </a:lnTo>
                  <a:lnTo>
                    <a:pt x="123" y="1174"/>
                  </a:lnTo>
                  <a:lnTo>
                    <a:pt x="126" y="1166"/>
                  </a:lnTo>
                  <a:lnTo>
                    <a:pt x="130" y="1158"/>
                  </a:lnTo>
                  <a:lnTo>
                    <a:pt x="132" y="1150"/>
                  </a:lnTo>
                  <a:lnTo>
                    <a:pt x="136" y="1142"/>
                  </a:lnTo>
                  <a:lnTo>
                    <a:pt x="139" y="1136"/>
                  </a:lnTo>
                  <a:lnTo>
                    <a:pt x="143" y="1128"/>
                  </a:lnTo>
                  <a:lnTo>
                    <a:pt x="145" y="1120"/>
                  </a:lnTo>
                  <a:lnTo>
                    <a:pt x="149" y="1112"/>
                  </a:lnTo>
                  <a:lnTo>
                    <a:pt x="153" y="1106"/>
                  </a:lnTo>
                  <a:lnTo>
                    <a:pt x="157" y="1099"/>
                  </a:lnTo>
                  <a:lnTo>
                    <a:pt x="160" y="1090"/>
                  </a:lnTo>
                  <a:lnTo>
                    <a:pt x="164" y="1084"/>
                  </a:lnTo>
                  <a:lnTo>
                    <a:pt x="166" y="1076"/>
                  </a:lnTo>
                  <a:lnTo>
                    <a:pt x="170" y="1069"/>
                  </a:lnTo>
                  <a:lnTo>
                    <a:pt x="173" y="1061"/>
                  </a:lnTo>
                  <a:lnTo>
                    <a:pt x="177" y="1054"/>
                  </a:lnTo>
                  <a:lnTo>
                    <a:pt x="181" y="1047"/>
                  </a:lnTo>
                  <a:lnTo>
                    <a:pt x="184" y="1040"/>
                  </a:lnTo>
                  <a:lnTo>
                    <a:pt x="187" y="1033"/>
                  </a:lnTo>
                  <a:lnTo>
                    <a:pt x="191" y="1026"/>
                  </a:lnTo>
                  <a:lnTo>
                    <a:pt x="194" y="1017"/>
                  </a:lnTo>
                  <a:lnTo>
                    <a:pt x="199" y="1012"/>
                  </a:lnTo>
                  <a:lnTo>
                    <a:pt x="201" y="1004"/>
                  </a:lnTo>
                  <a:lnTo>
                    <a:pt x="205" y="997"/>
                  </a:lnTo>
                  <a:lnTo>
                    <a:pt x="208" y="991"/>
                  </a:lnTo>
                  <a:lnTo>
                    <a:pt x="213" y="984"/>
                  </a:lnTo>
                  <a:lnTo>
                    <a:pt x="217" y="974"/>
                  </a:lnTo>
                  <a:lnTo>
                    <a:pt x="221" y="965"/>
                  </a:lnTo>
                  <a:lnTo>
                    <a:pt x="226" y="956"/>
                  </a:lnTo>
                  <a:lnTo>
                    <a:pt x="230" y="948"/>
                  </a:lnTo>
                  <a:lnTo>
                    <a:pt x="234" y="937"/>
                  </a:lnTo>
                  <a:lnTo>
                    <a:pt x="239" y="928"/>
                  </a:lnTo>
                  <a:lnTo>
                    <a:pt x="243" y="919"/>
                  </a:lnTo>
                  <a:lnTo>
                    <a:pt x="249" y="911"/>
                  </a:lnTo>
                  <a:lnTo>
                    <a:pt x="252" y="902"/>
                  </a:lnTo>
                  <a:lnTo>
                    <a:pt x="256" y="893"/>
                  </a:lnTo>
                  <a:lnTo>
                    <a:pt x="262" y="884"/>
                  </a:lnTo>
                  <a:lnTo>
                    <a:pt x="266" y="874"/>
                  </a:lnTo>
                  <a:lnTo>
                    <a:pt x="269" y="865"/>
                  </a:lnTo>
                  <a:lnTo>
                    <a:pt x="275" y="856"/>
                  </a:lnTo>
                  <a:lnTo>
                    <a:pt x="279" y="847"/>
                  </a:lnTo>
                  <a:lnTo>
                    <a:pt x="284" y="839"/>
                  </a:lnTo>
                  <a:lnTo>
                    <a:pt x="286" y="829"/>
                  </a:lnTo>
                  <a:lnTo>
                    <a:pt x="290" y="820"/>
                  </a:lnTo>
                  <a:lnTo>
                    <a:pt x="294" y="810"/>
                  </a:lnTo>
                  <a:lnTo>
                    <a:pt x="298" y="801"/>
                  </a:lnTo>
                  <a:lnTo>
                    <a:pt x="302" y="791"/>
                  </a:lnTo>
                  <a:lnTo>
                    <a:pt x="306" y="783"/>
                  </a:lnTo>
                  <a:lnTo>
                    <a:pt x="310" y="773"/>
                  </a:lnTo>
                  <a:lnTo>
                    <a:pt x="314" y="765"/>
                  </a:lnTo>
                  <a:lnTo>
                    <a:pt x="316" y="754"/>
                  </a:lnTo>
                  <a:lnTo>
                    <a:pt x="320" y="745"/>
                  </a:lnTo>
                  <a:lnTo>
                    <a:pt x="323" y="736"/>
                  </a:lnTo>
                  <a:lnTo>
                    <a:pt x="327" y="727"/>
                  </a:lnTo>
                  <a:lnTo>
                    <a:pt x="330" y="716"/>
                  </a:lnTo>
                  <a:lnTo>
                    <a:pt x="333" y="707"/>
                  </a:lnTo>
                  <a:lnTo>
                    <a:pt x="337" y="698"/>
                  </a:lnTo>
                  <a:lnTo>
                    <a:pt x="340" y="689"/>
                  </a:lnTo>
                  <a:lnTo>
                    <a:pt x="343" y="678"/>
                  </a:lnTo>
                  <a:lnTo>
                    <a:pt x="345" y="669"/>
                  </a:lnTo>
                  <a:lnTo>
                    <a:pt x="348" y="658"/>
                  </a:lnTo>
                  <a:lnTo>
                    <a:pt x="350" y="648"/>
                  </a:lnTo>
                  <a:lnTo>
                    <a:pt x="353" y="638"/>
                  </a:lnTo>
                  <a:lnTo>
                    <a:pt x="356" y="629"/>
                  </a:lnTo>
                  <a:lnTo>
                    <a:pt x="357" y="618"/>
                  </a:lnTo>
                  <a:lnTo>
                    <a:pt x="360" y="609"/>
                  </a:lnTo>
                  <a:lnTo>
                    <a:pt x="361" y="597"/>
                  </a:lnTo>
                  <a:lnTo>
                    <a:pt x="362" y="588"/>
                  </a:lnTo>
                  <a:lnTo>
                    <a:pt x="365" y="576"/>
                  </a:lnTo>
                  <a:lnTo>
                    <a:pt x="366" y="567"/>
                  </a:lnTo>
                  <a:lnTo>
                    <a:pt x="367" y="556"/>
                  </a:lnTo>
                  <a:lnTo>
                    <a:pt x="369" y="546"/>
                  </a:lnTo>
                  <a:lnTo>
                    <a:pt x="370" y="535"/>
                  </a:lnTo>
                  <a:lnTo>
                    <a:pt x="371" y="526"/>
                  </a:lnTo>
                  <a:lnTo>
                    <a:pt x="371" y="512"/>
                  </a:lnTo>
                  <a:lnTo>
                    <a:pt x="373" y="502"/>
                  </a:lnTo>
                  <a:lnTo>
                    <a:pt x="373" y="492"/>
                  </a:lnTo>
                  <a:lnTo>
                    <a:pt x="374" y="480"/>
                  </a:lnTo>
                  <a:lnTo>
                    <a:pt x="374" y="468"/>
                  </a:lnTo>
                  <a:lnTo>
                    <a:pt x="374" y="458"/>
                  </a:lnTo>
                  <a:lnTo>
                    <a:pt x="374" y="446"/>
                  </a:lnTo>
                  <a:lnTo>
                    <a:pt x="374" y="434"/>
                  </a:lnTo>
                  <a:lnTo>
                    <a:pt x="373" y="422"/>
                  </a:lnTo>
                  <a:lnTo>
                    <a:pt x="371" y="410"/>
                  </a:lnTo>
                  <a:lnTo>
                    <a:pt x="370" y="399"/>
                  </a:lnTo>
                  <a:lnTo>
                    <a:pt x="370" y="387"/>
                  </a:lnTo>
                  <a:lnTo>
                    <a:pt x="369" y="374"/>
                  </a:lnTo>
                  <a:lnTo>
                    <a:pt x="367" y="362"/>
                  </a:lnTo>
                  <a:lnTo>
                    <a:pt x="366" y="350"/>
                  </a:lnTo>
                  <a:lnTo>
                    <a:pt x="365" y="339"/>
                  </a:lnTo>
                  <a:lnTo>
                    <a:pt x="362" y="328"/>
                  </a:lnTo>
                  <a:lnTo>
                    <a:pt x="361" y="318"/>
                  </a:lnTo>
                  <a:lnTo>
                    <a:pt x="358" y="307"/>
                  </a:lnTo>
                  <a:lnTo>
                    <a:pt x="356" y="298"/>
                  </a:lnTo>
                  <a:lnTo>
                    <a:pt x="352" y="289"/>
                  </a:lnTo>
                  <a:lnTo>
                    <a:pt x="349" y="280"/>
                  </a:lnTo>
                  <a:lnTo>
                    <a:pt x="345" y="271"/>
                  </a:lnTo>
                  <a:lnTo>
                    <a:pt x="343" y="261"/>
                  </a:lnTo>
                  <a:lnTo>
                    <a:pt x="337" y="252"/>
                  </a:lnTo>
                  <a:lnTo>
                    <a:pt x="335" y="244"/>
                  </a:lnTo>
                  <a:lnTo>
                    <a:pt x="330" y="235"/>
                  </a:lnTo>
                  <a:lnTo>
                    <a:pt x="326" y="228"/>
                  </a:lnTo>
                  <a:lnTo>
                    <a:pt x="320" y="220"/>
                  </a:lnTo>
                  <a:lnTo>
                    <a:pt x="316" y="211"/>
                  </a:lnTo>
                  <a:lnTo>
                    <a:pt x="311" y="204"/>
                  </a:lnTo>
                  <a:lnTo>
                    <a:pt x="307" y="196"/>
                  </a:lnTo>
                  <a:lnTo>
                    <a:pt x="301" y="188"/>
                  </a:lnTo>
                  <a:lnTo>
                    <a:pt x="296" y="180"/>
                  </a:lnTo>
                  <a:lnTo>
                    <a:pt x="289" y="173"/>
                  </a:lnTo>
                  <a:lnTo>
                    <a:pt x="284" y="166"/>
                  </a:lnTo>
                  <a:lnTo>
                    <a:pt x="277" y="158"/>
                  </a:lnTo>
                  <a:lnTo>
                    <a:pt x="272" y="152"/>
                  </a:lnTo>
                  <a:lnTo>
                    <a:pt x="266" y="144"/>
                  </a:lnTo>
                  <a:lnTo>
                    <a:pt x="260" y="139"/>
                  </a:lnTo>
                  <a:lnTo>
                    <a:pt x="254" y="132"/>
                  </a:lnTo>
                  <a:lnTo>
                    <a:pt x="247" y="126"/>
                  </a:lnTo>
                  <a:lnTo>
                    <a:pt x="242" y="119"/>
                  </a:lnTo>
                  <a:lnTo>
                    <a:pt x="235" y="114"/>
                  </a:lnTo>
                  <a:lnTo>
                    <a:pt x="229" y="107"/>
                  </a:lnTo>
                  <a:lnTo>
                    <a:pt x="224" y="102"/>
                  </a:lnTo>
                  <a:lnTo>
                    <a:pt x="217" y="95"/>
                  </a:lnTo>
                  <a:lnTo>
                    <a:pt x="212" y="92"/>
                  </a:lnTo>
                  <a:lnTo>
                    <a:pt x="205" y="86"/>
                  </a:lnTo>
                  <a:lnTo>
                    <a:pt x="199" y="81"/>
                  </a:lnTo>
                  <a:lnTo>
                    <a:pt x="192" y="75"/>
                  </a:lnTo>
                  <a:lnTo>
                    <a:pt x="187" y="71"/>
                  </a:lnTo>
                  <a:lnTo>
                    <a:pt x="181" y="65"/>
                  </a:lnTo>
                  <a:lnTo>
                    <a:pt x="174" y="62"/>
                  </a:lnTo>
                  <a:lnTo>
                    <a:pt x="169" y="56"/>
                  </a:lnTo>
                  <a:lnTo>
                    <a:pt x="164" y="54"/>
                  </a:lnTo>
                  <a:lnTo>
                    <a:pt x="157" y="48"/>
                  </a:lnTo>
                  <a:lnTo>
                    <a:pt x="152" y="45"/>
                  </a:lnTo>
                  <a:lnTo>
                    <a:pt x="145" y="41"/>
                  </a:lnTo>
                  <a:lnTo>
                    <a:pt x="140" y="38"/>
                  </a:lnTo>
                  <a:lnTo>
                    <a:pt x="135" y="34"/>
                  </a:lnTo>
                  <a:lnTo>
                    <a:pt x="130" y="31"/>
                  </a:lnTo>
                  <a:lnTo>
                    <a:pt x="124" y="29"/>
                  </a:lnTo>
                  <a:lnTo>
                    <a:pt x="122" y="26"/>
                  </a:lnTo>
                  <a:lnTo>
                    <a:pt x="115" y="22"/>
                  </a:lnTo>
                  <a:lnTo>
                    <a:pt x="111" y="20"/>
                  </a:lnTo>
                  <a:lnTo>
                    <a:pt x="106" y="17"/>
                  </a:lnTo>
                  <a:lnTo>
                    <a:pt x="103" y="14"/>
                  </a:lnTo>
                  <a:lnTo>
                    <a:pt x="96" y="11"/>
                  </a:lnTo>
                  <a:lnTo>
                    <a:pt x="90" y="8"/>
                  </a:lnTo>
                  <a:lnTo>
                    <a:pt x="85" y="4"/>
                  </a:lnTo>
                  <a:lnTo>
                    <a:pt x="80" y="3"/>
                  </a:lnTo>
                  <a:lnTo>
                    <a:pt x="77" y="0"/>
                  </a:lnTo>
                  <a:lnTo>
                    <a:pt x="76" y="0"/>
                  </a:lnTo>
                  <a:lnTo>
                    <a:pt x="39" y="26"/>
                  </a:lnTo>
                  <a:lnTo>
                    <a:pt x="39" y="26"/>
                  </a:lnTo>
                  <a:lnTo>
                    <a:pt x="43" y="26"/>
                  </a:lnTo>
                  <a:lnTo>
                    <a:pt x="46" y="29"/>
                  </a:lnTo>
                  <a:lnTo>
                    <a:pt x="51" y="33"/>
                  </a:lnTo>
                  <a:lnTo>
                    <a:pt x="56" y="35"/>
                  </a:lnTo>
                  <a:lnTo>
                    <a:pt x="64" y="39"/>
                  </a:lnTo>
                  <a:lnTo>
                    <a:pt x="67" y="42"/>
                  </a:lnTo>
                  <a:lnTo>
                    <a:pt x="71" y="45"/>
                  </a:lnTo>
                  <a:lnTo>
                    <a:pt x="75" y="47"/>
                  </a:lnTo>
                  <a:lnTo>
                    <a:pt x="80" y="51"/>
                  </a:lnTo>
                  <a:lnTo>
                    <a:pt x="84" y="54"/>
                  </a:lnTo>
                  <a:lnTo>
                    <a:pt x="88" y="56"/>
                  </a:lnTo>
                  <a:lnTo>
                    <a:pt x="94" y="59"/>
                  </a:lnTo>
                  <a:lnTo>
                    <a:pt x="99" y="63"/>
                  </a:lnTo>
                  <a:lnTo>
                    <a:pt x="105" y="67"/>
                  </a:lnTo>
                  <a:lnTo>
                    <a:pt x="110" y="72"/>
                  </a:lnTo>
                  <a:lnTo>
                    <a:pt x="115" y="75"/>
                  </a:lnTo>
                  <a:lnTo>
                    <a:pt x="122" y="80"/>
                  </a:lnTo>
                  <a:lnTo>
                    <a:pt x="127" y="84"/>
                  </a:lnTo>
                  <a:lnTo>
                    <a:pt x="133" y="88"/>
                  </a:lnTo>
                  <a:lnTo>
                    <a:pt x="139" y="93"/>
                  </a:lnTo>
                  <a:lnTo>
                    <a:pt x="145" y="98"/>
                  </a:lnTo>
                  <a:lnTo>
                    <a:pt x="152" y="103"/>
                  </a:lnTo>
                  <a:lnTo>
                    <a:pt x="157" y="109"/>
                  </a:lnTo>
                  <a:lnTo>
                    <a:pt x="164" y="114"/>
                  </a:lnTo>
                  <a:lnTo>
                    <a:pt x="171" y="120"/>
                  </a:lnTo>
                  <a:lnTo>
                    <a:pt x="177" y="124"/>
                  </a:lnTo>
                  <a:lnTo>
                    <a:pt x="183" y="129"/>
                  </a:lnTo>
                  <a:lnTo>
                    <a:pt x="190" y="135"/>
                  </a:lnTo>
                  <a:lnTo>
                    <a:pt x="196" y="141"/>
                  </a:lnTo>
                  <a:lnTo>
                    <a:pt x="201" y="148"/>
                  </a:lnTo>
                  <a:lnTo>
                    <a:pt x="208" y="153"/>
                  </a:lnTo>
                  <a:lnTo>
                    <a:pt x="215" y="160"/>
                  </a:lnTo>
                  <a:lnTo>
                    <a:pt x="220" y="166"/>
                  </a:lnTo>
                  <a:lnTo>
                    <a:pt x="226" y="171"/>
                  </a:lnTo>
                  <a:lnTo>
                    <a:pt x="233" y="179"/>
                  </a:lnTo>
                  <a:lnTo>
                    <a:pt x="238" y="186"/>
                  </a:lnTo>
                  <a:lnTo>
                    <a:pt x="245" y="192"/>
                  </a:lnTo>
                  <a:lnTo>
                    <a:pt x="250" y="200"/>
                  </a:lnTo>
                  <a:lnTo>
                    <a:pt x="255" y="208"/>
                  </a:lnTo>
                  <a:lnTo>
                    <a:pt x="260" y="214"/>
                  </a:lnTo>
                  <a:lnTo>
                    <a:pt x="267" y="222"/>
                  </a:lnTo>
                  <a:lnTo>
                    <a:pt x="271" y="229"/>
                  </a:lnTo>
                  <a:lnTo>
                    <a:pt x="276" y="237"/>
                  </a:lnTo>
                  <a:lnTo>
                    <a:pt x="281" y="244"/>
                  </a:lnTo>
                  <a:lnTo>
                    <a:pt x="286" y="252"/>
                  </a:lnTo>
                  <a:lnTo>
                    <a:pt x="289" y="260"/>
                  </a:lnTo>
                  <a:lnTo>
                    <a:pt x="294" y="268"/>
                  </a:lnTo>
                  <a:lnTo>
                    <a:pt x="298" y="277"/>
                  </a:lnTo>
                  <a:lnTo>
                    <a:pt x="302" y="285"/>
                  </a:lnTo>
                  <a:lnTo>
                    <a:pt x="305" y="293"/>
                  </a:lnTo>
                  <a:lnTo>
                    <a:pt x="309" y="301"/>
                  </a:lnTo>
                  <a:lnTo>
                    <a:pt x="311" y="310"/>
                  </a:lnTo>
                  <a:lnTo>
                    <a:pt x="315" y="319"/>
                  </a:lnTo>
                  <a:lnTo>
                    <a:pt x="316" y="327"/>
                  </a:lnTo>
                  <a:lnTo>
                    <a:pt x="319" y="336"/>
                  </a:lnTo>
                  <a:lnTo>
                    <a:pt x="322" y="345"/>
                  </a:lnTo>
                  <a:lnTo>
                    <a:pt x="324" y="354"/>
                  </a:lnTo>
                  <a:lnTo>
                    <a:pt x="326" y="365"/>
                  </a:lnTo>
                  <a:lnTo>
                    <a:pt x="326" y="377"/>
                  </a:lnTo>
                  <a:lnTo>
                    <a:pt x="327" y="387"/>
                  </a:lnTo>
                  <a:lnTo>
                    <a:pt x="328" y="399"/>
                  </a:lnTo>
                  <a:lnTo>
                    <a:pt x="328" y="410"/>
                  </a:lnTo>
                  <a:lnTo>
                    <a:pt x="330" y="421"/>
                  </a:lnTo>
                  <a:lnTo>
                    <a:pt x="331" y="431"/>
                  </a:lnTo>
                  <a:lnTo>
                    <a:pt x="332" y="443"/>
                  </a:lnTo>
                  <a:lnTo>
                    <a:pt x="331" y="454"/>
                  </a:lnTo>
                  <a:lnTo>
                    <a:pt x="331" y="464"/>
                  </a:lnTo>
                  <a:lnTo>
                    <a:pt x="331" y="475"/>
                  </a:lnTo>
                  <a:lnTo>
                    <a:pt x="331" y="485"/>
                  </a:lnTo>
                  <a:lnTo>
                    <a:pt x="330" y="495"/>
                  </a:lnTo>
                  <a:lnTo>
                    <a:pt x="328" y="507"/>
                  </a:lnTo>
                  <a:lnTo>
                    <a:pt x="328" y="516"/>
                  </a:lnTo>
                  <a:lnTo>
                    <a:pt x="328" y="528"/>
                  </a:lnTo>
                  <a:lnTo>
                    <a:pt x="326" y="537"/>
                  </a:lnTo>
                  <a:lnTo>
                    <a:pt x="324" y="546"/>
                  </a:lnTo>
                  <a:lnTo>
                    <a:pt x="323" y="557"/>
                  </a:lnTo>
                  <a:lnTo>
                    <a:pt x="322" y="567"/>
                  </a:lnTo>
                  <a:lnTo>
                    <a:pt x="319" y="576"/>
                  </a:lnTo>
                  <a:lnTo>
                    <a:pt x="316" y="586"/>
                  </a:lnTo>
                  <a:lnTo>
                    <a:pt x="315" y="596"/>
                  </a:lnTo>
                  <a:lnTo>
                    <a:pt x="314" y="607"/>
                  </a:lnTo>
                  <a:lnTo>
                    <a:pt x="310" y="616"/>
                  </a:lnTo>
                  <a:lnTo>
                    <a:pt x="307" y="625"/>
                  </a:lnTo>
                  <a:lnTo>
                    <a:pt x="305" y="634"/>
                  </a:lnTo>
                  <a:lnTo>
                    <a:pt x="302" y="643"/>
                  </a:lnTo>
                  <a:lnTo>
                    <a:pt x="300" y="652"/>
                  </a:lnTo>
                  <a:lnTo>
                    <a:pt x="297" y="661"/>
                  </a:lnTo>
                  <a:lnTo>
                    <a:pt x="294" y="671"/>
                  </a:lnTo>
                  <a:lnTo>
                    <a:pt x="292" y="681"/>
                  </a:lnTo>
                  <a:lnTo>
                    <a:pt x="288" y="689"/>
                  </a:lnTo>
                  <a:lnTo>
                    <a:pt x="284" y="698"/>
                  </a:lnTo>
                  <a:lnTo>
                    <a:pt x="281" y="706"/>
                  </a:lnTo>
                  <a:lnTo>
                    <a:pt x="277" y="715"/>
                  </a:lnTo>
                  <a:lnTo>
                    <a:pt x="273" y="724"/>
                  </a:lnTo>
                  <a:lnTo>
                    <a:pt x="269" y="733"/>
                  </a:lnTo>
                  <a:lnTo>
                    <a:pt x="266" y="742"/>
                  </a:lnTo>
                  <a:lnTo>
                    <a:pt x="263" y="752"/>
                  </a:lnTo>
                  <a:lnTo>
                    <a:pt x="258" y="759"/>
                  </a:lnTo>
                  <a:lnTo>
                    <a:pt x="254" y="769"/>
                  </a:lnTo>
                  <a:lnTo>
                    <a:pt x="250" y="776"/>
                  </a:lnTo>
                  <a:lnTo>
                    <a:pt x="246" y="786"/>
                  </a:lnTo>
                  <a:lnTo>
                    <a:pt x="242" y="793"/>
                  </a:lnTo>
                  <a:lnTo>
                    <a:pt x="238" y="803"/>
                  </a:lnTo>
                  <a:lnTo>
                    <a:pt x="234" y="812"/>
                  </a:lnTo>
                  <a:lnTo>
                    <a:pt x="230" y="821"/>
                  </a:lnTo>
                  <a:lnTo>
                    <a:pt x="226" y="829"/>
                  </a:lnTo>
                  <a:lnTo>
                    <a:pt x="221" y="837"/>
                  </a:lnTo>
                  <a:lnTo>
                    <a:pt x="217" y="846"/>
                  </a:lnTo>
                  <a:lnTo>
                    <a:pt x="213" y="855"/>
                  </a:lnTo>
                  <a:lnTo>
                    <a:pt x="208" y="863"/>
                  </a:lnTo>
                  <a:lnTo>
                    <a:pt x="204" y="872"/>
                  </a:lnTo>
                  <a:lnTo>
                    <a:pt x="199" y="880"/>
                  </a:lnTo>
                  <a:lnTo>
                    <a:pt x="196" y="889"/>
                  </a:lnTo>
                  <a:lnTo>
                    <a:pt x="191" y="897"/>
                  </a:lnTo>
                  <a:lnTo>
                    <a:pt x="187" y="906"/>
                  </a:lnTo>
                  <a:lnTo>
                    <a:pt x="182" y="914"/>
                  </a:lnTo>
                  <a:lnTo>
                    <a:pt x="178" y="923"/>
                  </a:lnTo>
                  <a:lnTo>
                    <a:pt x="174" y="931"/>
                  </a:lnTo>
                  <a:lnTo>
                    <a:pt x="170" y="940"/>
                  </a:lnTo>
                  <a:lnTo>
                    <a:pt x="166" y="949"/>
                  </a:lnTo>
                  <a:lnTo>
                    <a:pt x="162" y="958"/>
                  </a:lnTo>
                  <a:lnTo>
                    <a:pt x="157" y="965"/>
                  </a:lnTo>
                  <a:lnTo>
                    <a:pt x="154" y="973"/>
                  </a:lnTo>
                  <a:lnTo>
                    <a:pt x="150" y="979"/>
                  </a:lnTo>
                  <a:lnTo>
                    <a:pt x="147" y="987"/>
                  </a:lnTo>
                  <a:lnTo>
                    <a:pt x="143" y="993"/>
                  </a:lnTo>
                  <a:lnTo>
                    <a:pt x="139" y="1001"/>
                  </a:lnTo>
                  <a:lnTo>
                    <a:pt x="135" y="1009"/>
                  </a:lnTo>
                  <a:lnTo>
                    <a:pt x="132" y="1017"/>
                  </a:lnTo>
                  <a:lnTo>
                    <a:pt x="127" y="1023"/>
                  </a:lnTo>
                  <a:lnTo>
                    <a:pt x="124" y="1030"/>
                  </a:lnTo>
                  <a:lnTo>
                    <a:pt x="120" y="1038"/>
                  </a:lnTo>
                  <a:lnTo>
                    <a:pt x="118" y="1044"/>
                  </a:lnTo>
                  <a:lnTo>
                    <a:pt x="114" y="1052"/>
                  </a:lnTo>
                  <a:lnTo>
                    <a:pt x="110" y="1060"/>
                  </a:lnTo>
                  <a:lnTo>
                    <a:pt x="107" y="1067"/>
                  </a:lnTo>
                  <a:lnTo>
                    <a:pt x="105" y="1074"/>
                  </a:lnTo>
                  <a:lnTo>
                    <a:pt x="101" y="1082"/>
                  </a:lnTo>
                  <a:lnTo>
                    <a:pt x="97" y="1090"/>
                  </a:lnTo>
                  <a:lnTo>
                    <a:pt x="94" y="1097"/>
                  </a:lnTo>
                  <a:lnTo>
                    <a:pt x="92" y="1106"/>
                  </a:lnTo>
                  <a:lnTo>
                    <a:pt x="88" y="1112"/>
                  </a:lnTo>
                  <a:lnTo>
                    <a:pt x="84" y="1120"/>
                  </a:lnTo>
                  <a:lnTo>
                    <a:pt x="81" y="1127"/>
                  </a:lnTo>
                  <a:lnTo>
                    <a:pt x="79" y="1136"/>
                  </a:lnTo>
                  <a:lnTo>
                    <a:pt x="75" y="1142"/>
                  </a:lnTo>
                  <a:lnTo>
                    <a:pt x="72" y="1150"/>
                  </a:lnTo>
                  <a:lnTo>
                    <a:pt x="69" y="1157"/>
                  </a:lnTo>
                  <a:lnTo>
                    <a:pt x="67" y="1166"/>
                  </a:lnTo>
                  <a:lnTo>
                    <a:pt x="64" y="1174"/>
                  </a:lnTo>
                  <a:lnTo>
                    <a:pt x="60" y="1182"/>
                  </a:lnTo>
                  <a:lnTo>
                    <a:pt x="58" y="1189"/>
                  </a:lnTo>
                  <a:lnTo>
                    <a:pt x="55" y="1199"/>
                  </a:lnTo>
                  <a:lnTo>
                    <a:pt x="52" y="1205"/>
                  </a:lnTo>
                  <a:lnTo>
                    <a:pt x="50" y="1214"/>
                  </a:lnTo>
                  <a:lnTo>
                    <a:pt x="47" y="1221"/>
                  </a:lnTo>
                  <a:lnTo>
                    <a:pt x="45" y="1229"/>
                  </a:lnTo>
                  <a:lnTo>
                    <a:pt x="42" y="1238"/>
                  </a:lnTo>
                  <a:lnTo>
                    <a:pt x="39" y="1246"/>
                  </a:lnTo>
                  <a:lnTo>
                    <a:pt x="37" y="1254"/>
                  </a:lnTo>
                  <a:lnTo>
                    <a:pt x="35" y="1263"/>
                  </a:lnTo>
                  <a:lnTo>
                    <a:pt x="33" y="1272"/>
                  </a:lnTo>
                  <a:lnTo>
                    <a:pt x="30" y="1280"/>
                  </a:lnTo>
                  <a:lnTo>
                    <a:pt x="28" y="1288"/>
                  </a:lnTo>
                  <a:lnTo>
                    <a:pt x="26" y="1297"/>
                  </a:lnTo>
                  <a:lnTo>
                    <a:pt x="24" y="1305"/>
                  </a:lnTo>
                  <a:lnTo>
                    <a:pt x="22" y="1314"/>
                  </a:lnTo>
                  <a:lnTo>
                    <a:pt x="20" y="1323"/>
                  </a:lnTo>
                  <a:lnTo>
                    <a:pt x="18" y="1333"/>
                  </a:lnTo>
                  <a:lnTo>
                    <a:pt x="16" y="1341"/>
                  </a:lnTo>
                  <a:lnTo>
                    <a:pt x="16" y="1350"/>
                  </a:lnTo>
                  <a:lnTo>
                    <a:pt x="13" y="1359"/>
                  </a:lnTo>
                  <a:lnTo>
                    <a:pt x="12" y="1369"/>
                  </a:lnTo>
                  <a:lnTo>
                    <a:pt x="11" y="1378"/>
                  </a:lnTo>
                  <a:lnTo>
                    <a:pt x="9" y="1388"/>
                  </a:lnTo>
                  <a:lnTo>
                    <a:pt x="7" y="1397"/>
                  </a:lnTo>
                  <a:lnTo>
                    <a:pt x="7" y="1408"/>
                  </a:lnTo>
                  <a:lnTo>
                    <a:pt x="5" y="1416"/>
                  </a:lnTo>
                  <a:lnTo>
                    <a:pt x="4" y="1426"/>
                  </a:lnTo>
                  <a:lnTo>
                    <a:pt x="4" y="1437"/>
                  </a:lnTo>
                  <a:lnTo>
                    <a:pt x="3" y="1447"/>
                  </a:lnTo>
                  <a:lnTo>
                    <a:pt x="1" y="1456"/>
                  </a:lnTo>
                  <a:lnTo>
                    <a:pt x="1" y="1467"/>
                  </a:lnTo>
                  <a:lnTo>
                    <a:pt x="1" y="1477"/>
                  </a:lnTo>
                  <a:lnTo>
                    <a:pt x="1" y="1489"/>
                  </a:lnTo>
                  <a:lnTo>
                    <a:pt x="0" y="1495"/>
                  </a:lnTo>
                  <a:lnTo>
                    <a:pt x="0" y="1504"/>
                  </a:lnTo>
                  <a:lnTo>
                    <a:pt x="0" y="1512"/>
                  </a:lnTo>
                  <a:lnTo>
                    <a:pt x="1" y="1520"/>
                  </a:lnTo>
                  <a:lnTo>
                    <a:pt x="1" y="1528"/>
                  </a:lnTo>
                  <a:lnTo>
                    <a:pt x="3" y="1538"/>
                  </a:lnTo>
                  <a:lnTo>
                    <a:pt x="4" y="1548"/>
                  </a:lnTo>
                  <a:lnTo>
                    <a:pt x="7" y="1558"/>
                  </a:lnTo>
                  <a:lnTo>
                    <a:pt x="9" y="1567"/>
                  </a:lnTo>
                  <a:lnTo>
                    <a:pt x="11" y="1576"/>
                  </a:lnTo>
                  <a:lnTo>
                    <a:pt x="13" y="1587"/>
                  </a:lnTo>
                  <a:lnTo>
                    <a:pt x="17" y="1597"/>
                  </a:lnTo>
                  <a:lnTo>
                    <a:pt x="20" y="1608"/>
                  </a:lnTo>
                  <a:lnTo>
                    <a:pt x="24" y="1618"/>
                  </a:lnTo>
                  <a:lnTo>
                    <a:pt x="28" y="1630"/>
                  </a:lnTo>
                  <a:lnTo>
                    <a:pt x="33" y="1640"/>
                  </a:lnTo>
                  <a:lnTo>
                    <a:pt x="37" y="1651"/>
                  </a:lnTo>
                  <a:lnTo>
                    <a:pt x="41" y="1661"/>
                  </a:lnTo>
                  <a:lnTo>
                    <a:pt x="46" y="1673"/>
                  </a:lnTo>
                  <a:lnTo>
                    <a:pt x="52" y="1684"/>
                  </a:lnTo>
                  <a:lnTo>
                    <a:pt x="58" y="1694"/>
                  </a:lnTo>
                  <a:lnTo>
                    <a:pt x="63" y="1707"/>
                  </a:lnTo>
                  <a:lnTo>
                    <a:pt x="68" y="1718"/>
                  </a:lnTo>
                  <a:lnTo>
                    <a:pt x="76" y="1729"/>
                  </a:lnTo>
                  <a:lnTo>
                    <a:pt x="81" y="1740"/>
                  </a:lnTo>
                  <a:lnTo>
                    <a:pt x="88" y="1752"/>
                  </a:lnTo>
                  <a:lnTo>
                    <a:pt x="94" y="1763"/>
                  </a:lnTo>
                  <a:lnTo>
                    <a:pt x="102" y="1775"/>
                  </a:lnTo>
                  <a:lnTo>
                    <a:pt x="109" y="1785"/>
                  </a:lnTo>
                  <a:lnTo>
                    <a:pt x="116" y="1797"/>
                  </a:lnTo>
                  <a:lnTo>
                    <a:pt x="124" y="1809"/>
                  </a:lnTo>
                  <a:lnTo>
                    <a:pt x="133" y="1822"/>
                  </a:lnTo>
                  <a:lnTo>
                    <a:pt x="140" y="1831"/>
                  </a:lnTo>
                  <a:lnTo>
                    <a:pt x="148" y="1843"/>
                  </a:lnTo>
                  <a:lnTo>
                    <a:pt x="157" y="1853"/>
                  </a:lnTo>
                  <a:lnTo>
                    <a:pt x="166" y="1864"/>
                  </a:lnTo>
                  <a:lnTo>
                    <a:pt x="174" y="1874"/>
                  </a:lnTo>
                  <a:lnTo>
                    <a:pt x="183" y="1885"/>
                  </a:lnTo>
                  <a:lnTo>
                    <a:pt x="192" y="1897"/>
                  </a:lnTo>
                  <a:lnTo>
                    <a:pt x="203" y="1907"/>
                  </a:lnTo>
                  <a:lnTo>
                    <a:pt x="212" y="1918"/>
                  </a:lnTo>
                  <a:lnTo>
                    <a:pt x="221" y="1927"/>
                  </a:lnTo>
                  <a:lnTo>
                    <a:pt x="230" y="1937"/>
                  </a:lnTo>
                  <a:lnTo>
                    <a:pt x="242" y="1948"/>
                  </a:lnTo>
                  <a:lnTo>
                    <a:pt x="251" y="1957"/>
                  </a:lnTo>
                  <a:lnTo>
                    <a:pt x="262" y="1966"/>
                  </a:lnTo>
                  <a:lnTo>
                    <a:pt x="272" y="1975"/>
                  </a:lnTo>
                  <a:lnTo>
                    <a:pt x="284" y="1984"/>
                  </a:lnTo>
                  <a:lnTo>
                    <a:pt x="293" y="1993"/>
                  </a:lnTo>
                  <a:lnTo>
                    <a:pt x="305" y="2001"/>
                  </a:lnTo>
                  <a:lnTo>
                    <a:pt x="315" y="2009"/>
                  </a:lnTo>
                  <a:lnTo>
                    <a:pt x="326" y="2018"/>
                  </a:lnTo>
                  <a:lnTo>
                    <a:pt x="337" y="2025"/>
                  </a:lnTo>
                  <a:lnTo>
                    <a:pt x="348" y="2033"/>
                  </a:lnTo>
                  <a:lnTo>
                    <a:pt x="360" y="2039"/>
                  </a:lnTo>
                  <a:lnTo>
                    <a:pt x="371" y="2047"/>
                  </a:lnTo>
                  <a:lnTo>
                    <a:pt x="383" y="2052"/>
                  </a:lnTo>
                  <a:lnTo>
                    <a:pt x="395" y="2059"/>
                  </a:lnTo>
                  <a:lnTo>
                    <a:pt x="407" y="2064"/>
                  </a:lnTo>
                  <a:lnTo>
                    <a:pt x="418" y="2070"/>
                  </a:lnTo>
                  <a:lnTo>
                    <a:pt x="430" y="2076"/>
                  </a:lnTo>
                  <a:lnTo>
                    <a:pt x="443" y="2080"/>
                  </a:lnTo>
                  <a:lnTo>
                    <a:pt x="455" y="2084"/>
                  </a:lnTo>
                  <a:lnTo>
                    <a:pt x="467" y="2089"/>
                  </a:lnTo>
                  <a:lnTo>
                    <a:pt x="1447" y="2087"/>
                  </a:lnTo>
                  <a:lnTo>
                    <a:pt x="1437" y="2035"/>
                  </a:lnTo>
                  <a:lnTo>
                    <a:pt x="480" y="2031"/>
                  </a:lnTo>
                  <a:lnTo>
                    <a:pt x="480" y="20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4"/>
            <p:cNvSpPr>
              <a:spLocks/>
            </p:cNvSpPr>
            <p:nvPr/>
          </p:nvSpPr>
          <p:spPr bwMode="auto">
            <a:xfrm>
              <a:off x="3492500" y="2862263"/>
              <a:ext cx="590550" cy="201613"/>
            </a:xfrm>
            <a:custGeom>
              <a:avLst/>
              <a:gdLst>
                <a:gd name="T0" fmla="*/ 1376 w 1488"/>
                <a:gd name="T1" fmla="*/ 49 h 510"/>
                <a:gd name="T2" fmla="*/ 1272 w 1488"/>
                <a:gd name="T3" fmla="*/ 15 h 510"/>
                <a:gd name="T4" fmla="*/ 1144 w 1488"/>
                <a:gd name="T5" fmla="*/ 1 h 510"/>
                <a:gd name="T6" fmla="*/ 1001 w 1488"/>
                <a:gd name="T7" fmla="*/ 4 h 510"/>
                <a:gd name="T8" fmla="*/ 854 w 1488"/>
                <a:gd name="T9" fmla="*/ 20 h 510"/>
                <a:gd name="T10" fmla="*/ 707 w 1488"/>
                <a:gd name="T11" fmla="*/ 43 h 510"/>
                <a:gd name="T12" fmla="*/ 571 w 1488"/>
                <a:gd name="T13" fmla="*/ 73 h 510"/>
                <a:gd name="T14" fmla="*/ 452 w 1488"/>
                <a:gd name="T15" fmla="*/ 107 h 510"/>
                <a:gd name="T16" fmla="*/ 332 w 1488"/>
                <a:gd name="T17" fmla="*/ 149 h 510"/>
                <a:gd name="T18" fmla="*/ 230 w 1488"/>
                <a:gd name="T19" fmla="*/ 186 h 510"/>
                <a:gd name="T20" fmla="*/ 150 w 1488"/>
                <a:gd name="T21" fmla="*/ 216 h 510"/>
                <a:gd name="T22" fmla="*/ 90 w 1488"/>
                <a:gd name="T23" fmla="*/ 242 h 510"/>
                <a:gd name="T24" fmla="*/ 46 w 1488"/>
                <a:gd name="T25" fmla="*/ 262 h 510"/>
                <a:gd name="T26" fmla="*/ 1 w 1488"/>
                <a:gd name="T27" fmla="*/ 288 h 510"/>
                <a:gd name="T28" fmla="*/ 43 w 1488"/>
                <a:gd name="T29" fmla="*/ 327 h 510"/>
                <a:gd name="T30" fmla="*/ 84 w 1488"/>
                <a:gd name="T31" fmla="*/ 301 h 510"/>
                <a:gd name="T32" fmla="*/ 125 w 1488"/>
                <a:gd name="T33" fmla="*/ 280 h 510"/>
                <a:gd name="T34" fmla="*/ 184 w 1488"/>
                <a:gd name="T35" fmla="*/ 252 h 510"/>
                <a:gd name="T36" fmla="*/ 263 w 1488"/>
                <a:gd name="T37" fmla="*/ 221 h 510"/>
                <a:gd name="T38" fmla="*/ 362 w 1488"/>
                <a:gd name="T39" fmla="*/ 184 h 510"/>
                <a:gd name="T40" fmla="*/ 482 w 1488"/>
                <a:gd name="T41" fmla="*/ 145 h 510"/>
                <a:gd name="T42" fmla="*/ 609 w 1488"/>
                <a:gd name="T43" fmla="*/ 111 h 510"/>
                <a:gd name="T44" fmla="*/ 749 w 1488"/>
                <a:gd name="T45" fmla="*/ 82 h 510"/>
                <a:gd name="T46" fmla="*/ 890 w 1488"/>
                <a:gd name="T47" fmla="*/ 63 h 510"/>
                <a:gd name="T48" fmla="*/ 1029 w 1488"/>
                <a:gd name="T49" fmla="*/ 52 h 510"/>
                <a:gd name="T50" fmla="*/ 1158 w 1488"/>
                <a:gd name="T51" fmla="*/ 55 h 510"/>
                <a:gd name="T52" fmla="*/ 1269 w 1488"/>
                <a:gd name="T53" fmla="*/ 71 h 510"/>
                <a:gd name="T54" fmla="*/ 1356 w 1488"/>
                <a:gd name="T55" fmla="*/ 101 h 510"/>
                <a:gd name="T56" fmla="*/ 1408 w 1488"/>
                <a:gd name="T57" fmla="*/ 145 h 510"/>
                <a:gd name="T58" fmla="*/ 1425 w 1488"/>
                <a:gd name="T59" fmla="*/ 183 h 510"/>
                <a:gd name="T60" fmla="*/ 1430 w 1488"/>
                <a:gd name="T61" fmla="*/ 225 h 510"/>
                <a:gd name="T62" fmla="*/ 1420 w 1488"/>
                <a:gd name="T63" fmla="*/ 268 h 510"/>
                <a:gd name="T64" fmla="*/ 1399 w 1488"/>
                <a:gd name="T65" fmla="*/ 310 h 510"/>
                <a:gd name="T66" fmla="*/ 1370 w 1488"/>
                <a:gd name="T67" fmla="*/ 349 h 510"/>
                <a:gd name="T68" fmla="*/ 1335 w 1488"/>
                <a:gd name="T69" fmla="*/ 384 h 510"/>
                <a:gd name="T70" fmla="*/ 1295 w 1488"/>
                <a:gd name="T71" fmla="*/ 412 h 510"/>
                <a:gd name="T72" fmla="*/ 1239 w 1488"/>
                <a:gd name="T73" fmla="*/ 437 h 510"/>
                <a:gd name="T74" fmla="*/ 1126 w 1488"/>
                <a:gd name="T75" fmla="*/ 454 h 510"/>
                <a:gd name="T76" fmla="*/ 1001 w 1488"/>
                <a:gd name="T77" fmla="*/ 450 h 510"/>
                <a:gd name="T78" fmla="*/ 873 w 1488"/>
                <a:gd name="T79" fmla="*/ 430 h 510"/>
                <a:gd name="T80" fmla="*/ 753 w 1488"/>
                <a:gd name="T81" fmla="*/ 400 h 510"/>
                <a:gd name="T82" fmla="*/ 647 w 1488"/>
                <a:gd name="T83" fmla="*/ 366 h 510"/>
                <a:gd name="T84" fmla="*/ 565 w 1488"/>
                <a:gd name="T85" fmla="*/ 335 h 510"/>
                <a:gd name="T86" fmla="*/ 512 w 1488"/>
                <a:gd name="T87" fmla="*/ 314 h 510"/>
                <a:gd name="T88" fmla="*/ 488 w 1488"/>
                <a:gd name="T89" fmla="*/ 367 h 510"/>
                <a:gd name="T90" fmla="*/ 542 w 1488"/>
                <a:gd name="T91" fmla="*/ 390 h 510"/>
                <a:gd name="T92" fmla="*/ 624 w 1488"/>
                <a:gd name="T93" fmla="*/ 420 h 510"/>
                <a:gd name="T94" fmla="*/ 723 w 1488"/>
                <a:gd name="T95" fmla="*/ 451 h 510"/>
                <a:gd name="T96" fmla="*/ 839 w 1488"/>
                <a:gd name="T97" fmla="*/ 481 h 510"/>
                <a:gd name="T98" fmla="*/ 962 w 1488"/>
                <a:gd name="T99" fmla="*/ 502 h 510"/>
                <a:gd name="T100" fmla="*/ 1090 w 1488"/>
                <a:gd name="T101" fmla="*/ 510 h 510"/>
                <a:gd name="T102" fmla="*/ 1214 w 1488"/>
                <a:gd name="T103" fmla="*/ 497 h 510"/>
                <a:gd name="T104" fmla="*/ 1307 w 1488"/>
                <a:gd name="T105" fmla="*/ 468 h 510"/>
                <a:gd name="T106" fmla="*/ 1358 w 1488"/>
                <a:gd name="T107" fmla="*/ 437 h 510"/>
                <a:gd name="T108" fmla="*/ 1404 w 1488"/>
                <a:gd name="T109" fmla="*/ 396 h 510"/>
                <a:gd name="T110" fmla="*/ 1442 w 1488"/>
                <a:gd name="T111" fmla="*/ 347 h 510"/>
                <a:gd name="T112" fmla="*/ 1471 w 1488"/>
                <a:gd name="T113" fmla="*/ 293 h 510"/>
                <a:gd name="T114" fmla="*/ 1484 w 1488"/>
                <a:gd name="T115" fmla="*/ 235 h 510"/>
                <a:gd name="T116" fmla="*/ 1484 w 1488"/>
                <a:gd name="T117" fmla="*/ 179 h 510"/>
                <a:gd name="T118" fmla="*/ 1465 w 1488"/>
                <a:gd name="T119" fmla="*/ 127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488" h="510">
                  <a:moveTo>
                    <a:pt x="1444" y="98"/>
                  </a:moveTo>
                  <a:lnTo>
                    <a:pt x="1435" y="89"/>
                  </a:lnTo>
                  <a:lnTo>
                    <a:pt x="1427" y="80"/>
                  </a:lnTo>
                  <a:lnTo>
                    <a:pt x="1418" y="73"/>
                  </a:lnTo>
                  <a:lnTo>
                    <a:pt x="1409" y="67"/>
                  </a:lnTo>
                  <a:lnTo>
                    <a:pt x="1399" y="59"/>
                  </a:lnTo>
                  <a:lnTo>
                    <a:pt x="1387" y="54"/>
                  </a:lnTo>
                  <a:lnTo>
                    <a:pt x="1376" y="49"/>
                  </a:lnTo>
                  <a:lnTo>
                    <a:pt x="1365" y="43"/>
                  </a:lnTo>
                  <a:lnTo>
                    <a:pt x="1353" y="38"/>
                  </a:lnTo>
                  <a:lnTo>
                    <a:pt x="1341" y="33"/>
                  </a:lnTo>
                  <a:lnTo>
                    <a:pt x="1327" y="29"/>
                  </a:lnTo>
                  <a:lnTo>
                    <a:pt x="1314" y="25"/>
                  </a:lnTo>
                  <a:lnTo>
                    <a:pt x="1301" y="21"/>
                  </a:lnTo>
                  <a:lnTo>
                    <a:pt x="1288" y="17"/>
                  </a:lnTo>
                  <a:lnTo>
                    <a:pt x="1272" y="15"/>
                  </a:lnTo>
                  <a:lnTo>
                    <a:pt x="1258" y="13"/>
                  </a:lnTo>
                  <a:lnTo>
                    <a:pt x="1242" y="11"/>
                  </a:lnTo>
                  <a:lnTo>
                    <a:pt x="1227" y="7"/>
                  </a:lnTo>
                  <a:lnTo>
                    <a:pt x="1210" y="5"/>
                  </a:lnTo>
                  <a:lnTo>
                    <a:pt x="1195" y="4"/>
                  </a:lnTo>
                  <a:lnTo>
                    <a:pt x="1178" y="1"/>
                  </a:lnTo>
                  <a:lnTo>
                    <a:pt x="1161" y="1"/>
                  </a:lnTo>
                  <a:lnTo>
                    <a:pt x="1144" y="1"/>
                  </a:lnTo>
                  <a:lnTo>
                    <a:pt x="1128" y="1"/>
                  </a:lnTo>
                  <a:lnTo>
                    <a:pt x="1110" y="0"/>
                  </a:lnTo>
                  <a:lnTo>
                    <a:pt x="1092" y="0"/>
                  </a:lnTo>
                  <a:lnTo>
                    <a:pt x="1075" y="0"/>
                  </a:lnTo>
                  <a:lnTo>
                    <a:pt x="1058" y="1"/>
                  </a:lnTo>
                  <a:lnTo>
                    <a:pt x="1038" y="1"/>
                  </a:lnTo>
                  <a:lnTo>
                    <a:pt x="1021" y="3"/>
                  </a:lnTo>
                  <a:lnTo>
                    <a:pt x="1001" y="4"/>
                  </a:lnTo>
                  <a:lnTo>
                    <a:pt x="984" y="5"/>
                  </a:lnTo>
                  <a:lnTo>
                    <a:pt x="966" y="7"/>
                  </a:lnTo>
                  <a:lnTo>
                    <a:pt x="948" y="8"/>
                  </a:lnTo>
                  <a:lnTo>
                    <a:pt x="928" y="9"/>
                  </a:lnTo>
                  <a:lnTo>
                    <a:pt x="910" y="12"/>
                  </a:lnTo>
                  <a:lnTo>
                    <a:pt x="890" y="13"/>
                  </a:lnTo>
                  <a:lnTo>
                    <a:pt x="873" y="16"/>
                  </a:lnTo>
                  <a:lnTo>
                    <a:pt x="854" y="20"/>
                  </a:lnTo>
                  <a:lnTo>
                    <a:pt x="835" y="22"/>
                  </a:lnTo>
                  <a:lnTo>
                    <a:pt x="816" y="25"/>
                  </a:lnTo>
                  <a:lnTo>
                    <a:pt x="797" y="28"/>
                  </a:lnTo>
                  <a:lnTo>
                    <a:pt x="779" y="30"/>
                  </a:lnTo>
                  <a:lnTo>
                    <a:pt x="761" y="33"/>
                  </a:lnTo>
                  <a:lnTo>
                    <a:pt x="742" y="35"/>
                  </a:lnTo>
                  <a:lnTo>
                    <a:pt x="726" y="39"/>
                  </a:lnTo>
                  <a:lnTo>
                    <a:pt x="707" y="43"/>
                  </a:lnTo>
                  <a:lnTo>
                    <a:pt x="689" y="47"/>
                  </a:lnTo>
                  <a:lnTo>
                    <a:pt x="671" y="50"/>
                  </a:lnTo>
                  <a:lnTo>
                    <a:pt x="654" y="55"/>
                  </a:lnTo>
                  <a:lnTo>
                    <a:pt x="637" y="58"/>
                  </a:lnTo>
                  <a:lnTo>
                    <a:pt x="620" y="62"/>
                  </a:lnTo>
                  <a:lnTo>
                    <a:pt x="603" y="65"/>
                  </a:lnTo>
                  <a:lnTo>
                    <a:pt x="587" y="71"/>
                  </a:lnTo>
                  <a:lnTo>
                    <a:pt x="571" y="73"/>
                  </a:lnTo>
                  <a:lnTo>
                    <a:pt x="556" y="79"/>
                  </a:lnTo>
                  <a:lnTo>
                    <a:pt x="539" y="82"/>
                  </a:lnTo>
                  <a:lnTo>
                    <a:pt x="524" y="86"/>
                  </a:lnTo>
                  <a:lnTo>
                    <a:pt x="509" y="90"/>
                  </a:lnTo>
                  <a:lnTo>
                    <a:pt x="494" y="96"/>
                  </a:lnTo>
                  <a:lnTo>
                    <a:pt x="480" y="99"/>
                  </a:lnTo>
                  <a:lnTo>
                    <a:pt x="467" y="103"/>
                  </a:lnTo>
                  <a:lnTo>
                    <a:pt x="452" y="107"/>
                  </a:lnTo>
                  <a:lnTo>
                    <a:pt x="441" y="113"/>
                  </a:lnTo>
                  <a:lnTo>
                    <a:pt x="424" y="118"/>
                  </a:lnTo>
                  <a:lnTo>
                    <a:pt x="407" y="123"/>
                  </a:lnTo>
                  <a:lnTo>
                    <a:pt x="391" y="128"/>
                  </a:lnTo>
                  <a:lnTo>
                    <a:pt x="375" y="133"/>
                  </a:lnTo>
                  <a:lnTo>
                    <a:pt x="359" y="139"/>
                  </a:lnTo>
                  <a:lnTo>
                    <a:pt x="345" y="144"/>
                  </a:lnTo>
                  <a:lnTo>
                    <a:pt x="332" y="149"/>
                  </a:lnTo>
                  <a:lnTo>
                    <a:pt x="318" y="154"/>
                  </a:lnTo>
                  <a:lnTo>
                    <a:pt x="305" y="158"/>
                  </a:lnTo>
                  <a:lnTo>
                    <a:pt x="290" y="164"/>
                  </a:lnTo>
                  <a:lnTo>
                    <a:pt x="277" y="167"/>
                  </a:lnTo>
                  <a:lnTo>
                    <a:pt x="265" y="173"/>
                  </a:lnTo>
                  <a:lnTo>
                    <a:pt x="254" y="177"/>
                  </a:lnTo>
                  <a:lnTo>
                    <a:pt x="242" y="181"/>
                  </a:lnTo>
                  <a:lnTo>
                    <a:pt x="230" y="186"/>
                  </a:lnTo>
                  <a:lnTo>
                    <a:pt x="220" y="190"/>
                  </a:lnTo>
                  <a:lnTo>
                    <a:pt x="208" y="194"/>
                  </a:lnTo>
                  <a:lnTo>
                    <a:pt x="197" y="198"/>
                  </a:lnTo>
                  <a:lnTo>
                    <a:pt x="187" y="200"/>
                  </a:lnTo>
                  <a:lnTo>
                    <a:pt x="178" y="205"/>
                  </a:lnTo>
                  <a:lnTo>
                    <a:pt x="167" y="208"/>
                  </a:lnTo>
                  <a:lnTo>
                    <a:pt x="158" y="213"/>
                  </a:lnTo>
                  <a:lnTo>
                    <a:pt x="150" y="216"/>
                  </a:lnTo>
                  <a:lnTo>
                    <a:pt x="142" y="220"/>
                  </a:lnTo>
                  <a:lnTo>
                    <a:pt x="133" y="222"/>
                  </a:lnTo>
                  <a:lnTo>
                    <a:pt x="125" y="226"/>
                  </a:lnTo>
                  <a:lnTo>
                    <a:pt x="118" y="229"/>
                  </a:lnTo>
                  <a:lnTo>
                    <a:pt x="111" y="233"/>
                  </a:lnTo>
                  <a:lnTo>
                    <a:pt x="103" y="235"/>
                  </a:lnTo>
                  <a:lnTo>
                    <a:pt x="97" y="239"/>
                  </a:lnTo>
                  <a:lnTo>
                    <a:pt x="90" y="242"/>
                  </a:lnTo>
                  <a:lnTo>
                    <a:pt x="85" y="246"/>
                  </a:lnTo>
                  <a:lnTo>
                    <a:pt x="77" y="247"/>
                  </a:lnTo>
                  <a:lnTo>
                    <a:pt x="72" y="250"/>
                  </a:lnTo>
                  <a:lnTo>
                    <a:pt x="67" y="252"/>
                  </a:lnTo>
                  <a:lnTo>
                    <a:pt x="61" y="255"/>
                  </a:lnTo>
                  <a:lnTo>
                    <a:pt x="55" y="258"/>
                  </a:lnTo>
                  <a:lnTo>
                    <a:pt x="50" y="260"/>
                  </a:lnTo>
                  <a:lnTo>
                    <a:pt x="46" y="262"/>
                  </a:lnTo>
                  <a:lnTo>
                    <a:pt x="42" y="264"/>
                  </a:lnTo>
                  <a:lnTo>
                    <a:pt x="34" y="268"/>
                  </a:lnTo>
                  <a:lnTo>
                    <a:pt x="26" y="273"/>
                  </a:lnTo>
                  <a:lnTo>
                    <a:pt x="20" y="276"/>
                  </a:lnTo>
                  <a:lnTo>
                    <a:pt x="16" y="280"/>
                  </a:lnTo>
                  <a:lnTo>
                    <a:pt x="10" y="282"/>
                  </a:lnTo>
                  <a:lnTo>
                    <a:pt x="5" y="285"/>
                  </a:lnTo>
                  <a:lnTo>
                    <a:pt x="1" y="288"/>
                  </a:lnTo>
                  <a:lnTo>
                    <a:pt x="0" y="290"/>
                  </a:lnTo>
                  <a:lnTo>
                    <a:pt x="0" y="293"/>
                  </a:lnTo>
                  <a:lnTo>
                    <a:pt x="0" y="296"/>
                  </a:lnTo>
                  <a:lnTo>
                    <a:pt x="37" y="336"/>
                  </a:lnTo>
                  <a:lnTo>
                    <a:pt x="37" y="333"/>
                  </a:lnTo>
                  <a:lnTo>
                    <a:pt x="39" y="331"/>
                  </a:lnTo>
                  <a:lnTo>
                    <a:pt x="41" y="328"/>
                  </a:lnTo>
                  <a:lnTo>
                    <a:pt x="43" y="327"/>
                  </a:lnTo>
                  <a:lnTo>
                    <a:pt x="46" y="324"/>
                  </a:lnTo>
                  <a:lnTo>
                    <a:pt x="52" y="322"/>
                  </a:lnTo>
                  <a:lnTo>
                    <a:pt x="56" y="319"/>
                  </a:lnTo>
                  <a:lnTo>
                    <a:pt x="61" y="315"/>
                  </a:lnTo>
                  <a:lnTo>
                    <a:pt x="68" y="310"/>
                  </a:lnTo>
                  <a:lnTo>
                    <a:pt x="76" y="306"/>
                  </a:lnTo>
                  <a:lnTo>
                    <a:pt x="80" y="303"/>
                  </a:lnTo>
                  <a:lnTo>
                    <a:pt x="84" y="301"/>
                  </a:lnTo>
                  <a:lnTo>
                    <a:pt x="88" y="298"/>
                  </a:lnTo>
                  <a:lnTo>
                    <a:pt x="93" y="297"/>
                  </a:lnTo>
                  <a:lnTo>
                    <a:pt x="97" y="294"/>
                  </a:lnTo>
                  <a:lnTo>
                    <a:pt x="103" y="292"/>
                  </a:lnTo>
                  <a:lnTo>
                    <a:pt x="108" y="289"/>
                  </a:lnTo>
                  <a:lnTo>
                    <a:pt x="115" y="286"/>
                  </a:lnTo>
                  <a:lnTo>
                    <a:pt x="120" y="282"/>
                  </a:lnTo>
                  <a:lnTo>
                    <a:pt x="125" y="280"/>
                  </a:lnTo>
                  <a:lnTo>
                    <a:pt x="132" y="276"/>
                  </a:lnTo>
                  <a:lnTo>
                    <a:pt x="139" y="273"/>
                  </a:lnTo>
                  <a:lnTo>
                    <a:pt x="145" y="271"/>
                  </a:lnTo>
                  <a:lnTo>
                    <a:pt x="152" y="267"/>
                  </a:lnTo>
                  <a:lnTo>
                    <a:pt x="161" y="263"/>
                  </a:lnTo>
                  <a:lnTo>
                    <a:pt x="169" y="260"/>
                  </a:lnTo>
                  <a:lnTo>
                    <a:pt x="175" y="255"/>
                  </a:lnTo>
                  <a:lnTo>
                    <a:pt x="184" y="252"/>
                  </a:lnTo>
                  <a:lnTo>
                    <a:pt x="192" y="248"/>
                  </a:lnTo>
                  <a:lnTo>
                    <a:pt x="203" y="246"/>
                  </a:lnTo>
                  <a:lnTo>
                    <a:pt x="210" y="241"/>
                  </a:lnTo>
                  <a:lnTo>
                    <a:pt x="221" y="237"/>
                  </a:lnTo>
                  <a:lnTo>
                    <a:pt x="230" y="234"/>
                  </a:lnTo>
                  <a:lnTo>
                    <a:pt x="242" y="230"/>
                  </a:lnTo>
                  <a:lnTo>
                    <a:pt x="251" y="225"/>
                  </a:lnTo>
                  <a:lnTo>
                    <a:pt x="263" y="221"/>
                  </a:lnTo>
                  <a:lnTo>
                    <a:pt x="273" y="216"/>
                  </a:lnTo>
                  <a:lnTo>
                    <a:pt x="285" y="213"/>
                  </a:lnTo>
                  <a:lnTo>
                    <a:pt x="295" y="207"/>
                  </a:lnTo>
                  <a:lnTo>
                    <a:pt x="309" y="204"/>
                  </a:lnTo>
                  <a:lnTo>
                    <a:pt x="322" y="198"/>
                  </a:lnTo>
                  <a:lnTo>
                    <a:pt x="335" y="195"/>
                  </a:lnTo>
                  <a:lnTo>
                    <a:pt x="348" y="188"/>
                  </a:lnTo>
                  <a:lnTo>
                    <a:pt x="362" y="184"/>
                  </a:lnTo>
                  <a:lnTo>
                    <a:pt x="375" y="179"/>
                  </a:lnTo>
                  <a:lnTo>
                    <a:pt x="390" y="174"/>
                  </a:lnTo>
                  <a:lnTo>
                    <a:pt x="404" y="169"/>
                  </a:lnTo>
                  <a:lnTo>
                    <a:pt x="420" y="165"/>
                  </a:lnTo>
                  <a:lnTo>
                    <a:pt x="437" y="160"/>
                  </a:lnTo>
                  <a:lnTo>
                    <a:pt x="452" y="156"/>
                  </a:lnTo>
                  <a:lnTo>
                    <a:pt x="467" y="149"/>
                  </a:lnTo>
                  <a:lnTo>
                    <a:pt x="482" y="145"/>
                  </a:lnTo>
                  <a:lnTo>
                    <a:pt x="497" y="140"/>
                  </a:lnTo>
                  <a:lnTo>
                    <a:pt x="511" y="136"/>
                  </a:lnTo>
                  <a:lnTo>
                    <a:pt x="527" y="131"/>
                  </a:lnTo>
                  <a:lnTo>
                    <a:pt x="544" y="128"/>
                  </a:lnTo>
                  <a:lnTo>
                    <a:pt x="559" y="123"/>
                  </a:lnTo>
                  <a:lnTo>
                    <a:pt x="576" y="119"/>
                  </a:lnTo>
                  <a:lnTo>
                    <a:pt x="593" y="115"/>
                  </a:lnTo>
                  <a:lnTo>
                    <a:pt x="609" y="111"/>
                  </a:lnTo>
                  <a:lnTo>
                    <a:pt x="626" y="107"/>
                  </a:lnTo>
                  <a:lnTo>
                    <a:pt x="644" y="103"/>
                  </a:lnTo>
                  <a:lnTo>
                    <a:pt x="660" y="99"/>
                  </a:lnTo>
                  <a:lnTo>
                    <a:pt x="678" y="96"/>
                  </a:lnTo>
                  <a:lnTo>
                    <a:pt x="695" y="93"/>
                  </a:lnTo>
                  <a:lnTo>
                    <a:pt x="714" y="90"/>
                  </a:lnTo>
                  <a:lnTo>
                    <a:pt x="731" y="86"/>
                  </a:lnTo>
                  <a:lnTo>
                    <a:pt x="749" y="82"/>
                  </a:lnTo>
                  <a:lnTo>
                    <a:pt x="766" y="80"/>
                  </a:lnTo>
                  <a:lnTo>
                    <a:pt x="784" y="77"/>
                  </a:lnTo>
                  <a:lnTo>
                    <a:pt x="801" y="75"/>
                  </a:lnTo>
                  <a:lnTo>
                    <a:pt x="820" y="72"/>
                  </a:lnTo>
                  <a:lnTo>
                    <a:pt x="838" y="69"/>
                  </a:lnTo>
                  <a:lnTo>
                    <a:pt x="856" y="68"/>
                  </a:lnTo>
                  <a:lnTo>
                    <a:pt x="873" y="64"/>
                  </a:lnTo>
                  <a:lnTo>
                    <a:pt x="890" y="63"/>
                  </a:lnTo>
                  <a:lnTo>
                    <a:pt x="909" y="62"/>
                  </a:lnTo>
                  <a:lnTo>
                    <a:pt x="927" y="60"/>
                  </a:lnTo>
                  <a:lnTo>
                    <a:pt x="944" y="58"/>
                  </a:lnTo>
                  <a:lnTo>
                    <a:pt x="961" y="56"/>
                  </a:lnTo>
                  <a:lnTo>
                    <a:pt x="978" y="55"/>
                  </a:lnTo>
                  <a:lnTo>
                    <a:pt x="996" y="55"/>
                  </a:lnTo>
                  <a:lnTo>
                    <a:pt x="1013" y="54"/>
                  </a:lnTo>
                  <a:lnTo>
                    <a:pt x="1029" y="52"/>
                  </a:lnTo>
                  <a:lnTo>
                    <a:pt x="1046" y="52"/>
                  </a:lnTo>
                  <a:lnTo>
                    <a:pt x="1063" y="52"/>
                  </a:lnTo>
                  <a:lnTo>
                    <a:pt x="1078" y="52"/>
                  </a:lnTo>
                  <a:lnTo>
                    <a:pt x="1094" y="52"/>
                  </a:lnTo>
                  <a:lnTo>
                    <a:pt x="1111" y="52"/>
                  </a:lnTo>
                  <a:lnTo>
                    <a:pt x="1128" y="54"/>
                  </a:lnTo>
                  <a:lnTo>
                    <a:pt x="1143" y="54"/>
                  </a:lnTo>
                  <a:lnTo>
                    <a:pt x="1158" y="55"/>
                  </a:lnTo>
                  <a:lnTo>
                    <a:pt x="1173" y="55"/>
                  </a:lnTo>
                  <a:lnTo>
                    <a:pt x="1188" y="59"/>
                  </a:lnTo>
                  <a:lnTo>
                    <a:pt x="1201" y="59"/>
                  </a:lnTo>
                  <a:lnTo>
                    <a:pt x="1216" y="62"/>
                  </a:lnTo>
                  <a:lnTo>
                    <a:pt x="1230" y="64"/>
                  </a:lnTo>
                  <a:lnTo>
                    <a:pt x="1244" y="67"/>
                  </a:lnTo>
                  <a:lnTo>
                    <a:pt x="1256" y="68"/>
                  </a:lnTo>
                  <a:lnTo>
                    <a:pt x="1269" y="71"/>
                  </a:lnTo>
                  <a:lnTo>
                    <a:pt x="1281" y="73"/>
                  </a:lnTo>
                  <a:lnTo>
                    <a:pt x="1293" y="77"/>
                  </a:lnTo>
                  <a:lnTo>
                    <a:pt x="1305" y="80"/>
                  </a:lnTo>
                  <a:lnTo>
                    <a:pt x="1315" y="84"/>
                  </a:lnTo>
                  <a:lnTo>
                    <a:pt x="1326" y="88"/>
                  </a:lnTo>
                  <a:lnTo>
                    <a:pt x="1337" y="93"/>
                  </a:lnTo>
                  <a:lnTo>
                    <a:pt x="1346" y="97"/>
                  </a:lnTo>
                  <a:lnTo>
                    <a:pt x="1356" y="101"/>
                  </a:lnTo>
                  <a:lnTo>
                    <a:pt x="1363" y="107"/>
                  </a:lnTo>
                  <a:lnTo>
                    <a:pt x="1373" y="113"/>
                  </a:lnTo>
                  <a:lnTo>
                    <a:pt x="1380" y="118"/>
                  </a:lnTo>
                  <a:lnTo>
                    <a:pt x="1388" y="123"/>
                  </a:lnTo>
                  <a:lnTo>
                    <a:pt x="1395" y="130"/>
                  </a:lnTo>
                  <a:lnTo>
                    <a:pt x="1401" y="137"/>
                  </a:lnTo>
                  <a:lnTo>
                    <a:pt x="1404" y="140"/>
                  </a:lnTo>
                  <a:lnTo>
                    <a:pt x="1408" y="145"/>
                  </a:lnTo>
                  <a:lnTo>
                    <a:pt x="1410" y="149"/>
                  </a:lnTo>
                  <a:lnTo>
                    <a:pt x="1414" y="154"/>
                  </a:lnTo>
                  <a:lnTo>
                    <a:pt x="1416" y="158"/>
                  </a:lnTo>
                  <a:lnTo>
                    <a:pt x="1420" y="164"/>
                  </a:lnTo>
                  <a:lnTo>
                    <a:pt x="1421" y="167"/>
                  </a:lnTo>
                  <a:lnTo>
                    <a:pt x="1424" y="174"/>
                  </a:lnTo>
                  <a:lnTo>
                    <a:pt x="1425" y="178"/>
                  </a:lnTo>
                  <a:lnTo>
                    <a:pt x="1425" y="183"/>
                  </a:lnTo>
                  <a:lnTo>
                    <a:pt x="1426" y="188"/>
                  </a:lnTo>
                  <a:lnTo>
                    <a:pt x="1429" y="194"/>
                  </a:lnTo>
                  <a:lnTo>
                    <a:pt x="1429" y="199"/>
                  </a:lnTo>
                  <a:lnTo>
                    <a:pt x="1430" y="204"/>
                  </a:lnTo>
                  <a:lnTo>
                    <a:pt x="1430" y="209"/>
                  </a:lnTo>
                  <a:lnTo>
                    <a:pt x="1431" y="216"/>
                  </a:lnTo>
                  <a:lnTo>
                    <a:pt x="1430" y="220"/>
                  </a:lnTo>
                  <a:lnTo>
                    <a:pt x="1430" y="225"/>
                  </a:lnTo>
                  <a:lnTo>
                    <a:pt x="1429" y="230"/>
                  </a:lnTo>
                  <a:lnTo>
                    <a:pt x="1429" y="237"/>
                  </a:lnTo>
                  <a:lnTo>
                    <a:pt x="1426" y="242"/>
                  </a:lnTo>
                  <a:lnTo>
                    <a:pt x="1425" y="247"/>
                  </a:lnTo>
                  <a:lnTo>
                    <a:pt x="1425" y="252"/>
                  </a:lnTo>
                  <a:lnTo>
                    <a:pt x="1424" y="258"/>
                  </a:lnTo>
                  <a:lnTo>
                    <a:pt x="1422" y="263"/>
                  </a:lnTo>
                  <a:lnTo>
                    <a:pt x="1420" y="268"/>
                  </a:lnTo>
                  <a:lnTo>
                    <a:pt x="1418" y="273"/>
                  </a:lnTo>
                  <a:lnTo>
                    <a:pt x="1416" y="279"/>
                  </a:lnTo>
                  <a:lnTo>
                    <a:pt x="1413" y="285"/>
                  </a:lnTo>
                  <a:lnTo>
                    <a:pt x="1410" y="290"/>
                  </a:lnTo>
                  <a:lnTo>
                    <a:pt x="1408" y="296"/>
                  </a:lnTo>
                  <a:lnTo>
                    <a:pt x="1407" y="301"/>
                  </a:lnTo>
                  <a:lnTo>
                    <a:pt x="1403" y="306"/>
                  </a:lnTo>
                  <a:lnTo>
                    <a:pt x="1399" y="310"/>
                  </a:lnTo>
                  <a:lnTo>
                    <a:pt x="1395" y="315"/>
                  </a:lnTo>
                  <a:lnTo>
                    <a:pt x="1392" y="320"/>
                  </a:lnTo>
                  <a:lnTo>
                    <a:pt x="1390" y="324"/>
                  </a:lnTo>
                  <a:lnTo>
                    <a:pt x="1386" y="331"/>
                  </a:lnTo>
                  <a:lnTo>
                    <a:pt x="1382" y="335"/>
                  </a:lnTo>
                  <a:lnTo>
                    <a:pt x="1378" y="340"/>
                  </a:lnTo>
                  <a:lnTo>
                    <a:pt x="1374" y="345"/>
                  </a:lnTo>
                  <a:lnTo>
                    <a:pt x="1370" y="349"/>
                  </a:lnTo>
                  <a:lnTo>
                    <a:pt x="1365" y="354"/>
                  </a:lnTo>
                  <a:lnTo>
                    <a:pt x="1362" y="358"/>
                  </a:lnTo>
                  <a:lnTo>
                    <a:pt x="1357" y="363"/>
                  </a:lnTo>
                  <a:lnTo>
                    <a:pt x="1353" y="367"/>
                  </a:lnTo>
                  <a:lnTo>
                    <a:pt x="1348" y="373"/>
                  </a:lnTo>
                  <a:lnTo>
                    <a:pt x="1344" y="377"/>
                  </a:lnTo>
                  <a:lnTo>
                    <a:pt x="1339" y="380"/>
                  </a:lnTo>
                  <a:lnTo>
                    <a:pt x="1335" y="384"/>
                  </a:lnTo>
                  <a:lnTo>
                    <a:pt x="1329" y="388"/>
                  </a:lnTo>
                  <a:lnTo>
                    <a:pt x="1324" y="392"/>
                  </a:lnTo>
                  <a:lnTo>
                    <a:pt x="1319" y="395"/>
                  </a:lnTo>
                  <a:lnTo>
                    <a:pt x="1314" y="399"/>
                  </a:lnTo>
                  <a:lnTo>
                    <a:pt x="1310" y="403"/>
                  </a:lnTo>
                  <a:lnTo>
                    <a:pt x="1305" y="407"/>
                  </a:lnTo>
                  <a:lnTo>
                    <a:pt x="1299" y="409"/>
                  </a:lnTo>
                  <a:lnTo>
                    <a:pt x="1295" y="412"/>
                  </a:lnTo>
                  <a:lnTo>
                    <a:pt x="1290" y="414"/>
                  </a:lnTo>
                  <a:lnTo>
                    <a:pt x="1285" y="418"/>
                  </a:lnTo>
                  <a:lnTo>
                    <a:pt x="1280" y="420"/>
                  </a:lnTo>
                  <a:lnTo>
                    <a:pt x="1275" y="422"/>
                  </a:lnTo>
                  <a:lnTo>
                    <a:pt x="1271" y="425"/>
                  </a:lnTo>
                  <a:lnTo>
                    <a:pt x="1267" y="428"/>
                  </a:lnTo>
                  <a:lnTo>
                    <a:pt x="1252" y="431"/>
                  </a:lnTo>
                  <a:lnTo>
                    <a:pt x="1239" y="437"/>
                  </a:lnTo>
                  <a:lnTo>
                    <a:pt x="1226" y="439"/>
                  </a:lnTo>
                  <a:lnTo>
                    <a:pt x="1212" y="442"/>
                  </a:lnTo>
                  <a:lnTo>
                    <a:pt x="1197" y="446"/>
                  </a:lnTo>
                  <a:lnTo>
                    <a:pt x="1184" y="448"/>
                  </a:lnTo>
                  <a:lnTo>
                    <a:pt x="1170" y="450"/>
                  </a:lnTo>
                  <a:lnTo>
                    <a:pt x="1156" y="451"/>
                  </a:lnTo>
                  <a:lnTo>
                    <a:pt x="1140" y="452"/>
                  </a:lnTo>
                  <a:lnTo>
                    <a:pt x="1126" y="454"/>
                  </a:lnTo>
                  <a:lnTo>
                    <a:pt x="1110" y="455"/>
                  </a:lnTo>
                  <a:lnTo>
                    <a:pt x="1094" y="455"/>
                  </a:lnTo>
                  <a:lnTo>
                    <a:pt x="1078" y="455"/>
                  </a:lnTo>
                  <a:lnTo>
                    <a:pt x="1064" y="455"/>
                  </a:lnTo>
                  <a:lnTo>
                    <a:pt x="1047" y="454"/>
                  </a:lnTo>
                  <a:lnTo>
                    <a:pt x="1033" y="454"/>
                  </a:lnTo>
                  <a:lnTo>
                    <a:pt x="1017" y="451"/>
                  </a:lnTo>
                  <a:lnTo>
                    <a:pt x="1001" y="450"/>
                  </a:lnTo>
                  <a:lnTo>
                    <a:pt x="984" y="448"/>
                  </a:lnTo>
                  <a:lnTo>
                    <a:pt x="969" y="446"/>
                  </a:lnTo>
                  <a:lnTo>
                    <a:pt x="953" y="443"/>
                  </a:lnTo>
                  <a:lnTo>
                    <a:pt x="937" y="441"/>
                  </a:lnTo>
                  <a:lnTo>
                    <a:pt x="920" y="438"/>
                  </a:lnTo>
                  <a:lnTo>
                    <a:pt x="906" y="437"/>
                  </a:lnTo>
                  <a:lnTo>
                    <a:pt x="889" y="433"/>
                  </a:lnTo>
                  <a:lnTo>
                    <a:pt x="873" y="430"/>
                  </a:lnTo>
                  <a:lnTo>
                    <a:pt x="858" y="426"/>
                  </a:lnTo>
                  <a:lnTo>
                    <a:pt x="842" y="424"/>
                  </a:lnTo>
                  <a:lnTo>
                    <a:pt x="827" y="418"/>
                  </a:lnTo>
                  <a:lnTo>
                    <a:pt x="812" y="416"/>
                  </a:lnTo>
                  <a:lnTo>
                    <a:pt x="797" y="412"/>
                  </a:lnTo>
                  <a:lnTo>
                    <a:pt x="783" y="409"/>
                  </a:lnTo>
                  <a:lnTo>
                    <a:pt x="767" y="404"/>
                  </a:lnTo>
                  <a:lnTo>
                    <a:pt x="753" y="400"/>
                  </a:lnTo>
                  <a:lnTo>
                    <a:pt x="740" y="395"/>
                  </a:lnTo>
                  <a:lnTo>
                    <a:pt x="726" y="391"/>
                  </a:lnTo>
                  <a:lnTo>
                    <a:pt x="712" y="387"/>
                  </a:lnTo>
                  <a:lnTo>
                    <a:pt x="698" y="382"/>
                  </a:lnTo>
                  <a:lnTo>
                    <a:pt x="685" y="378"/>
                  </a:lnTo>
                  <a:lnTo>
                    <a:pt x="673" y="374"/>
                  </a:lnTo>
                  <a:lnTo>
                    <a:pt x="659" y="370"/>
                  </a:lnTo>
                  <a:lnTo>
                    <a:pt x="647" y="366"/>
                  </a:lnTo>
                  <a:lnTo>
                    <a:pt x="635" y="361"/>
                  </a:lnTo>
                  <a:lnTo>
                    <a:pt x="625" y="358"/>
                  </a:lnTo>
                  <a:lnTo>
                    <a:pt x="614" y="353"/>
                  </a:lnTo>
                  <a:lnTo>
                    <a:pt x="603" y="349"/>
                  </a:lnTo>
                  <a:lnTo>
                    <a:pt x="593" y="345"/>
                  </a:lnTo>
                  <a:lnTo>
                    <a:pt x="584" y="343"/>
                  </a:lnTo>
                  <a:lnTo>
                    <a:pt x="574" y="339"/>
                  </a:lnTo>
                  <a:lnTo>
                    <a:pt x="565" y="335"/>
                  </a:lnTo>
                  <a:lnTo>
                    <a:pt x="557" y="332"/>
                  </a:lnTo>
                  <a:lnTo>
                    <a:pt x="549" y="330"/>
                  </a:lnTo>
                  <a:lnTo>
                    <a:pt x="541" y="326"/>
                  </a:lnTo>
                  <a:lnTo>
                    <a:pt x="535" y="323"/>
                  </a:lnTo>
                  <a:lnTo>
                    <a:pt x="528" y="320"/>
                  </a:lnTo>
                  <a:lnTo>
                    <a:pt x="523" y="319"/>
                  </a:lnTo>
                  <a:lnTo>
                    <a:pt x="518" y="315"/>
                  </a:lnTo>
                  <a:lnTo>
                    <a:pt x="512" y="314"/>
                  </a:lnTo>
                  <a:lnTo>
                    <a:pt x="509" y="313"/>
                  </a:lnTo>
                  <a:lnTo>
                    <a:pt x="506" y="311"/>
                  </a:lnTo>
                  <a:lnTo>
                    <a:pt x="502" y="310"/>
                  </a:lnTo>
                  <a:lnTo>
                    <a:pt x="501" y="310"/>
                  </a:lnTo>
                  <a:lnTo>
                    <a:pt x="106" y="327"/>
                  </a:lnTo>
                  <a:lnTo>
                    <a:pt x="112" y="365"/>
                  </a:lnTo>
                  <a:lnTo>
                    <a:pt x="482" y="365"/>
                  </a:lnTo>
                  <a:lnTo>
                    <a:pt x="488" y="367"/>
                  </a:lnTo>
                  <a:lnTo>
                    <a:pt x="497" y="370"/>
                  </a:lnTo>
                  <a:lnTo>
                    <a:pt x="502" y="373"/>
                  </a:lnTo>
                  <a:lnTo>
                    <a:pt x="507" y="375"/>
                  </a:lnTo>
                  <a:lnTo>
                    <a:pt x="514" y="378"/>
                  </a:lnTo>
                  <a:lnTo>
                    <a:pt x="520" y="382"/>
                  </a:lnTo>
                  <a:lnTo>
                    <a:pt x="527" y="384"/>
                  </a:lnTo>
                  <a:lnTo>
                    <a:pt x="535" y="387"/>
                  </a:lnTo>
                  <a:lnTo>
                    <a:pt x="542" y="390"/>
                  </a:lnTo>
                  <a:lnTo>
                    <a:pt x="552" y="394"/>
                  </a:lnTo>
                  <a:lnTo>
                    <a:pt x="559" y="396"/>
                  </a:lnTo>
                  <a:lnTo>
                    <a:pt x="570" y="400"/>
                  </a:lnTo>
                  <a:lnTo>
                    <a:pt x="580" y="404"/>
                  </a:lnTo>
                  <a:lnTo>
                    <a:pt x="591" y="409"/>
                  </a:lnTo>
                  <a:lnTo>
                    <a:pt x="601" y="412"/>
                  </a:lnTo>
                  <a:lnTo>
                    <a:pt x="612" y="416"/>
                  </a:lnTo>
                  <a:lnTo>
                    <a:pt x="624" y="420"/>
                  </a:lnTo>
                  <a:lnTo>
                    <a:pt x="635" y="424"/>
                  </a:lnTo>
                  <a:lnTo>
                    <a:pt x="646" y="428"/>
                  </a:lnTo>
                  <a:lnTo>
                    <a:pt x="659" y="431"/>
                  </a:lnTo>
                  <a:lnTo>
                    <a:pt x="671" y="435"/>
                  </a:lnTo>
                  <a:lnTo>
                    <a:pt x="684" y="439"/>
                  </a:lnTo>
                  <a:lnTo>
                    <a:pt x="697" y="443"/>
                  </a:lnTo>
                  <a:lnTo>
                    <a:pt x="710" y="447"/>
                  </a:lnTo>
                  <a:lnTo>
                    <a:pt x="723" y="451"/>
                  </a:lnTo>
                  <a:lnTo>
                    <a:pt x="737" y="455"/>
                  </a:lnTo>
                  <a:lnTo>
                    <a:pt x="752" y="459"/>
                  </a:lnTo>
                  <a:lnTo>
                    <a:pt x="765" y="464"/>
                  </a:lnTo>
                  <a:lnTo>
                    <a:pt x="779" y="467"/>
                  </a:lnTo>
                  <a:lnTo>
                    <a:pt x="795" y="472"/>
                  </a:lnTo>
                  <a:lnTo>
                    <a:pt x="809" y="475"/>
                  </a:lnTo>
                  <a:lnTo>
                    <a:pt x="825" y="479"/>
                  </a:lnTo>
                  <a:lnTo>
                    <a:pt x="839" y="481"/>
                  </a:lnTo>
                  <a:lnTo>
                    <a:pt x="855" y="485"/>
                  </a:lnTo>
                  <a:lnTo>
                    <a:pt x="869" y="488"/>
                  </a:lnTo>
                  <a:lnTo>
                    <a:pt x="885" y="490"/>
                  </a:lnTo>
                  <a:lnTo>
                    <a:pt x="899" y="493"/>
                  </a:lnTo>
                  <a:lnTo>
                    <a:pt x="916" y="497"/>
                  </a:lnTo>
                  <a:lnTo>
                    <a:pt x="932" y="498"/>
                  </a:lnTo>
                  <a:lnTo>
                    <a:pt x="948" y="499"/>
                  </a:lnTo>
                  <a:lnTo>
                    <a:pt x="962" y="502"/>
                  </a:lnTo>
                  <a:lnTo>
                    <a:pt x="979" y="505"/>
                  </a:lnTo>
                  <a:lnTo>
                    <a:pt x="995" y="506"/>
                  </a:lnTo>
                  <a:lnTo>
                    <a:pt x="1010" y="507"/>
                  </a:lnTo>
                  <a:lnTo>
                    <a:pt x="1027" y="509"/>
                  </a:lnTo>
                  <a:lnTo>
                    <a:pt x="1043" y="510"/>
                  </a:lnTo>
                  <a:lnTo>
                    <a:pt x="1059" y="510"/>
                  </a:lnTo>
                  <a:lnTo>
                    <a:pt x="1075" y="510"/>
                  </a:lnTo>
                  <a:lnTo>
                    <a:pt x="1090" y="510"/>
                  </a:lnTo>
                  <a:lnTo>
                    <a:pt x="1107" y="510"/>
                  </a:lnTo>
                  <a:lnTo>
                    <a:pt x="1122" y="509"/>
                  </a:lnTo>
                  <a:lnTo>
                    <a:pt x="1137" y="507"/>
                  </a:lnTo>
                  <a:lnTo>
                    <a:pt x="1153" y="506"/>
                  </a:lnTo>
                  <a:lnTo>
                    <a:pt x="1170" y="506"/>
                  </a:lnTo>
                  <a:lnTo>
                    <a:pt x="1184" y="502"/>
                  </a:lnTo>
                  <a:lnTo>
                    <a:pt x="1200" y="499"/>
                  </a:lnTo>
                  <a:lnTo>
                    <a:pt x="1214" y="497"/>
                  </a:lnTo>
                  <a:lnTo>
                    <a:pt x="1230" y="494"/>
                  </a:lnTo>
                  <a:lnTo>
                    <a:pt x="1244" y="490"/>
                  </a:lnTo>
                  <a:lnTo>
                    <a:pt x="1259" y="486"/>
                  </a:lnTo>
                  <a:lnTo>
                    <a:pt x="1273" y="481"/>
                  </a:lnTo>
                  <a:lnTo>
                    <a:pt x="1289" y="479"/>
                  </a:lnTo>
                  <a:lnTo>
                    <a:pt x="1294" y="475"/>
                  </a:lnTo>
                  <a:lnTo>
                    <a:pt x="1302" y="472"/>
                  </a:lnTo>
                  <a:lnTo>
                    <a:pt x="1307" y="468"/>
                  </a:lnTo>
                  <a:lnTo>
                    <a:pt x="1314" y="465"/>
                  </a:lnTo>
                  <a:lnTo>
                    <a:pt x="1320" y="462"/>
                  </a:lnTo>
                  <a:lnTo>
                    <a:pt x="1327" y="458"/>
                  </a:lnTo>
                  <a:lnTo>
                    <a:pt x="1333" y="455"/>
                  </a:lnTo>
                  <a:lnTo>
                    <a:pt x="1341" y="451"/>
                  </a:lnTo>
                  <a:lnTo>
                    <a:pt x="1346" y="446"/>
                  </a:lnTo>
                  <a:lnTo>
                    <a:pt x="1353" y="442"/>
                  </a:lnTo>
                  <a:lnTo>
                    <a:pt x="1358" y="437"/>
                  </a:lnTo>
                  <a:lnTo>
                    <a:pt x="1365" y="433"/>
                  </a:lnTo>
                  <a:lnTo>
                    <a:pt x="1370" y="428"/>
                  </a:lnTo>
                  <a:lnTo>
                    <a:pt x="1376" y="422"/>
                  </a:lnTo>
                  <a:lnTo>
                    <a:pt x="1383" y="418"/>
                  </a:lnTo>
                  <a:lnTo>
                    <a:pt x="1390" y="413"/>
                  </a:lnTo>
                  <a:lnTo>
                    <a:pt x="1393" y="407"/>
                  </a:lnTo>
                  <a:lnTo>
                    <a:pt x="1399" y="401"/>
                  </a:lnTo>
                  <a:lnTo>
                    <a:pt x="1404" y="396"/>
                  </a:lnTo>
                  <a:lnTo>
                    <a:pt x="1410" y="391"/>
                  </a:lnTo>
                  <a:lnTo>
                    <a:pt x="1414" y="384"/>
                  </a:lnTo>
                  <a:lnTo>
                    <a:pt x="1420" y="379"/>
                  </a:lnTo>
                  <a:lnTo>
                    <a:pt x="1425" y="373"/>
                  </a:lnTo>
                  <a:lnTo>
                    <a:pt x="1430" y="367"/>
                  </a:lnTo>
                  <a:lnTo>
                    <a:pt x="1434" y="360"/>
                  </a:lnTo>
                  <a:lnTo>
                    <a:pt x="1438" y="354"/>
                  </a:lnTo>
                  <a:lnTo>
                    <a:pt x="1442" y="347"/>
                  </a:lnTo>
                  <a:lnTo>
                    <a:pt x="1446" y="341"/>
                  </a:lnTo>
                  <a:lnTo>
                    <a:pt x="1450" y="333"/>
                  </a:lnTo>
                  <a:lnTo>
                    <a:pt x="1454" y="327"/>
                  </a:lnTo>
                  <a:lnTo>
                    <a:pt x="1458" y="322"/>
                  </a:lnTo>
                  <a:lnTo>
                    <a:pt x="1461" y="315"/>
                  </a:lnTo>
                  <a:lnTo>
                    <a:pt x="1464" y="307"/>
                  </a:lnTo>
                  <a:lnTo>
                    <a:pt x="1467" y="301"/>
                  </a:lnTo>
                  <a:lnTo>
                    <a:pt x="1471" y="293"/>
                  </a:lnTo>
                  <a:lnTo>
                    <a:pt x="1473" y="286"/>
                  </a:lnTo>
                  <a:lnTo>
                    <a:pt x="1475" y="279"/>
                  </a:lnTo>
                  <a:lnTo>
                    <a:pt x="1477" y="272"/>
                  </a:lnTo>
                  <a:lnTo>
                    <a:pt x="1480" y="264"/>
                  </a:lnTo>
                  <a:lnTo>
                    <a:pt x="1481" y="258"/>
                  </a:lnTo>
                  <a:lnTo>
                    <a:pt x="1482" y="250"/>
                  </a:lnTo>
                  <a:lnTo>
                    <a:pt x="1482" y="243"/>
                  </a:lnTo>
                  <a:lnTo>
                    <a:pt x="1484" y="235"/>
                  </a:lnTo>
                  <a:lnTo>
                    <a:pt x="1485" y="229"/>
                  </a:lnTo>
                  <a:lnTo>
                    <a:pt x="1485" y="222"/>
                  </a:lnTo>
                  <a:lnTo>
                    <a:pt x="1486" y="216"/>
                  </a:lnTo>
                  <a:lnTo>
                    <a:pt x="1486" y="208"/>
                  </a:lnTo>
                  <a:lnTo>
                    <a:pt x="1488" y="201"/>
                  </a:lnTo>
                  <a:lnTo>
                    <a:pt x="1486" y="194"/>
                  </a:lnTo>
                  <a:lnTo>
                    <a:pt x="1485" y="187"/>
                  </a:lnTo>
                  <a:lnTo>
                    <a:pt x="1484" y="179"/>
                  </a:lnTo>
                  <a:lnTo>
                    <a:pt x="1482" y="174"/>
                  </a:lnTo>
                  <a:lnTo>
                    <a:pt x="1481" y="166"/>
                  </a:lnTo>
                  <a:lnTo>
                    <a:pt x="1480" y="160"/>
                  </a:lnTo>
                  <a:lnTo>
                    <a:pt x="1477" y="152"/>
                  </a:lnTo>
                  <a:lnTo>
                    <a:pt x="1476" y="147"/>
                  </a:lnTo>
                  <a:lnTo>
                    <a:pt x="1472" y="140"/>
                  </a:lnTo>
                  <a:lnTo>
                    <a:pt x="1469" y="133"/>
                  </a:lnTo>
                  <a:lnTo>
                    <a:pt x="1465" y="127"/>
                  </a:lnTo>
                  <a:lnTo>
                    <a:pt x="1461" y="122"/>
                  </a:lnTo>
                  <a:lnTo>
                    <a:pt x="1458" y="115"/>
                  </a:lnTo>
                  <a:lnTo>
                    <a:pt x="1454" y="109"/>
                  </a:lnTo>
                  <a:lnTo>
                    <a:pt x="1450" y="103"/>
                  </a:lnTo>
                  <a:lnTo>
                    <a:pt x="1444" y="98"/>
                  </a:lnTo>
                  <a:lnTo>
                    <a:pt x="1444" y="9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5"/>
            <p:cNvSpPr>
              <a:spLocks/>
            </p:cNvSpPr>
            <p:nvPr/>
          </p:nvSpPr>
          <p:spPr bwMode="auto">
            <a:xfrm>
              <a:off x="3625850" y="3227388"/>
              <a:ext cx="427038" cy="149225"/>
            </a:xfrm>
            <a:custGeom>
              <a:avLst/>
              <a:gdLst>
                <a:gd name="T0" fmla="*/ 579 w 1075"/>
                <a:gd name="T1" fmla="*/ 378 h 379"/>
                <a:gd name="T2" fmla="*/ 632 w 1075"/>
                <a:gd name="T3" fmla="*/ 374 h 379"/>
                <a:gd name="T4" fmla="*/ 685 w 1075"/>
                <a:gd name="T5" fmla="*/ 371 h 379"/>
                <a:gd name="T6" fmla="*/ 734 w 1075"/>
                <a:gd name="T7" fmla="*/ 365 h 379"/>
                <a:gd name="T8" fmla="*/ 781 w 1075"/>
                <a:gd name="T9" fmla="*/ 357 h 379"/>
                <a:gd name="T10" fmla="*/ 826 w 1075"/>
                <a:gd name="T11" fmla="*/ 349 h 379"/>
                <a:gd name="T12" fmla="*/ 868 w 1075"/>
                <a:gd name="T13" fmla="*/ 339 h 379"/>
                <a:gd name="T14" fmla="*/ 908 w 1075"/>
                <a:gd name="T15" fmla="*/ 328 h 379"/>
                <a:gd name="T16" fmla="*/ 943 w 1075"/>
                <a:gd name="T17" fmla="*/ 314 h 379"/>
                <a:gd name="T18" fmla="*/ 975 w 1075"/>
                <a:gd name="T19" fmla="*/ 301 h 379"/>
                <a:gd name="T20" fmla="*/ 1002 w 1075"/>
                <a:gd name="T21" fmla="*/ 287 h 379"/>
                <a:gd name="T22" fmla="*/ 1027 w 1075"/>
                <a:gd name="T23" fmla="*/ 271 h 379"/>
                <a:gd name="T24" fmla="*/ 1045 w 1075"/>
                <a:gd name="T25" fmla="*/ 254 h 379"/>
                <a:gd name="T26" fmla="*/ 1060 w 1075"/>
                <a:gd name="T27" fmla="*/ 237 h 379"/>
                <a:gd name="T28" fmla="*/ 1070 w 1075"/>
                <a:gd name="T29" fmla="*/ 219 h 379"/>
                <a:gd name="T30" fmla="*/ 1074 w 1075"/>
                <a:gd name="T31" fmla="*/ 187 h 379"/>
                <a:gd name="T32" fmla="*/ 1064 w 1075"/>
                <a:gd name="T33" fmla="*/ 164 h 379"/>
                <a:gd name="T34" fmla="*/ 1048 w 1075"/>
                <a:gd name="T35" fmla="*/ 145 h 379"/>
                <a:gd name="T36" fmla="*/ 1027 w 1075"/>
                <a:gd name="T37" fmla="*/ 127 h 379"/>
                <a:gd name="T38" fmla="*/ 1000 w 1075"/>
                <a:gd name="T39" fmla="*/ 110 h 379"/>
                <a:gd name="T40" fmla="*/ 968 w 1075"/>
                <a:gd name="T41" fmla="*/ 93 h 379"/>
                <a:gd name="T42" fmla="*/ 932 w 1075"/>
                <a:gd name="T43" fmla="*/ 79 h 379"/>
                <a:gd name="T44" fmla="*/ 892 w 1075"/>
                <a:gd name="T45" fmla="*/ 63 h 379"/>
                <a:gd name="T46" fmla="*/ 847 w 1075"/>
                <a:gd name="T47" fmla="*/ 50 h 379"/>
                <a:gd name="T48" fmla="*/ 801 w 1075"/>
                <a:gd name="T49" fmla="*/ 38 h 379"/>
                <a:gd name="T50" fmla="*/ 751 w 1075"/>
                <a:gd name="T51" fmla="*/ 26 h 379"/>
                <a:gd name="T52" fmla="*/ 699 w 1075"/>
                <a:gd name="T53" fmla="*/ 19 h 379"/>
                <a:gd name="T54" fmla="*/ 645 w 1075"/>
                <a:gd name="T55" fmla="*/ 9 h 379"/>
                <a:gd name="T56" fmla="*/ 591 w 1075"/>
                <a:gd name="T57" fmla="*/ 3 h 379"/>
                <a:gd name="T58" fmla="*/ 534 w 1075"/>
                <a:gd name="T59" fmla="*/ 0 h 379"/>
                <a:gd name="T60" fmla="*/ 481 w 1075"/>
                <a:gd name="T61" fmla="*/ 0 h 379"/>
                <a:gd name="T62" fmla="*/ 424 w 1075"/>
                <a:gd name="T63" fmla="*/ 0 h 379"/>
                <a:gd name="T64" fmla="*/ 372 w 1075"/>
                <a:gd name="T65" fmla="*/ 2 h 379"/>
                <a:gd name="T66" fmla="*/ 323 w 1075"/>
                <a:gd name="T67" fmla="*/ 6 h 379"/>
                <a:gd name="T68" fmla="*/ 278 w 1075"/>
                <a:gd name="T69" fmla="*/ 13 h 379"/>
                <a:gd name="T70" fmla="*/ 235 w 1075"/>
                <a:gd name="T71" fmla="*/ 21 h 379"/>
                <a:gd name="T72" fmla="*/ 196 w 1075"/>
                <a:gd name="T73" fmla="*/ 33 h 379"/>
                <a:gd name="T74" fmla="*/ 160 w 1075"/>
                <a:gd name="T75" fmla="*/ 43 h 379"/>
                <a:gd name="T76" fmla="*/ 129 w 1075"/>
                <a:gd name="T77" fmla="*/ 58 h 379"/>
                <a:gd name="T78" fmla="*/ 99 w 1075"/>
                <a:gd name="T79" fmla="*/ 71 h 379"/>
                <a:gd name="T80" fmla="*/ 74 w 1075"/>
                <a:gd name="T81" fmla="*/ 85 h 379"/>
                <a:gd name="T82" fmla="*/ 52 w 1075"/>
                <a:gd name="T83" fmla="*/ 102 h 379"/>
                <a:gd name="T84" fmla="*/ 34 w 1075"/>
                <a:gd name="T85" fmla="*/ 118 h 379"/>
                <a:gd name="T86" fmla="*/ 19 w 1075"/>
                <a:gd name="T87" fmla="*/ 136 h 379"/>
                <a:gd name="T88" fmla="*/ 9 w 1075"/>
                <a:gd name="T89" fmla="*/ 155 h 379"/>
                <a:gd name="T90" fmla="*/ 0 w 1075"/>
                <a:gd name="T91" fmla="*/ 187 h 379"/>
                <a:gd name="T92" fmla="*/ 2 w 1075"/>
                <a:gd name="T93" fmla="*/ 219 h 379"/>
                <a:gd name="T94" fmla="*/ 13 w 1075"/>
                <a:gd name="T95" fmla="*/ 237 h 379"/>
                <a:gd name="T96" fmla="*/ 27 w 1075"/>
                <a:gd name="T97" fmla="*/ 254 h 379"/>
                <a:gd name="T98" fmla="*/ 47 w 1075"/>
                <a:gd name="T99" fmla="*/ 271 h 379"/>
                <a:gd name="T100" fmla="*/ 69 w 1075"/>
                <a:gd name="T101" fmla="*/ 287 h 379"/>
                <a:gd name="T102" fmla="*/ 98 w 1075"/>
                <a:gd name="T103" fmla="*/ 301 h 379"/>
                <a:gd name="T104" fmla="*/ 130 w 1075"/>
                <a:gd name="T105" fmla="*/ 314 h 379"/>
                <a:gd name="T106" fmla="*/ 166 w 1075"/>
                <a:gd name="T107" fmla="*/ 328 h 379"/>
                <a:gd name="T108" fmla="*/ 204 w 1075"/>
                <a:gd name="T109" fmla="*/ 339 h 379"/>
                <a:gd name="T110" fmla="*/ 247 w 1075"/>
                <a:gd name="T111" fmla="*/ 349 h 379"/>
                <a:gd name="T112" fmla="*/ 291 w 1075"/>
                <a:gd name="T113" fmla="*/ 357 h 379"/>
                <a:gd name="T114" fmla="*/ 340 w 1075"/>
                <a:gd name="T115" fmla="*/ 365 h 379"/>
                <a:gd name="T116" fmla="*/ 391 w 1075"/>
                <a:gd name="T117" fmla="*/ 371 h 379"/>
                <a:gd name="T118" fmla="*/ 441 w 1075"/>
                <a:gd name="T119" fmla="*/ 374 h 379"/>
                <a:gd name="T120" fmla="*/ 496 w 1075"/>
                <a:gd name="T121" fmla="*/ 378 h 379"/>
                <a:gd name="T122" fmla="*/ 538 w 1075"/>
                <a:gd name="T123" fmla="*/ 379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075" h="379">
                  <a:moveTo>
                    <a:pt x="538" y="379"/>
                  </a:moveTo>
                  <a:lnTo>
                    <a:pt x="551" y="378"/>
                  </a:lnTo>
                  <a:lnTo>
                    <a:pt x="564" y="378"/>
                  </a:lnTo>
                  <a:lnTo>
                    <a:pt x="579" y="378"/>
                  </a:lnTo>
                  <a:lnTo>
                    <a:pt x="592" y="378"/>
                  </a:lnTo>
                  <a:lnTo>
                    <a:pt x="605" y="377"/>
                  </a:lnTo>
                  <a:lnTo>
                    <a:pt x="618" y="375"/>
                  </a:lnTo>
                  <a:lnTo>
                    <a:pt x="632" y="374"/>
                  </a:lnTo>
                  <a:lnTo>
                    <a:pt x="645" y="374"/>
                  </a:lnTo>
                  <a:lnTo>
                    <a:pt x="658" y="373"/>
                  </a:lnTo>
                  <a:lnTo>
                    <a:pt x="672" y="371"/>
                  </a:lnTo>
                  <a:lnTo>
                    <a:pt x="685" y="371"/>
                  </a:lnTo>
                  <a:lnTo>
                    <a:pt x="698" y="370"/>
                  </a:lnTo>
                  <a:lnTo>
                    <a:pt x="709" y="369"/>
                  </a:lnTo>
                  <a:lnTo>
                    <a:pt x="723" y="368"/>
                  </a:lnTo>
                  <a:lnTo>
                    <a:pt x="734" y="365"/>
                  </a:lnTo>
                  <a:lnTo>
                    <a:pt x="747" y="365"/>
                  </a:lnTo>
                  <a:lnTo>
                    <a:pt x="758" y="362"/>
                  </a:lnTo>
                  <a:lnTo>
                    <a:pt x="770" y="360"/>
                  </a:lnTo>
                  <a:lnTo>
                    <a:pt x="781" y="357"/>
                  </a:lnTo>
                  <a:lnTo>
                    <a:pt x="793" y="356"/>
                  </a:lnTo>
                  <a:lnTo>
                    <a:pt x="805" y="353"/>
                  </a:lnTo>
                  <a:lnTo>
                    <a:pt x="815" y="351"/>
                  </a:lnTo>
                  <a:lnTo>
                    <a:pt x="826" y="349"/>
                  </a:lnTo>
                  <a:lnTo>
                    <a:pt x="838" y="347"/>
                  </a:lnTo>
                  <a:lnTo>
                    <a:pt x="848" y="344"/>
                  </a:lnTo>
                  <a:lnTo>
                    <a:pt x="858" y="341"/>
                  </a:lnTo>
                  <a:lnTo>
                    <a:pt x="868" y="339"/>
                  </a:lnTo>
                  <a:lnTo>
                    <a:pt x="879" y="336"/>
                  </a:lnTo>
                  <a:lnTo>
                    <a:pt x="889" y="334"/>
                  </a:lnTo>
                  <a:lnTo>
                    <a:pt x="898" y="331"/>
                  </a:lnTo>
                  <a:lnTo>
                    <a:pt x="908" y="328"/>
                  </a:lnTo>
                  <a:lnTo>
                    <a:pt x="919" y="326"/>
                  </a:lnTo>
                  <a:lnTo>
                    <a:pt x="926" y="322"/>
                  </a:lnTo>
                  <a:lnTo>
                    <a:pt x="934" y="318"/>
                  </a:lnTo>
                  <a:lnTo>
                    <a:pt x="943" y="314"/>
                  </a:lnTo>
                  <a:lnTo>
                    <a:pt x="953" y="311"/>
                  </a:lnTo>
                  <a:lnTo>
                    <a:pt x="959" y="309"/>
                  </a:lnTo>
                  <a:lnTo>
                    <a:pt x="967" y="305"/>
                  </a:lnTo>
                  <a:lnTo>
                    <a:pt x="975" y="301"/>
                  </a:lnTo>
                  <a:lnTo>
                    <a:pt x="983" y="298"/>
                  </a:lnTo>
                  <a:lnTo>
                    <a:pt x="989" y="293"/>
                  </a:lnTo>
                  <a:lnTo>
                    <a:pt x="996" y="290"/>
                  </a:lnTo>
                  <a:lnTo>
                    <a:pt x="1002" y="287"/>
                  </a:lnTo>
                  <a:lnTo>
                    <a:pt x="1009" y="283"/>
                  </a:lnTo>
                  <a:lnTo>
                    <a:pt x="1015" y="277"/>
                  </a:lnTo>
                  <a:lnTo>
                    <a:pt x="1021" y="275"/>
                  </a:lnTo>
                  <a:lnTo>
                    <a:pt x="1027" y="271"/>
                  </a:lnTo>
                  <a:lnTo>
                    <a:pt x="1034" y="268"/>
                  </a:lnTo>
                  <a:lnTo>
                    <a:pt x="1038" y="263"/>
                  </a:lnTo>
                  <a:lnTo>
                    <a:pt x="1043" y="259"/>
                  </a:lnTo>
                  <a:lnTo>
                    <a:pt x="1045" y="254"/>
                  </a:lnTo>
                  <a:lnTo>
                    <a:pt x="1051" y="250"/>
                  </a:lnTo>
                  <a:lnTo>
                    <a:pt x="1055" y="246"/>
                  </a:lnTo>
                  <a:lnTo>
                    <a:pt x="1057" y="242"/>
                  </a:lnTo>
                  <a:lnTo>
                    <a:pt x="1060" y="237"/>
                  </a:lnTo>
                  <a:lnTo>
                    <a:pt x="1064" y="233"/>
                  </a:lnTo>
                  <a:lnTo>
                    <a:pt x="1066" y="228"/>
                  </a:lnTo>
                  <a:lnTo>
                    <a:pt x="1069" y="224"/>
                  </a:lnTo>
                  <a:lnTo>
                    <a:pt x="1070" y="219"/>
                  </a:lnTo>
                  <a:lnTo>
                    <a:pt x="1073" y="215"/>
                  </a:lnTo>
                  <a:lnTo>
                    <a:pt x="1074" y="205"/>
                  </a:lnTo>
                  <a:lnTo>
                    <a:pt x="1075" y="198"/>
                  </a:lnTo>
                  <a:lnTo>
                    <a:pt x="1074" y="187"/>
                  </a:lnTo>
                  <a:lnTo>
                    <a:pt x="1072" y="178"/>
                  </a:lnTo>
                  <a:lnTo>
                    <a:pt x="1069" y="173"/>
                  </a:lnTo>
                  <a:lnTo>
                    <a:pt x="1066" y="169"/>
                  </a:lnTo>
                  <a:lnTo>
                    <a:pt x="1064" y="164"/>
                  </a:lnTo>
                  <a:lnTo>
                    <a:pt x="1061" y="160"/>
                  </a:lnTo>
                  <a:lnTo>
                    <a:pt x="1057" y="155"/>
                  </a:lnTo>
                  <a:lnTo>
                    <a:pt x="1053" y="151"/>
                  </a:lnTo>
                  <a:lnTo>
                    <a:pt x="1048" y="145"/>
                  </a:lnTo>
                  <a:lnTo>
                    <a:pt x="1044" y="141"/>
                  </a:lnTo>
                  <a:lnTo>
                    <a:pt x="1039" y="136"/>
                  </a:lnTo>
                  <a:lnTo>
                    <a:pt x="1034" y="132"/>
                  </a:lnTo>
                  <a:lnTo>
                    <a:pt x="1027" y="127"/>
                  </a:lnTo>
                  <a:lnTo>
                    <a:pt x="1022" y="123"/>
                  </a:lnTo>
                  <a:lnTo>
                    <a:pt x="1015" y="118"/>
                  </a:lnTo>
                  <a:lnTo>
                    <a:pt x="1008" y="115"/>
                  </a:lnTo>
                  <a:lnTo>
                    <a:pt x="1000" y="110"/>
                  </a:lnTo>
                  <a:lnTo>
                    <a:pt x="993" y="106"/>
                  </a:lnTo>
                  <a:lnTo>
                    <a:pt x="985" y="102"/>
                  </a:lnTo>
                  <a:lnTo>
                    <a:pt x="976" y="98"/>
                  </a:lnTo>
                  <a:lnTo>
                    <a:pt x="968" y="93"/>
                  </a:lnTo>
                  <a:lnTo>
                    <a:pt x="960" y="90"/>
                  </a:lnTo>
                  <a:lnTo>
                    <a:pt x="950" y="85"/>
                  </a:lnTo>
                  <a:lnTo>
                    <a:pt x="941" y="81"/>
                  </a:lnTo>
                  <a:lnTo>
                    <a:pt x="932" y="79"/>
                  </a:lnTo>
                  <a:lnTo>
                    <a:pt x="921" y="75"/>
                  </a:lnTo>
                  <a:lnTo>
                    <a:pt x="912" y="71"/>
                  </a:lnTo>
                  <a:lnTo>
                    <a:pt x="902" y="67"/>
                  </a:lnTo>
                  <a:lnTo>
                    <a:pt x="892" y="63"/>
                  </a:lnTo>
                  <a:lnTo>
                    <a:pt x="882" y="60"/>
                  </a:lnTo>
                  <a:lnTo>
                    <a:pt x="870" y="58"/>
                  </a:lnTo>
                  <a:lnTo>
                    <a:pt x="858" y="54"/>
                  </a:lnTo>
                  <a:lnTo>
                    <a:pt x="847" y="50"/>
                  </a:lnTo>
                  <a:lnTo>
                    <a:pt x="836" y="47"/>
                  </a:lnTo>
                  <a:lnTo>
                    <a:pt x="825" y="43"/>
                  </a:lnTo>
                  <a:lnTo>
                    <a:pt x="813" y="41"/>
                  </a:lnTo>
                  <a:lnTo>
                    <a:pt x="801" y="38"/>
                  </a:lnTo>
                  <a:lnTo>
                    <a:pt x="789" y="36"/>
                  </a:lnTo>
                  <a:lnTo>
                    <a:pt x="776" y="33"/>
                  </a:lnTo>
                  <a:lnTo>
                    <a:pt x="763" y="30"/>
                  </a:lnTo>
                  <a:lnTo>
                    <a:pt x="751" y="26"/>
                  </a:lnTo>
                  <a:lnTo>
                    <a:pt x="738" y="24"/>
                  </a:lnTo>
                  <a:lnTo>
                    <a:pt x="724" y="21"/>
                  </a:lnTo>
                  <a:lnTo>
                    <a:pt x="712" y="20"/>
                  </a:lnTo>
                  <a:lnTo>
                    <a:pt x="699" y="19"/>
                  </a:lnTo>
                  <a:lnTo>
                    <a:pt x="686" y="16"/>
                  </a:lnTo>
                  <a:lnTo>
                    <a:pt x="673" y="13"/>
                  </a:lnTo>
                  <a:lnTo>
                    <a:pt x="658" y="12"/>
                  </a:lnTo>
                  <a:lnTo>
                    <a:pt x="645" y="9"/>
                  </a:lnTo>
                  <a:lnTo>
                    <a:pt x="631" y="8"/>
                  </a:lnTo>
                  <a:lnTo>
                    <a:pt x="618" y="6"/>
                  </a:lnTo>
                  <a:lnTo>
                    <a:pt x="604" y="6"/>
                  </a:lnTo>
                  <a:lnTo>
                    <a:pt x="591" y="3"/>
                  </a:lnTo>
                  <a:lnTo>
                    <a:pt x="577" y="3"/>
                  </a:lnTo>
                  <a:lnTo>
                    <a:pt x="563" y="2"/>
                  </a:lnTo>
                  <a:lnTo>
                    <a:pt x="549" y="0"/>
                  </a:lnTo>
                  <a:lnTo>
                    <a:pt x="534" y="0"/>
                  </a:lnTo>
                  <a:lnTo>
                    <a:pt x="521" y="0"/>
                  </a:lnTo>
                  <a:lnTo>
                    <a:pt x="507" y="0"/>
                  </a:lnTo>
                  <a:lnTo>
                    <a:pt x="494" y="0"/>
                  </a:lnTo>
                  <a:lnTo>
                    <a:pt x="481" y="0"/>
                  </a:lnTo>
                  <a:lnTo>
                    <a:pt x="466" y="0"/>
                  </a:lnTo>
                  <a:lnTo>
                    <a:pt x="452" y="0"/>
                  </a:lnTo>
                  <a:lnTo>
                    <a:pt x="438" y="0"/>
                  </a:lnTo>
                  <a:lnTo>
                    <a:pt x="424" y="0"/>
                  </a:lnTo>
                  <a:lnTo>
                    <a:pt x="411" y="0"/>
                  </a:lnTo>
                  <a:lnTo>
                    <a:pt x="398" y="0"/>
                  </a:lnTo>
                  <a:lnTo>
                    <a:pt x="384" y="0"/>
                  </a:lnTo>
                  <a:lnTo>
                    <a:pt x="372" y="2"/>
                  </a:lnTo>
                  <a:lnTo>
                    <a:pt x="360" y="3"/>
                  </a:lnTo>
                  <a:lnTo>
                    <a:pt x="347" y="3"/>
                  </a:lnTo>
                  <a:lnTo>
                    <a:pt x="336" y="6"/>
                  </a:lnTo>
                  <a:lnTo>
                    <a:pt x="323" y="6"/>
                  </a:lnTo>
                  <a:lnTo>
                    <a:pt x="312" y="8"/>
                  </a:lnTo>
                  <a:lnTo>
                    <a:pt x="300" y="9"/>
                  </a:lnTo>
                  <a:lnTo>
                    <a:pt x="289" y="12"/>
                  </a:lnTo>
                  <a:lnTo>
                    <a:pt x="278" y="13"/>
                  </a:lnTo>
                  <a:lnTo>
                    <a:pt x="268" y="16"/>
                  </a:lnTo>
                  <a:lnTo>
                    <a:pt x="257" y="19"/>
                  </a:lnTo>
                  <a:lnTo>
                    <a:pt x="245" y="20"/>
                  </a:lnTo>
                  <a:lnTo>
                    <a:pt x="235" y="21"/>
                  </a:lnTo>
                  <a:lnTo>
                    <a:pt x="226" y="24"/>
                  </a:lnTo>
                  <a:lnTo>
                    <a:pt x="215" y="26"/>
                  </a:lnTo>
                  <a:lnTo>
                    <a:pt x="206" y="30"/>
                  </a:lnTo>
                  <a:lnTo>
                    <a:pt x="196" y="33"/>
                  </a:lnTo>
                  <a:lnTo>
                    <a:pt x="188" y="36"/>
                  </a:lnTo>
                  <a:lnTo>
                    <a:pt x="177" y="38"/>
                  </a:lnTo>
                  <a:lnTo>
                    <a:pt x="168" y="41"/>
                  </a:lnTo>
                  <a:lnTo>
                    <a:pt x="160" y="43"/>
                  </a:lnTo>
                  <a:lnTo>
                    <a:pt x="153" y="47"/>
                  </a:lnTo>
                  <a:lnTo>
                    <a:pt x="143" y="50"/>
                  </a:lnTo>
                  <a:lnTo>
                    <a:pt x="136" y="54"/>
                  </a:lnTo>
                  <a:lnTo>
                    <a:pt x="129" y="58"/>
                  </a:lnTo>
                  <a:lnTo>
                    <a:pt x="123" y="60"/>
                  </a:lnTo>
                  <a:lnTo>
                    <a:pt x="113" y="63"/>
                  </a:lnTo>
                  <a:lnTo>
                    <a:pt x="107" y="67"/>
                  </a:lnTo>
                  <a:lnTo>
                    <a:pt x="99" y="71"/>
                  </a:lnTo>
                  <a:lnTo>
                    <a:pt x="92" y="75"/>
                  </a:lnTo>
                  <a:lnTo>
                    <a:pt x="86" y="79"/>
                  </a:lnTo>
                  <a:lnTo>
                    <a:pt x="79" y="81"/>
                  </a:lnTo>
                  <a:lnTo>
                    <a:pt x="74" y="85"/>
                  </a:lnTo>
                  <a:lnTo>
                    <a:pt x="69" y="90"/>
                  </a:lnTo>
                  <a:lnTo>
                    <a:pt x="62" y="93"/>
                  </a:lnTo>
                  <a:lnTo>
                    <a:pt x="57" y="98"/>
                  </a:lnTo>
                  <a:lnTo>
                    <a:pt x="52" y="102"/>
                  </a:lnTo>
                  <a:lnTo>
                    <a:pt x="48" y="106"/>
                  </a:lnTo>
                  <a:lnTo>
                    <a:pt x="41" y="110"/>
                  </a:lnTo>
                  <a:lnTo>
                    <a:pt x="39" y="115"/>
                  </a:lnTo>
                  <a:lnTo>
                    <a:pt x="34" y="118"/>
                  </a:lnTo>
                  <a:lnTo>
                    <a:pt x="31" y="123"/>
                  </a:lnTo>
                  <a:lnTo>
                    <a:pt x="27" y="127"/>
                  </a:lnTo>
                  <a:lnTo>
                    <a:pt x="23" y="132"/>
                  </a:lnTo>
                  <a:lnTo>
                    <a:pt x="19" y="136"/>
                  </a:lnTo>
                  <a:lnTo>
                    <a:pt x="17" y="141"/>
                  </a:lnTo>
                  <a:lnTo>
                    <a:pt x="14" y="145"/>
                  </a:lnTo>
                  <a:lnTo>
                    <a:pt x="11" y="151"/>
                  </a:lnTo>
                  <a:lnTo>
                    <a:pt x="9" y="155"/>
                  </a:lnTo>
                  <a:lnTo>
                    <a:pt x="7" y="160"/>
                  </a:lnTo>
                  <a:lnTo>
                    <a:pt x="4" y="169"/>
                  </a:lnTo>
                  <a:lnTo>
                    <a:pt x="1" y="178"/>
                  </a:lnTo>
                  <a:lnTo>
                    <a:pt x="0" y="187"/>
                  </a:lnTo>
                  <a:lnTo>
                    <a:pt x="0" y="198"/>
                  </a:lnTo>
                  <a:lnTo>
                    <a:pt x="0" y="205"/>
                  </a:lnTo>
                  <a:lnTo>
                    <a:pt x="2" y="215"/>
                  </a:lnTo>
                  <a:lnTo>
                    <a:pt x="2" y="219"/>
                  </a:lnTo>
                  <a:lnTo>
                    <a:pt x="5" y="224"/>
                  </a:lnTo>
                  <a:lnTo>
                    <a:pt x="7" y="228"/>
                  </a:lnTo>
                  <a:lnTo>
                    <a:pt x="10" y="233"/>
                  </a:lnTo>
                  <a:lnTo>
                    <a:pt x="13" y="237"/>
                  </a:lnTo>
                  <a:lnTo>
                    <a:pt x="15" y="242"/>
                  </a:lnTo>
                  <a:lnTo>
                    <a:pt x="19" y="246"/>
                  </a:lnTo>
                  <a:lnTo>
                    <a:pt x="23" y="250"/>
                  </a:lnTo>
                  <a:lnTo>
                    <a:pt x="27" y="254"/>
                  </a:lnTo>
                  <a:lnTo>
                    <a:pt x="31" y="259"/>
                  </a:lnTo>
                  <a:lnTo>
                    <a:pt x="36" y="263"/>
                  </a:lnTo>
                  <a:lnTo>
                    <a:pt x="41" y="268"/>
                  </a:lnTo>
                  <a:lnTo>
                    <a:pt x="47" y="271"/>
                  </a:lnTo>
                  <a:lnTo>
                    <a:pt x="52" y="275"/>
                  </a:lnTo>
                  <a:lnTo>
                    <a:pt x="57" y="277"/>
                  </a:lnTo>
                  <a:lnTo>
                    <a:pt x="64" y="283"/>
                  </a:lnTo>
                  <a:lnTo>
                    <a:pt x="69" y="287"/>
                  </a:lnTo>
                  <a:lnTo>
                    <a:pt x="77" y="290"/>
                  </a:lnTo>
                  <a:lnTo>
                    <a:pt x="83" y="293"/>
                  </a:lnTo>
                  <a:lnTo>
                    <a:pt x="91" y="298"/>
                  </a:lnTo>
                  <a:lnTo>
                    <a:pt x="98" y="301"/>
                  </a:lnTo>
                  <a:lnTo>
                    <a:pt x="106" y="305"/>
                  </a:lnTo>
                  <a:lnTo>
                    <a:pt x="113" y="309"/>
                  </a:lnTo>
                  <a:lnTo>
                    <a:pt x="123" y="311"/>
                  </a:lnTo>
                  <a:lnTo>
                    <a:pt x="130" y="314"/>
                  </a:lnTo>
                  <a:lnTo>
                    <a:pt x="138" y="318"/>
                  </a:lnTo>
                  <a:lnTo>
                    <a:pt x="147" y="322"/>
                  </a:lnTo>
                  <a:lnTo>
                    <a:pt x="158" y="326"/>
                  </a:lnTo>
                  <a:lnTo>
                    <a:pt x="166" y="328"/>
                  </a:lnTo>
                  <a:lnTo>
                    <a:pt x="175" y="331"/>
                  </a:lnTo>
                  <a:lnTo>
                    <a:pt x="184" y="334"/>
                  </a:lnTo>
                  <a:lnTo>
                    <a:pt x="194" y="336"/>
                  </a:lnTo>
                  <a:lnTo>
                    <a:pt x="204" y="339"/>
                  </a:lnTo>
                  <a:lnTo>
                    <a:pt x="215" y="341"/>
                  </a:lnTo>
                  <a:lnTo>
                    <a:pt x="226" y="344"/>
                  </a:lnTo>
                  <a:lnTo>
                    <a:pt x="238" y="347"/>
                  </a:lnTo>
                  <a:lnTo>
                    <a:pt x="247" y="349"/>
                  </a:lnTo>
                  <a:lnTo>
                    <a:pt x="258" y="351"/>
                  </a:lnTo>
                  <a:lnTo>
                    <a:pt x="269" y="353"/>
                  </a:lnTo>
                  <a:lnTo>
                    <a:pt x="281" y="356"/>
                  </a:lnTo>
                  <a:lnTo>
                    <a:pt x="291" y="357"/>
                  </a:lnTo>
                  <a:lnTo>
                    <a:pt x="304" y="360"/>
                  </a:lnTo>
                  <a:lnTo>
                    <a:pt x="316" y="362"/>
                  </a:lnTo>
                  <a:lnTo>
                    <a:pt x="329" y="365"/>
                  </a:lnTo>
                  <a:lnTo>
                    <a:pt x="340" y="365"/>
                  </a:lnTo>
                  <a:lnTo>
                    <a:pt x="353" y="368"/>
                  </a:lnTo>
                  <a:lnTo>
                    <a:pt x="364" y="369"/>
                  </a:lnTo>
                  <a:lnTo>
                    <a:pt x="377" y="370"/>
                  </a:lnTo>
                  <a:lnTo>
                    <a:pt x="391" y="371"/>
                  </a:lnTo>
                  <a:lnTo>
                    <a:pt x="402" y="371"/>
                  </a:lnTo>
                  <a:lnTo>
                    <a:pt x="415" y="373"/>
                  </a:lnTo>
                  <a:lnTo>
                    <a:pt x="430" y="374"/>
                  </a:lnTo>
                  <a:lnTo>
                    <a:pt x="441" y="374"/>
                  </a:lnTo>
                  <a:lnTo>
                    <a:pt x="456" y="375"/>
                  </a:lnTo>
                  <a:lnTo>
                    <a:pt x="469" y="377"/>
                  </a:lnTo>
                  <a:lnTo>
                    <a:pt x="483" y="378"/>
                  </a:lnTo>
                  <a:lnTo>
                    <a:pt x="496" y="378"/>
                  </a:lnTo>
                  <a:lnTo>
                    <a:pt x="511" y="378"/>
                  </a:lnTo>
                  <a:lnTo>
                    <a:pt x="524" y="378"/>
                  </a:lnTo>
                  <a:lnTo>
                    <a:pt x="538" y="379"/>
                  </a:lnTo>
                  <a:lnTo>
                    <a:pt x="538" y="379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3659188" y="3673475"/>
              <a:ext cx="369888" cy="111125"/>
            </a:xfrm>
            <a:custGeom>
              <a:avLst/>
              <a:gdLst>
                <a:gd name="T0" fmla="*/ 923 w 935"/>
                <a:gd name="T1" fmla="*/ 146 h 277"/>
                <a:gd name="T2" fmla="*/ 901 w 935"/>
                <a:gd name="T3" fmla="*/ 118 h 277"/>
                <a:gd name="T4" fmla="*/ 870 w 935"/>
                <a:gd name="T5" fmla="*/ 90 h 277"/>
                <a:gd name="T6" fmla="*/ 840 w 935"/>
                <a:gd name="T7" fmla="*/ 73 h 277"/>
                <a:gd name="T8" fmla="*/ 807 w 935"/>
                <a:gd name="T9" fmla="*/ 57 h 277"/>
                <a:gd name="T10" fmla="*/ 781 w 935"/>
                <a:gd name="T11" fmla="*/ 47 h 277"/>
                <a:gd name="T12" fmla="*/ 752 w 935"/>
                <a:gd name="T13" fmla="*/ 38 h 277"/>
                <a:gd name="T14" fmla="*/ 722 w 935"/>
                <a:gd name="T15" fmla="*/ 29 h 277"/>
                <a:gd name="T16" fmla="*/ 691 w 935"/>
                <a:gd name="T17" fmla="*/ 22 h 277"/>
                <a:gd name="T18" fmla="*/ 643 w 935"/>
                <a:gd name="T19" fmla="*/ 13 h 277"/>
                <a:gd name="T20" fmla="*/ 590 w 935"/>
                <a:gd name="T21" fmla="*/ 6 h 277"/>
                <a:gd name="T22" fmla="*/ 532 w 935"/>
                <a:gd name="T23" fmla="*/ 1 h 277"/>
                <a:gd name="T24" fmla="*/ 476 w 935"/>
                <a:gd name="T25" fmla="*/ 0 h 277"/>
                <a:gd name="T26" fmla="*/ 421 w 935"/>
                <a:gd name="T27" fmla="*/ 1 h 277"/>
                <a:gd name="T28" fmla="*/ 365 w 935"/>
                <a:gd name="T29" fmla="*/ 5 h 277"/>
                <a:gd name="T30" fmla="*/ 313 w 935"/>
                <a:gd name="T31" fmla="*/ 12 h 277"/>
                <a:gd name="T32" fmla="*/ 260 w 935"/>
                <a:gd name="T33" fmla="*/ 20 h 277"/>
                <a:gd name="T34" fmla="*/ 211 w 935"/>
                <a:gd name="T35" fmla="*/ 30 h 277"/>
                <a:gd name="T36" fmla="*/ 168 w 935"/>
                <a:gd name="T37" fmla="*/ 44 h 277"/>
                <a:gd name="T38" fmla="*/ 126 w 935"/>
                <a:gd name="T39" fmla="*/ 57 h 277"/>
                <a:gd name="T40" fmla="*/ 91 w 935"/>
                <a:gd name="T41" fmla="*/ 76 h 277"/>
                <a:gd name="T42" fmla="*/ 59 w 935"/>
                <a:gd name="T43" fmla="*/ 95 h 277"/>
                <a:gd name="T44" fmla="*/ 30 w 935"/>
                <a:gd name="T45" fmla="*/ 123 h 277"/>
                <a:gd name="T46" fmla="*/ 9 w 935"/>
                <a:gd name="T47" fmla="*/ 155 h 277"/>
                <a:gd name="T48" fmla="*/ 0 w 935"/>
                <a:gd name="T49" fmla="*/ 188 h 277"/>
                <a:gd name="T50" fmla="*/ 20 w 935"/>
                <a:gd name="T51" fmla="*/ 187 h 277"/>
                <a:gd name="T52" fmla="*/ 28 w 935"/>
                <a:gd name="T53" fmla="*/ 161 h 277"/>
                <a:gd name="T54" fmla="*/ 46 w 935"/>
                <a:gd name="T55" fmla="*/ 133 h 277"/>
                <a:gd name="T56" fmla="*/ 71 w 935"/>
                <a:gd name="T57" fmla="*/ 112 h 277"/>
                <a:gd name="T58" fmla="*/ 101 w 935"/>
                <a:gd name="T59" fmla="*/ 93 h 277"/>
                <a:gd name="T60" fmla="*/ 136 w 935"/>
                <a:gd name="T61" fmla="*/ 76 h 277"/>
                <a:gd name="T62" fmla="*/ 177 w 935"/>
                <a:gd name="T63" fmla="*/ 61 h 277"/>
                <a:gd name="T64" fmla="*/ 219 w 935"/>
                <a:gd name="T65" fmla="*/ 48 h 277"/>
                <a:gd name="T66" fmla="*/ 267 w 935"/>
                <a:gd name="T67" fmla="*/ 38 h 277"/>
                <a:gd name="T68" fmla="*/ 317 w 935"/>
                <a:gd name="T69" fmla="*/ 30 h 277"/>
                <a:gd name="T70" fmla="*/ 369 w 935"/>
                <a:gd name="T71" fmla="*/ 23 h 277"/>
                <a:gd name="T72" fmla="*/ 423 w 935"/>
                <a:gd name="T73" fmla="*/ 20 h 277"/>
                <a:gd name="T74" fmla="*/ 477 w 935"/>
                <a:gd name="T75" fmla="*/ 20 h 277"/>
                <a:gd name="T76" fmla="*/ 532 w 935"/>
                <a:gd name="T77" fmla="*/ 21 h 277"/>
                <a:gd name="T78" fmla="*/ 586 w 935"/>
                <a:gd name="T79" fmla="*/ 26 h 277"/>
                <a:gd name="T80" fmla="*/ 641 w 935"/>
                <a:gd name="T81" fmla="*/ 33 h 277"/>
                <a:gd name="T82" fmla="*/ 685 w 935"/>
                <a:gd name="T83" fmla="*/ 42 h 277"/>
                <a:gd name="T84" fmla="*/ 715 w 935"/>
                <a:gd name="T85" fmla="*/ 48 h 277"/>
                <a:gd name="T86" fmla="*/ 744 w 935"/>
                <a:gd name="T87" fmla="*/ 56 h 277"/>
                <a:gd name="T88" fmla="*/ 770 w 935"/>
                <a:gd name="T89" fmla="*/ 64 h 277"/>
                <a:gd name="T90" fmla="*/ 796 w 935"/>
                <a:gd name="T91" fmla="*/ 73 h 277"/>
                <a:gd name="T92" fmla="*/ 832 w 935"/>
                <a:gd name="T93" fmla="*/ 90 h 277"/>
                <a:gd name="T94" fmla="*/ 868 w 935"/>
                <a:gd name="T95" fmla="*/ 114 h 277"/>
                <a:gd name="T96" fmla="*/ 894 w 935"/>
                <a:gd name="T97" fmla="*/ 137 h 277"/>
                <a:gd name="T98" fmla="*/ 911 w 935"/>
                <a:gd name="T99" fmla="*/ 165 h 277"/>
                <a:gd name="T100" fmla="*/ 915 w 935"/>
                <a:gd name="T101" fmla="*/ 195 h 277"/>
                <a:gd name="T102" fmla="*/ 906 w 935"/>
                <a:gd name="T103" fmla="*/ 225 h 277"/>
                <a:gd name="T104" fmla="*/ 885 w 935"/>
                <a:gd name="T105" fmla="*/ 248 h 277"/>
                <a:gd name="T106" fmla="*/ 887 w 935"/>
                <a:gd name="T107" fmla="*/ 272 h 277"/>
                <a:gd name="T108" fmla="*/ 914 w 935"/>
                <a:gd name="T109" fmla="*/ 247 h 277"/>
                <a:gd name="T110" fmla="*/ 932 w 935"/>
                <a:gd name="T111" fmla="*/ 212 h 277"/>
                <a:gd name="T112" fmla="*/ 935 w 935"/>
                <a:gd name="T113" fmla="*/ 182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935" h="277">
                  <a:moveTo>
                    <a:pt x="935" y="171"/>
                  </a:moveTo>
                  <a:lnTo>
                    <a:pt x="932" y="165"/>
                  </a:lnTo>
                  <a:lnTo>
                    <a:pt x="928" y="158"/>
                  </a:lnTo>
                  <a:lnTo>
                    <a:pt x="926" y="152"/>
                  </a:lnTo>
                  <a:lnTo>
                    <a:pt x="923" y="146"/>
                  </a:lnTo>
                  <a:lnTo>
                    <a:pt x="919" y="140"/>
                  </a:lnTo>
                  <a:lnTo>
                    <a:pt x="915" y="135"/>
                  </a:lnTo>
                  <a:lnTo>
                    <a:pt x="911" y="129"/>
                  </a:lnTo>
                  <a:lnTo>
                    <a:pt x="908" y="124"/>
                  </a:lnTo>
                  <a:lnTo>
                    <a:pt x="901" y="118"/>
                  </a:lnTo>
                  <a:lnTo>
                    <a:pt x="896" y="112"/>
                  </a:lnTo>
                  <a:lnTo>
                    <a:pt x="889" y="106"/>
                  </a:lnTo>
                  <a:lnTo>
                    <a:pt x="884" y="101"/>
                  </a:lnTo>
                  <a:lnTo>
                    <a:pt x="876" y="95"/>
                  </a:lnTo>
                  <a:lnTo>
                    <a:pt x="870" y="90"/>
                  </a:lnTo>
                  <a:lnTo>
                    <a:pt x="862" y="86"/>
                  </a:lnTo>
                  <a:lnTo>
                    <a:pt x="854" y="81"/>
                  </a:lnTo>
                  <a:lnTo>
                    <a:pt x="849" y="78"/>
                  </a:lnTo>
                  <a:lnTo>
                    <a:pt x="845" y="76"/>
                  </a:lnTo>
                  <a:lnTo>
                    <a:pt x="840" y="73"/>
                  </a:lnTo>
                  <a:lnTo>
                    <a:pt x="836" y="71"/>
                  </a:lnTo>
                  <a:lnTo>
                    <a:pt x="826" y="67"/>
                  </a:lnTo>
                  <a:lnTo>
                    <a:pt x="817" y="63"/>
                  </a:lnTo>
                  <a:lnTo>
                    <a:pt x="812" y="60"/>
                  </a:lnTo>
                  <a:lnTo>
                    <a:pt x="807" y="57"/>
                  </a:lnTo>
                  <a:lnTo>
                    <a:pt x="802" y="55"/>
                  </a:lnTo>
                  <a:lnTo>
                    <a:pt x="796" y="54"/>
                  </a:lnTo>
                  <a:lnTo>
                    <a:pt x="791" y="51"/>
                  </a:lnTo>
                  <a:lnTo>
                    <a:pt x="786" y="48"/>
                  </a:lnTo>
                  <a:lnTo>
                    <a:pt x="781" y="47"/>
                  </a:lnTo>
                  <a:lnTo>
                    <a:pt x="775" y="46"/>
                  </a:lnTo>
                  <a:lnTo>
                    <a:pt x="770" y="43"/>
                  </a:lnTo>
                  <a:lnTo>
                    <a:pt x="764" y="42"/>
                  </a:lnTo>
                  <a:lnTo>
                    <a:pt x="758" y="39"/>
                  </a:lnTo>
                  <a:lnTo>
                    <a:pt x="752" y="38"/>
                  </a:lnTo>
                  <a:lnTo>
                    <a:pt x="745" y="37"/>
                  </a:lnTo>
                  <a:lnTo>
                    <a:pt x="740" y="34"/>
                  </a:lnTo>
                  <a:lnTo>
                    <a:pt x="734" y="33"/>
                  </a:lnTo>
                  <a:lnTo>
                    <a:pt x="728" y="31"/>
                  </a:lnTo>
                  <a:lnTo>
                    <a:pt x="722" y="29"/>
                  </a:lnTo>
                  <a:lnTo>
                    <a:pt x="715" y="27"/>
                  </a:lnTo>
                  <a:lnTo>
                    <a:pt x="709" y="26"/>
                  </a:lnTo>
                  <a:lnTo>
                    <a:pt x="704" y="25"/>
                  </a:lnTo>
                  <a:lnTo>
                    <a:pt x="696" y="23"/>
                  </a:lnTo>
                  <a:lnTo>
                    <a:pt x="691" y="22"/>
                  </a:lnTo>
                  <a:lnTo>
                    <a:pt x="683" y="21"/>
                  </a:lnTo>
                  <a:lnTo>
                    <a:pt x="677" y="21"/>
                  </a:lnTo>
                  <a:lnTo>
                    <a:pt x="666" y="18"/>
                  </a:lnTo>
                  <a:lnTo>
                    <a:pt x="655" y="16"/>
                  </a:lnTo>
                  <a:lnTo>
                    <a:pt x="643" y="13"/>
                  </a:lnTo>
                  <a:lnTo>
                    <a:pt x="633" y="12"/>
                  </a:lnTo>
                  <a:lnTo>
                    <a:pt x="623" y="9"/>
                  </a:lnTo>
                  <a:lnTo>
                    <a:pt x="611" y="9"/>
                  </a:lnTo>
                  <a:lnTo>
                    <a:pt x="600" y="6"/>
                  </a:lnTo>
                  <a:lnTo>
                    <a:pt x="590" y="6"/>
                  </a:lnTo>
                  <a:lnTo>
                    <a:pt x="578" y="5"/>
                  </a:lnTo>
                  <a:lnTo>
                    <a:pt x="566" y="4"/>
                  </a:lnTo>
                  <a:lnTo>
                    <a:pt x="555" y="3"/>
                  </a:lnTo>
                  <a:lnTo>
                    <a:pt x="544" y="3"/>
                  </a:lnTo>
                  <a:lnTo>
                    <a:pt x="532" y="1"/>
                  </a:lnTo>
                  <a:lnTo>
                    <a:pt x="521" y="1"/>
                  </a:lnTo>
                  <a:lnTo>
                    <a:pt x="510" y="1"/>
                  </a:lnTo>
                  <a:lnTo>
                    <a:pt x="500" y="1"/>
                  </a:lnTo>
                  <a:lnTo>
                    <a:pt x="488" y="0"/>
                  </a:lnTo>
                  <a:lnTo>
                    <a:pt x="476" y="0"/>
                  </a:lnTo>
                  <a:lnTo>
                    <a:pt x="464" y="0"/>
                  </a:lnTo>
                  <a:lnTo>
                    <a:pt x="454" y="0"/>
                  </a:lnTo>
                  <a:lnTo>
                    <a:pt x="442" y="0"/>
                  </a:lnTo>
                  <a:lnTo>
                    <a:pt x="432" y="0"/>
                  </a:lnTo>
                  <a:lnTo>
                    <a:pt x="421" y="1"/>
                  </a:lnTo>
                  <a:lnTo>
                    <a:pt x="409" y="3"/>
                  </a:lnTo>
                  <a:lnTo>
                    <a:pt x="398" y="3"/>
                  </a:lnTo>
                  <a:lnTo>
                    <a:pt x="387" y="3"/>
                  </a:lnTo>
                  <a:lnTo>
                    <a:pt x="377" y="4"/>
                  </a:lnTo>
                  <a:lnTo>
                    <a:pt x="365" y="5"/>
                  </a:lnTo>
                  <a:lnTo>
                    <a:pt x="355" y="6"/>
                  </a:lnTo>
                  <a:lnTo>
                    <a:pt x="344" y="8"/>
                  </a:lnTo>
                  <a:lnTo>
                    <a:pt x="334" y="9"/>
                  </a:lnTo>
                  <a:lnTo>
                    <a:pt x="323" y="10"/>
                  </a:lnTo>
                  <a:lnTo>
                    <a:pt x="313" y="12"/>
                  </a:lnTo>
                  <a:lnTo>
                    <a:pt x="301" y="13"/>
                  </a:lnTo>
                  <a:lnTo>
                    <a:pt x="292" y="14"/>
                  </a:lnTo>
                  <a:lnTo>
                    <a:pt x="281" y="16"/>
                  </a:lnTo>
                  <a:lnTo>
                    <a:pt x="271" y="18"/>
                  </a:lnTo>
                  <a:lnTo>
                    <a:pt x="260" y="20"/>
                  </a:lnTo>
                  <a:lnTo>
                    <a:pt x="250" y="21"/>
                  </a:lnTo>
                  <a:lnTo>
                    <a:pt x="241" y="25"/>
                  </a:lnTo>
                  <a:lnTo>
                    <a:pt x="230" y="26"/>
                  </a:lnTo>
                  <a:lnTo>
                    <a:pt x="221" y="27"/>
                  </a:lnTo>
                  <a:lnTo>
                    <a:pt x="211" y="30"/>
                  </a:lnTo>
                  <a:lnTo>
                    <a:pt x="203" y="33"/>
                  </a:lnTo>
                  <a:lnTo>
                    <a:pt x="192" y="35"/>
                  </a:lnTo>
                  <a:lnTo>
                    <a:pt x="183" y="38"/>
                  </a:lnTo>
                  <a:lnTo>
                    <a:pt x="175" y="40"/>
                  </a:lnTo>
                  <a:lnTo>
                    <a:pt x="168" y="44"/>
                  </a:lnTo>
                  <a:lnTo>
                    <a:pt x="158" y="47"/>
                  </a:lnTo>
                  <a:lnTo>
                    <a:pt x="151" y="50"/>
                  </a:lnTo>
                  <a:lnTo>
                    <a:pt x="141" y="52"/>
                  </a:lnTo>
                  <a:lnTo>
                    <a:pt x="134" y="55"/>
                  </a:lnTo>
                  <a:lnTo>
                    <a:pt x="126" y="57"/>
                  </a:lnTo>
                  <a:lnTo>
                    <a:pt x="118" y="61"/>
                  </a:lnTo>
                  <a:lnTo>
                    <a:pt x="110" y="65"/>
                  </a:lnTo>
                  <a:lnTo>
                    <a:pt x="104" y="69"/>
                  </a:lnTo>
                  <a:lnTo>
                    <a:pt x="97" y="72"/>
                  </a:lnTo>
                  <a:lnTo>
                    <a:pt x="91" y="76"/>
                  </a:lnTo>
                  <a:lnTo>
                    <a:pt x="83" y="78"/>
                  </a:lnTo>
                  <a:lnTo>
                    <a:pt x="77" y="84"/>
                  </a:lnTo>
                  <a:lnTo>
                    <a:pt x="71" y="88"/>
                  </a:lnTo>
                  <a:lnTo>
                    <a:pt x="64" y="91"/>
                  </a:lnTo>
                  <a:lnTo>
                    <a:pt x="59" y="95"/>
                  </a:lnTo>
                  <a:lnTo>
                    <a:pt x="55" y="101"/>
                  </a:lnTo>
                  <a:lnTo>
                    <a:pt x="47" y="106"/>
                  </a:lnTo>
                  <a:lnTo>
                    <a:pt x="42" y="111"/>
                  </a:lnTo>
                  <a:lnTo>
                    <a:pt x="37" y="116"/>
                  </a:lnTo>
                  <a:lnTo>
                    <a:pt x="30" y="123"/>
                  </a:lnTo>
                  <a:lnTo>
                    <a:pt x="25" y="128"/>
                  </a:lnTo>
                  <a:lnTo>
                    <a:pt x="21" y="136"/>
                  </a:lnTo>
                  <a:lnTo>
                    <a:pt x="16" y="142"/>
                  </a:lnTo>
                  <a:lnTo>
                    <a:pt x="13" y="149"/>
                  </a:lnTo>
                  <a:lnTo>
                    <a:pt x="9" y="155"/>
                  </a:lnTo>
                  <a:lnTo>
                    <a:pt x="7" y="162"/>
                  </a:lnTo>
                  <a:lnTo>
                    <a:pt x="4" y="169"/>
                  </a:lnTo>
                  <a:lnTo>
                    <a:pt x="3" y="175"/>
                  </a:lnTo>
                  <a:lnTo>
                    <a:pt x="0" y="182"/>
                  </a:lnTo>
                  <a:lnTo>
                    <a:pt x="0" y="188"/>
                  </a:lnTo>
                  <a:lnTo>
                    <a:pt x="0" y="195"/>
                  </a:lnTo>
                  <a:lnTo>
                    <a:pt x="2" y="201"/>
                  </a:lnTo>
                  <a:lnTo>
                    <a:pt x="21" y="197"/>
                  </a:lnTo>
                  <a:lnTo>
                    <a:pt x="20" y="192"/>
                  </a:lnTo>
                  <a:lnTo>
                    <a:pt x="20" y="187"/>
                  </a:lnTo>
                  <a:lnTo>
                    <a:pt x="20" y="182"/>
                  </a:lnTo>
                  <a:lnTo>
                    <a:pt x="21" y="178"/>
                  </a:lnTo>
                  <a:lnTo>
                    <a:pt x="24" y="172"/>
                  </a:lnTo>
                  <a:lnTo>
                    <a:pt x="25" y="166"/>
                  </a:lnTo>
                  <a:lnTo>
                    <a:pt x="28" y="161"/>
                  </a:lnTo>
                  <a:lnTo>
                    <a:pt x="32" y="155"/>
                  </a:lnTo>
                  <a:lnTo>
                    <a:pt x="34" y="150"/>
                  </a:lnTo>
                  <a:lnTo>
                    <a:pt x="38" y="145"/>
                  </a:lnTo>
                  <a:lnTo>
                    <a:pt x="42" y="139"/>
                  </a:lnTo>
                  <a:lnTo>
                    <a:pt x="46" y="133"/>
                  </a:lnTo>
                  <a:lnTo>
                    <a:pt x="50" y="128"/>
                  </a:lnTo>
                  <a:lnTo>
                    <a:pt x="55" y="124"/>
                  </a:lnTo>
                  <a:lnTo>
                    <a:pt x="60" y="119"/>
                  </a:lnTo>
                  <a:lnTo>
                    <a:pt x="67" y="116"/>
                  </a:lnTo>
                  <a:lnTo>
                    <a:pt x="71" y="112"/>
                  </a:lnTo>
                  <a:lnTo>
                    <a:pt x="76" y="108"/>
                  </a:lnTo>
                  <a:lnTo>
                    <a:pt x="81" y="103"/>
                  </a:lnTo>
                  <a:lnTo>
                    <a:pt x="88" y="99"/>
                  </a:lnTo>
                  <a:lnTo>
                    <a:pt x="93" y="97"/>
                  </a:lnTo>
                  <a:lnTo>
                    <a:pt x="101" y="93"/>
                  </a:lnTo>
                  <a:lnTo>
                    <a:pt x="108" y="89"/>
                  </a:lnTo>
                  <a:lnTo>
                    <a:pt x="115" y="86"/>
                  </a:lnTo>
                  <a:lnTo>
                    <a:pt x="121" y="82"/>
                  </a:lnTo>
                  <a:lnTo>
                    <a:pt x="128" y="78"/>
                  </a:lnTo>
                  <a:lnTo>
                    <a:pt x="136" y="76"/>
                  </a:lnTo>
                  <a:lnTo>
                    <a:pt x="144" y="73"/>
                  </a:lnTo>
                  <a:lnTo>
                    <a:pt x="151" y="69"/>
                  </a:lnTo>
                  <a:lnTo>
                    <a:pt x="160" y="67"/>
                  </a:lnTo>
                  <a:lnTo>
                    <a:pt x="168" y="64"/>
                  </a:lnTo>
                  <a:lnTo>
                    <a:pt x="177" y="61"/>
                  </a:lnTo>
                  <a:lnTo>
                    <a:pt x="185" y="59"/>
                  </a:lnTo>
                  <a:lnTo>
                    <a:pt x="192" y="56"/>
                  </a:lnTo>
                  <a:lnTo>
                    <a:pt x="202" y="54"/>
                  </a:lnTo>
                  <a:lnTo>
                    <a:pt x="211" y="51"/>
                  </a:lnTo>
                  <a:lnTo>
                    <a:pt x="219" y="48"/>
                  </a:lnTo>
                  <a:lnTo>
                    <a:pt x="229" y="46"/>
                  </a:lnTo>
                  <a:lnTo>
                    <a:pt x="238" y="44"/>
                  </a:lnTo>
                  <a:lnTo>
                    <a:pt x="247" y="43"/>
                  </a:lnTo>
                  <a:lnTo>
                    <a:pt x="257" y="39"/>
                  </a:lnTo>
                  <a:lnTo>
                    <a:pt x="267" y="38"/>
                  </a:lnTo>
                  <a:lnTo>
                    <a:pt x="276" y="37"/>
                  </a:lnTo>
                  <a:lnTo>
                    <a:pt x="287" y="34"/>
                  </a:lnTo>
                  <a:lnTo>
                    <a:pt x="296" y="33"/>
                  </a:lnTo>
                  <a:lnTo>
                    <a:pt x="306" y="31"/>
                  </a:lnTo>
                  <a:lnTo>
                    <a:pt x="317" y="30"/>
                  </a:lnTo>
                  <a:lnTo>
                    <a:pt x="328" y="29"/>
                  </a:lnTo>
                  <a:lnTo>
                    <a:pt x="338" y="27"/>
                  </a:lnTo>
                  <a:lnTo>
                    <a:pt x="348" y="26"/>
                  </a:lnTo>
                  <a:lnTo>
                    <a:pt x="358" y="25"/>
                  </a:lnTo>
                  <a:lnTo>
                    <a:pt x="369" y="23"/>
                  </a:lnTo>
                  <a:lnTo>
                    <a:pt x="379" y="22"/>
                  </a:lnTo>
                  <a:lnTo>
                    <a:pt x="390" y="21"/>
                  </a:lnTo>
                  <a:lnTo>
                    <a:pt x="400" y="21"/>
                  </a:lnTo>
                  <a:lnTo>
                    <a:pt x="412" y="21"/>
                  </a:lnTo>
                  <a:lnTo>
                    <a:pt x="423" y="20"/>
                  </a:lnTo>
                  <a:lnTo>
                    <a:pt x="433" y="20"/>
                  </a:lnTo>
                  <a:lnTo>
                    <a:pt x="445" y="20"/>
                  </a:lnTo>
                  <a:lnTo>
                    <a:pt x="455" y="20"/>
                  </a:lnTo>
                  <a:lnTo>
                    <a:pt x="466" y="20"/>
                  </a:lnTo>
                  <a:lnTo>
                    <a:pt x="477" y="20"/>
                  </a:lnTo>
                  <a:lnTo>
                    <a:pt x="488" y="20"/>
                  </a:lnTo>
                  <a:lnTo>
                    <a:pt x="500" y="21"/>
                  </a:lnTo>
                  <a:lnTo>
                    <a:pt x="510" y="21"/>
                  </a:lnTo>
                  <a:lnTo>
                    <a:pt x="521" y="21"/>
                  </a:lnTo>
                  <a:lnTo>
                    <a:pt x="532" y="21"/>
                  </a:lnTo>
                  <a:lnTo>
                    <a:pt x="543" y="22"/>
                  </a:lnTo>
                  <a:lnTo>
                    <a:pt x="553" y="22"/>
                  </a:lnTo>
                  <a:lnTo>
                    <a:pt x="565" y="23"/>
                  </a:lnTo>
                  <a:lnTo>
                    <a:pt x="575" y="25"/>
                  </a:lnTo>
                  <a:lnTo>
                    <a:pt x="586" y="26"/>
                  </a:lnTo>
                  <a:lnTo>
                    <a:pt x="596" y="27"/>
                  </a:lnTo>
                  <a:lnTo>
                    <a:pt x="607" y="29"/>
                  </a:lnTo>
                  <a:lnTo>
                    <a:pt x="619" y="30"/>
                  </a:lnTo>
                  <a:lnTo>
                    <a:pt x="629" y="31"/>
                  </a:lnTo>
                  <a:lnTo>
                    <a:pt x="641" y="33"/>
                  </a:lnTo>
                  <a:lnTo>
                    <a:pt x="651" y="35"/>
                  </a:lnTo>
                  <a:lnTo>
                    <a:pt x="662" y="37"/>
                  </a:lnTo>
                  <a:lnTo>
                    <a:pt x="674" y="39"/>
                  </a:lnTo>
                  <a:lnTo>
                    <a:pt x="679" y="39"/>
                  </a:lnTo>
                  <a:lnTo>
                    <a:pt x="685" y="42"/>
                  </a:lnTo>
                  <a:lnTo>
                    <a:pt x="691" y="43"/>
                  </a:lnTo>
                  <a:lnTo>
                    <a:pt x="697" y="44"/>
                  </a:lnTo>
                  <a:lnTo>
                    <a:pt x="702" y="46"/>
                  </a:lnTo>
                  <a:lnTo>
                    <a:pt x="709" y="47"/>
                  </a:lnTo>
                  <a:lnTo>
                    <a:pt x="715" y="48"/>
                  </a:lnTo>
                  <a:lnTo>
                    <a:pt x="722" y="50"/>
                  </a:lnTo>
                  <a:lnTo>
                    <a:pt x="727" y="51"/>
                  </a:lnTo>
                  <a:lnTo>
                    <a:pt x="732" y="52"/>
                  </a:lnTo>
                  <a:lnTo>
                    <a:pt x="738" y="55"/>
                  </a:lnTo>
                  <a:lnTo>
                    <a:pt x="744" y="56"/>
                  </a:lnTo>
                  <a:lnTo>
                    <a:pt x="749" y="57"/>
                  </a:lnTo>
                  <a:lnTo>
                    <a:pt x="755" y="60"/>
                  </a:lnTo>
                  <a:lnTo>
                    <a:pt x="761" y="60"/>
                  </a:lnTo>
                  <a:lnTo>
                    <a:pt x="766" y="64"/>
                  </a:lnTo>
                  <a:lnTo>
                    <a:pt x="770" y="64"/>
                  </a:lnTo>
                  <a:lnTo>
                    <a:pt x="775" y="67"/>
                  </a:lnTo>
                  <a:lnTo>
                    <a:pt x="781" y="68"/>
                  </a:lnTo>
                  <a:lnTo>
                    <a:pt x="786" y="69"/>
                  </a:lnTo>
                  <a:lnTo>
                    <a:pt x="791" y="72"/>
                  </a:lnTo>
                  <a:lnTo>
                    <a:pt x="796" y="73"/>
                  </a:lnTo>
                  <a:lnTo>
                    <a:pt x="800" y="76"/>
                  </a:lnTo>
                  <a:lnTo>
                    <a:pt x="806" y="78"/>
                  </a:lnTo>
                  <a:lnTo>
                    <a:pt x="815" y="81"/>
                  </a:lnTo>
                  <a:lnTo>
                    <a:pt x="824" y="86"/>
                  </a:lnTo>
                  <a:lnTo>
                    <a:pt x="832" y="90"/>
                  </a:lnTo>
                  <a:lnTo>
                    <a:pt x="841" y="95"/>
                  </a:lnTo>
                  <a:lnTo>
                    <a:pt x="847" y="99"/>
                  </a:lnTo>
                  <a:lnTo>
                    <a:pt x="854" y="103"/>
                  </a:lnTo>
                  <a:lnTo>
                    <a:pt x="860" y="108"/>
                  </a:lnTo>
                  <a:lnTo>
                    <a:pt x="868" y="114"/>
                  </a:lnTo>
                  <a:lnTo>
                    <a:pt x="874" y="118"/>
                  </a:lnTo>
                  <a:lnTo>
                    <a:pt x="880" y="123"/>
                  </a:lnTo>
                  <a:lnTo>
                    <a:pt x="885" y="127"/>
                  </a:lnTo>
                  <a:lnTo>
                    <a:pt x="891" y="133"/>
                  </a:lnTo>
                  <a:lnTo>
                    <a:pt x="894" y="137"/>
                  </a:lnTo>
                  <a:lnTo>
                    <a:pt x="900" y="142"/>
                  </a:lnTo>
                  <a:lnTo>
                    <a:pt x="902" y="148"/>
                  </a:lnTo>
                  <a:lnTo>
                    <a:pt x="906" y="154"/>
                  </a:lnTo>
                  <a:lnTo>
                    <a:pt x="908" y="159"/>
                  </a:lnTo>
                  <a:lnTo>
                    <a:pt x="911" y="165"/>
                  </a:lnTo>
                  <a:lnTo>
                    <a:pt x="913" y="170"/>
                  </a:lnTo>
                  <a:lnTo>
                    <a:pt x="915" y="175"/>
                  </a:lnTo>
                  <a:lnTo>
                    <a:pt x="915" y="182"/>
                  </a:lnTo>
                  <a:lnTo>
                    <a:pt x="917" y="188"/>
                  </a:lnTo>
                  <a:lnTo>
                    <a:pt x="915" y="195"/>
                  </a:lnTo>
                  <a:lnTo>
                    <a:pt x="915" y="201"/>
                  </a:lnTo>
                  <a:lnTo>
                    <a:pt x="914" y="206"/>
                  </a:lnTo>
                  <a:lnTo>
                    <a:pt x="911" y="213"/>
                  </a:lnTo>
                  <a:lnTo>
                    <a:pt x="909" y="218"/>
                  </a:lnTo>
                  <a:lnTo>
                    <a:pt x="906" y="225"/>
                  </a:lnTo>
                  <a:lnTo>
                    <a:pt x="902" y="230"/>
                  </a:lnTo>
                  <a:lnTo>
                    <a:pt x="898" y="235"/>
                  </a:lnTo>
                  <a:lnTo>
                    <a:pt x="893" y="239"/>
                  </a:lnTo>
                  <a:lnTo>
                    <a:pt x="891" y="244"/>
                  </a:lnTo>
                  <a:lnTo>
                    <a:pt x="885" y="248"/>
                  </a:lnTo>
                  <a:lnTo>
                    <a:pt x="881" y="254"/>
                  </a:lnTo>
                  <a:lnTo>
                    <a:pt x="876" y="257"/>
                  </a:lnTo>
                  <a:lnTo>
                    <a:pt x="872" y="263"/>
                  </a:lnTo>
                  <a:lnTo>
                    <a:pt x="884" y="277"/>
                  </a:lnTo>
                  <a:lnTo>
                    <a:pt x="887" y="272"/>
                  </a:lnTo>
                  <a:lnTo>
                    <a:pt x="892" y="269"/>
                  </a:lnTo>
                  <a:lnTo>
                    <a:pt x="896" y="265"/>
                  </a:lnTo>
                  <a:lnTo>
                    <a:pt x="900" y="261"/>
                  </a:lnTo>
                  <a:lnTo>
                    <a:pt x="908" y="254"/>
                  </a:lnTo>
                  <a:lnTo>
                    <a:pt x="914" y="247"/>
                  </a:lnTo>
                  <a:lnTo>
                    <a:pt x="918" y="239"/>
                  </a:lnTo>
                  <a:lnTo>
                    <a:pt x="923" y="233"/>
                  </a:lnTo>
                  <a:lnTo>
                    <a:pt x="927" y="225"/>
                  </a:lnTo>
                  <a:lnTo>
                    <a:pt x="931" y="218"/>
                  </a:lnTo>
                  <a:lnTo>
                    <a:pt x="932" y="212"/>
                  </a:lnTo>
                  <a:lnTo>
                    <a:pt x="934" y="205"/>
                  </a:lnTo>
                  <a:lnTo>
                    <a:pt x="935" y="197"/>
                  </a:lnTo>
                  <a:lnTo>
                    <a:pt x="935" y="192"/>
                  </a:lnTo>
                  <a:lnTo>
                    <a:pt x="935" y="187"/>
                  </a:lnTo>
                  <a:lnTo>
                    <a:pt x="935" y="182"/>
                  </a:lnTo>
                  <a:lnTo>
                    <a:pt x="935" y="175"/>
                  </a:lnTo>
                  <a:lnTo>
                    <a:pt x="935" y="171"/>
                  </a:lnTo>
                  <a:lnTo>
                    <a:pt x="935" y="17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7"/>
            <p:cNvSpPr>
              <a:spLocks/>
            </p:cNvSpPr>
            <p:nvPr/>
          </p:nvSpPr>
          <p:spPr bwMode="auto">
            <a:xfrm>
              <a:off x="3892550" y="3227388"/>
              <a:ext cx="134938" cy="130175"/>
            </a:xfrm>
            <a:custGeom>
              <a:avLst/>
              <a:gdLst>
                <a:gd name="T0" fmla="*/ 142 w 338"/>
                <a:gd name="T1" fmla="*/ 29 h 330"/>
                <a:gd name="T2" fmla="*/ 144 w 338"/>
                <a:gd name="T3" fmla="*/ 29 h 330"/>
                <a:gd name="T4" fmla="*/ 149 w 338"/>
                <a:gd name="T5" fmla="*/ 33 h 330"/>
                <a:gd name="T6" fmla="*/ 152 w 338"/>
                <a:gd name="T7" fmla="*/ 34 h 330"/>
                <a:gd name="T8" fmla="*/ 155 w 338"/>
                <a:gd name="T9" fmla="*/ 37 h 330"/>
                <a:gd name="T10" fmla="*/ 161 w 338"/>
                <a:gd name="T11" fmla="*/ 41 h 330"/>
                <a:gd name="T12" fmla="*/ 167 w 338"/>
                <a:gd name="T13" fmla="*/ 45 h 330"/>
                <a:gd name="T14" fmla="*/ 172 w 338"/>
                <a:gd name="T15" fmla="*/ 49 h 330"/>
                <a:gd name="T16" fmla="*/ 179 w 338"/>
                <a:gd name="T17" fmla="*/ 54 h 330"/>
                <a:gd name="T18" fmla="*/ 185 w 338"/>
                <a:gd name="T19" fmla="*/ 59 h 330"/>
                <a:gd name="T20" fmla="*/ 193 w 338"/>
                <a:gd name="T21" fmla="*/ 67 h 330"/>
                <a:gd name="T22" fmla="*/ 201 w 338"/>
                <a:gd name="T23" fmla="*/ 72 h 330"/>
                <a:gd name="T24" fmla="*/ 209 w 338"/>
                <a:gd name="T25" fmla="*/ 79 h 330"/>
                <a:gd name="T26" fmla="*/ 213 w 338"/>
                <a:gd name="T27" fmla="*/ 83 h 330"/>
                <a:gd name="T28" fmla="*/ 217 w 338"/>
                <a:gd name="T29" fmla="*/ 88 h 330"/>
                <a:gd name="T30" fmla="*/ 221 w 338"/>
                <a:gd name="T31" fmla="*/ 90 h 330"/>
                <a:gd name="T32" fmla="*/ 225 w 338"/>
                <a:gd name="T33" fmla="*/ 96 h 330"/>
                <a:gd name="T34" fmla="*/ 229 w 338"/>
                <a:gd name="T35" fmla="*/ 98 h 330"/>
                <a:gd name="T36" fmla="*/ 234 w 338"/>
                <a:gd name="T37" fmla="*/ 102 h 330"/>
                <a:gd name="T38" fmla="*/ 238 w 338"/>
                <a:gd name="T39" fmla="*/ 106 h 330"/>
                <a:gd name="T40" fmla="*/ 242 w 338"/>
                <a:gd name="T41" fmla="*/ 111 h 330"/>
                <a:gd name="T42" fmla="*/ 246 w 338"/>
                <a:gd name="T43" fmla="*/ 115 h 330"/>
                <a:gd name="T44" fmla="*/ 250 w 338"/>
                <a:gd name="T45" fmla="*/ 121 h 330"/>
                <a:gd name="T46" fmla="*/ 253 w 338"/>
                <a:gd name="T47" fmla="*/ 126 h 330"/>
                <a:gd name="T48" fmla="*/ 259 w 338"/>
                <a:gd name="T49" fmla="*/ 131 h 330"/>
                <a:gd name="T50" fmla="*/ 261 w 338"/>
                <a:gd name="T51" fmla="*/ 136 h 330"/>
                <a:gd name="T52" fmla="*/ 267 w 338"/>
                <a:gd name="T53" fmla="*/ 141 h 330"/>
                <a:gd name="T54" fmla="*/ 270 w 338"/>
                <a:gd name="T55" fmla="*/ 147 h 330"/>
                <a:gd name="T56" fmla="*/ 274 w 338"/>
                <a:gd name="T57" fmla="*/ 152 h 330"/>
                <a:gd name="T58" fmla="*/ 278 w 338"/>
                <a:gd name="T59" fmla="*/ 157 h 330"/>
                <a:gd name="T60" fmla="*/ 282 w 338"/>
                <a:gd name="T61" fmla="*/ 164 h 330"/>
                <a:gd name="T62" fmla="*/ 286 w 338"/>
                <a:gd name="T63" fmla="*/ 169 h 330"/>
                <a:gd name="T64" fmla="*/ 291 w 338"/>
                <a:gd name="T65" fmla="*/ 175 h 330"/>
                <a:gd name="T66" fmla="*/ 294 w 338"/>
                <a:gd name="T67" fmla="*/ 181 h 330"/>
                <a:gd name="T68" fmla="*/ 298 w 338"/>
                <a:gd name="T69" fmla="*/ 186 h 330"/>
                <a:gd name="T70" fmla="*/ 301 w 338"/>
                <a:gd name="T71" fmla="*/ 192 h 330"/>
                <a:gd name="T72" fmla="*/ 306 w 338"/>
                <a:gd name="T73" fmla="*/ 199 h 330"/>
                <a:gd name="T74" fmla="*/ 308 w 338"/>
                <a:gd name="T75" fmla="*/ 205 h 330"/>
                <a:gd name="T76" fmla="*/ 312 w 338"/>
                <a:gd name="T77" fmla="*/ 212 h 330"/>
                <a:gd name="T78" fmla="*/ 315 w 338"/>
                <a:gd name="T79" fmla="*/ 219 h 330"/>
                <a:gd name="T80" fmla="*/ 319 w 338"/>
                <a:gd name="T81" fmla="*/ 226 h 330"/>
                <a:gd name="T82" fmla="*/ 321 w 338"/>
                <a:gd name="T83" fmla="*/ 233 h 330"/>
                <a:gd name="T84" fmla="*/ 324 w 338"/>
                <a:gd name="T85" fmla="*/ 239 h 330"/>
                <a:gd name="T86" fmla="*/ 327 w 338"/>
                <a:gd name="T87" fmla="*/ 247 h 330"/>
                <a:gd name="T88" fmla="*/ 331 w 338"/>
                <a:gd name="T89" fmla="*/ 254 h 330"/>
                <a:gd name="T90" fmla="*/ 332 w 338"/>
                <a:gd name="T91" fmla="*/ 262 h 330"/>
                <a:gd name="T92" fmla="*/ 335 w 338"/>
                <a:gd name="T93" fmla="*/ 268 h 330"/>
                <a:gd name="T94" fmla="*/ 336 w 338"/>
                <a:gd name="T95" fmla="*/ 277 h 330"/>
                <a:gd name="T96" fmla="*/ 338 w 338"/>
                <a:gd name="T97" fmla="*/ 285 h 330"/>
                <a:gd name="T98" fmla="*/ 238 w 338"/>
                <a:gd name="T99" fmla="*/ 330 h 330"/>
                <a:gd name="T100" fmla="*/ 0 w 338"/>
                <a:gd name="T101" fmla="*/ 0 h 330"/>
                <a:gd name="T102" fmla="*/ 142 w 338"/>
                <a:gd name="T103" fmla="*/ 29 h 330"/>
                <a:gd name="T104" fmla="*/ 142 w 338"/>
                <a:gd name="T105" fmla="*/ 29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38" h="330">
                  <a:moveTo>
                    <a:pt x="142" y="29"/>
                  </a:moveTo>
                  <a:lnTo>
                    <a:pt x="144" y="29"/>
                  </a:lnTo>
                  <a:lnTo>
                    <a:pt x="149" y="33"/>
                  </a:lnTo>
                  <a:lnTo>
                    <a:pt x="152" y="34"/>
                  </a:lnTo>
                  <a:lnTo>
                    <a:pt x="155" y="37"/>
                  </a:lnTo>
                  <a:lnTo>
                    <a:pt x="161" y="41"/>
                  </a:lnTo>
                  <a:lnTo>
                    <a:pt x="167" y="45"/>
                  </a:lnTo>
                  <a:lnTo>
                    <a:pt x="172" y="49"/>
                  </a:lnTo>
                  <a:lnTo>
                    <a:pt x="179" y="54"/>
                  </a:lnTo>
                  <a:lnTo>
                    <a:pt x="185" y="59"/>
                  </a:lnTo>
                  <a:lnTo>
                    <a:pt x="193" y="67"/>
                  </a:lnTo>
                  <a:lnTo>
                    <a:pt x="201" y="72"/>
                  </a:lnTo>
                  <a:lnTo>
                    <a:pt x="209" y="79"/>
                  </a:lnTo>
                  <a:lnTo>
                    <a:pt x="213" y="83"/>
                  </a:lnTo>
                  <a:lnTo>
                    <a:pt x="217" y="88"/>
                  </a:lnTo>
                  <a:lnTo>
                    <a:pt x="221" y="90"/>
                  </a:lnTo>
                  <a:lnTo>
                    <a:pt x="225" y="96"/>
                  </a:lnTo>
                  <a:lnTo>
                    <a:pt x="229" y="98"/>
                  </a:lnTo>
                  <a:lnTo>
                    <a:pt x="234" y="102"/>
                  </a:lnTo>
                  <a:lnTo>
                    <a:pt x="238" y="106"/>
                  </a:lnTo>
                  <a:lnTo>
                    <a:pt x="242" y="111"/>
                  </a:lnTo>
                  <a:lnTo>
                    <a:pt x="246" y="115"/>
                  </a:lnTo>
                  <a:lnTo>
                    <a:pt x="250" y="121"/>
                  </a:lnTo>
                  <a:lnTo>
                    <a:pt x="253" y="126"/>
                  </a:lnTo>
                  <a:lnTo>
                    <a:pt x="259" y="131"/>
                  </a:lnTo>
                  <a:lnTo>
                    <a:pt x="261" y="136"/>
                  </a:lnTo>
                  <a:lnTo>
                    <a:pt x="267" y="141"/>
                  </a:lnTo>
                  <a:lnTo>
                    <a:pt x="270" y="147"/>
                  </a:lnTo>
                  <a:lnTo>
                    <a:pt x="274" y="152"/>
                  </a:lnTo>
                  <a:lnTo>
                    <a:pt x="278" y="157"/>
                  </a:lnTo>
                  <a:lnTo>
                    <a:pt x="282" y="164"/>
                  </a:lnTo>
                  <a:lnTo>
                    <a:pt x="286" y="169"/>
                  </a:lnTo>
                  <a:lnTo>
                    <a:pt x="291" y="175"/>
                  </a:lnTo>
                  <a:lnTo>
                    <a:pt x="294" y="181"/>
                  </a:lnTo>
                  <a:lnTo>
                    <a:pt x="298" y="186"/>
                  </a:lnTo>
                  <a:lnTo>
                    <a:pt x="301" y="192"/>
                  </a:lnTo>
                  <a:lnTo>
                    <a:pt x="306" y="199"/>
                  </a:lnTo>
                  <a:lnTo>
                    <a:pt x="308" y="205"/>
                  </a:lnTo>
                  <a:lnTo>
                    <a:pt x="312" y="212"/>
                  </a:lnTo>
                  <a:lnTo>
                    <a:pt x="315" y="219"/>
                  </a:lnTo>
                  <a:lnTo>
                    <a:pt x="319" y="226"/>
                  </a:lnTo>
                  <a:lnTo>
                    <a:pt x="321" y="233"/>
                  </a:lnTo>
                  <a:lnTo>
                    <a:pt x="324" y="239"/>
                  </a:lnTo>
                  <a:lnTo>
                    <a:pt x="327" y="247"/>
                  </a:lnTo>
                  <a:lnTo>
                    <a:pt x="331" y="254"/>
                  </a:lnTo>
                  <a:lnTo>
                    <a:pt x="332" y="262"/>
                  </a:lnTo>
                  <a:lnTo>
                    <a:pt x="335" y="268"/>
                  </a:lnTo>
                  <a:lnTo>
                    <a:pt x="336" y="277"/>
                  </a:lnTo>
                  <a:lnTo>
                    <a:pt x="338" y="285"/>
                  </a:lnTo>
                  <a:lnTo>
                    <a:pt x="238" y="330"/>
                  </a:lnTo>
                  <a:lnTo>
                    <a:pt x="0" y="0"/>
                  </a:lnTo>
                  <a:lnTo>
                    <a:pt x="142" y="29"/>
                  </a:lnTo>
                  <a:lnTo>
                    <a:pt x="142" y="29"/>
                  </a:lnTo>
                  <a:close/>
                </a:path>
              </a:pathLst>
            </a:custGeom>
            <a:solidFill>
              <a:srgbClr val="FFFF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8"/>
            <p:cNvSpPr>
              <a:spLocks/>
            </p:cNvSpPr>
            <p:nvPr/>
          </p:nvSpPr>
          <p:spPr bwMode="auto">
            <a:xfrm>
              <a:off x="3638550" y="3236913"/>
              <a:ext cx="314325" cy="106363"/>
            </a:xfrm>
            <a:custGeom>
              <a:avLst/>
              <a:gdLst>
                <a:gd name="T0" fmla="*/ 550 w 788"/>
                <a:gd name="T1" fmla="*/ 4 h 268"/>
                <a:gd name="T2" fmla="*/ 524 w 788"/>
                <a:gd name="T3" fmla="*/ 2 h 268"/>
                <a:gd name="T4" fmla="*/ 494 w 788"/>
                <a:gd name="T5" fmla="*/ 0 h 268"/>
                <a:gd name="T6" fmla="*/ 459 w 788"/>
                <a:gd name="T7" fmla="*/ 0 h 268"/>
                <a:gd name="T8" fmla="*/ 420 w 788"/>
                <a:gd name="T9" fmla="*/ 0 h 268"/>
                <a:gd name="T10" fmla="*/ 376 w 788"/>
                <a:gd name="T11" fmla="*/ 3 h 268"/>
                <a:gd name="T12" fmla="*/ 331 w 788"/>
                <a:gd name="T13" fmla="*/ 7 h 268"/>
                <a:gd name="T14" fmla="*/ 282 w 788"/>
                <a:gd name="T15" fmla="*/ 12 h 268"/>
                <a:gd name="T16" fmla="*/ 235 w 788"/>
                <a:gd name="T17" fmla="*/ 23 h 268"/>
                <a:gd name="T18" fmla="*/ 184 w 788"/>
                <a:gd name="T19" fmla="*/ 34 h 268"/>
                <a:gd name="T20" fmla="*/ 135 w 788"/>
                <a:gd name="T21" fmla="*/ 50 h 268"/>
                <a:gd name="T22" fmla="*/ 85 w 788"/>
                <a:gd name="T23" fmla="*/ 71 h 268"/>
                <a:gd name="T24" fmla="*/ 39 w 788"/>
                <a:gd name="T25" fmla="*/ 95 h 268"/>
                <a:gd name="T26" fmla="*/ 12 w 788"/>
                <a:gd name="T27" fmla="*/ 115 h 268"/>
                <a:gd name="T28" fmla="*/ 0 w 788"/>
                <a:gd name="T29" fmla="*/ 148 h 268"/>
                <a:gd name="T30" fmla="*/ 17 w 788"/>
                <a:gd name="T31" fmla="*/ 182 h 268"/>
                <a:gd name="T32" fmla="*/ 43 w 788"/>
                <a:gd name="T33" fmla="*/ 200 h 268"/>
                <a:gd name="T34" fmla="*/ 76 w 788"/>
                <a:gd name="T35" fmla="*/ 216 h 268"/>
                <a:gd name="T36" fmla="*/ 116 w 788"/>
                <a:gd name="T37" fmla="*/ 232 h 268"/>
                <a:gd name="T38" fmla="*/ 159 w 788"/>
                <a:gd name="T39" fmla="*/ 244 h 268"/>
                <a:gd name="T40" fmla="*/ 209 w 788"/>
                <a:gd name="T41" fmla="*/ 254 h 268"/>
                <a:gd name="T42" fmla="*/ 259 w 788"/>
                <a:gd name="T43" fmla="*/ 261 h 268"/>
                <a:gd name="T44" fmla="*/ 308 w 788"/>
                <a:gd name="T45" fmla="*/ 266 h 268"/>
                <a:gd name="T46" fmla="*/ 358 w 788"/>
                <a:gd name="T47" fmla="*/ 258 h 268"/>
                <a:gd name="T48" fmla="*/ 340 w 788"/>
                <a:gd name="T49" fmla="*/ 253 h 268"/>
                <a:gd name="T50" fmla="*/ 305 w 788"/>
                <a:gd name="T51" fmla="*/ 247 h 268"/>
                <a:gd name="T52" fmla="*/ 274 w 788"/>
                <a:gd name="T53" fmla="*/ 242 h 268"/>
                <a:gd name="T54" fmla="*/ 244 w 788"/>
                <a:gd name="T55" fmla="*/ 234 h 268"/>
                <a:gd name="T56" fmla="*/ 210 w 788"/>
                <a:gd name="T57" fmla="*/ 225 h 268"/>
                <a:gd name="T58" fmla="*/ 178 w 788"/>
                <a:gd name="T59" fmla="*/ 215 h 268"/>
                <a:gd name="T60" fmla="*/ 145 w 788"/>
                <a:gd name="T61" fmla="*/ 203 h 268"/>
                <a:gd name="T62" fmla="*/ 118 w 788"/>
                <a:gd name="T63" fmla="*/ 191 h 268"/>
                <a:gd name="T64" fmla="*/ 89 w 788"/>
                <a:gd name="T65" fmla="*/ 173 h 268"/>
                <a:gd name="T66" fmla="*/ 64 w 788"/>
                <a:gd name="T67" fmla="*/ 139 h 268"/>
                <a:gd name="T68" fmla="*/ 76 w 788"/>
                <a:gd name="T69" fmla="*/ 102 h 268"/>
                <a:gd name="T70" fmla="*/ 101 w 788"/>
                <a:gd name="T71" fmla="*/ 84 h 268"/>
                <a:gd name="T72" fmla="*/ 136 w 788"/>
                <a:gd name="T73" fmla="*/ 66 h 268"/>
                <a:gd name="T74" fmla="*/ 183 w 788"/>
                <a:gd name="T75" fmla="*/ 51 h 268"/>
                <a:gd name="T76" fmla="*/ 237 w 788"/>
                <a:gd name="T77" fmla="*/ 37 h 268"/>
                <a:gd name="T78" fmla="*/ 298 w 788"/>
                <a:gd name="T79" fmla="*/ 27 h 268"/>
                <a:gd name="T80" fmla="*/ 367 w 788"/>
                <a:gd name="T81" fmla="*/ 19 h 268"/>
                <a:gd name="T82" fmla="*/ 442 w 788"/>
                <a:gd name="T83" fmla="*/ 16 h 268"/>
                <a:gd name="T84" fmla="*/ 520 w 788"/>
                <a:gd name="T85" fmla="*/ 16 h 268"/>
                <a:gd name="T86" fmla="*/ 603 w 788"/>
                <a:gd name="T87" fmla="*/ 23 h 268"/>
                <a:gd name="T88" fmla="*/ 688 w 788"/>
                <a:gd name="T89" fmla="*/ 34 h 268"/>
                <a:gd name="T90" fmla="*/ 775 w 788"/>
                <a:gd name="T91" fmla="*/ 53 h 268"/>
                <a:gd name="T92" fmla="*/ 767 w 788"/>
                <a:gd name="T93" fmla="*/ 34 h 268"/>
                <a:gd name="T94" fmla="*/ 736 w 788"/>
                <a:gd name="T95" fmla="*/ 27 h 268"/>
                <a:gd name="T96" fmla="*/ 697 w 788"/>
                <a:gd name="T97" fmla="*/ 20 h 268"/>
                <a:gd name="T98" fmla="*/ 654 w 788"/>
                <a:gd name="T99" fmla="*/ 14 h 268"/>
                <a:gd name="T100" fmla="*/ 610 w 788"/>
                <a:gd name="T101" fmla="*/ 8 h 268"/>
                <a:gd name="T102" fmla="*/ 580 w 788"/>
                <a:gd name="T103" fmla="*/ 7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788" h="268">
                  <a:moveTo>
                    <a:pt x="580" y="7"/>
                  </a:moveTo>
                  <a:lnTo>
                    <a:pt x="574" y="6"/>
                  </a:lnTo>
                  <a:lnTo>
                    <a:pt x="567" y="4"/>
                  </a:lnTo>
                  <a:lnTo>
                    <a:pt x="559" y="4"/>
                  </a:lnTo>
                  <a:lnTo>
                    <a:pt x="550" y="4"/>
                  </a:lnTo>
                  <a:lnTo>
                    <a:pt x="545" y="3"/>
                  </a:lnTo>
                  <a:lnTo>
                    <a:pt x="541" y="3"/>
                  </a:lnTo>
                  <a:lnTo>
                    <a:pt x="536" y="2"/>
                  </a:lnTo>
                  <a:lnTo>
                    <a:pt x="531" y="2"/>
                  </a:lnTo>
                  <a:lnTo>
                    <a:pt x="524" y="2"/>
                  </a:lnTo>
                  <a:lnTo>
                    <a:pt x="519" y="2"/>
                  </a:lnTo>
                  <a:lnTo>
                    <a:pt x="514" y="2"/>
                  </a:lnTo>
                  <a:lnTo>
                    <a:pt x="508" y="2"/>
                  </a:lnTo>
                  <a:lnTo>
                    <a:pt x="501" y="0"/>
                  </a:lnTo>
                  <a:lnTo>
                    <a:pt x="494" y="0"/>
                  </a:lnTo>
                  <a:lnTo>
                    <a:pt x="488" y="0"/>
                  </a:lnTo>
                  <a:lnTo>
                    <a:pt x="481" y="0"/>
                  </a:lnTo>
                  <a:lnTo>
                    <a:pt x="473" y="0"/>
                  </a:lnTo>
                  <a:lnTo>
                    <a:pt x="467" y="0"/>
                  </a:lnTo>
                  <a:lnTo>
                    <a:pt x="459" y="0"/>
                  </a:lnTo>
                  <a:lnTo>
                    <a:pt x="451" y="0"/>
                  </a:lnTo>
                  <a:lnTo>
                    <a:pt x="443" y="0"/>
                  </a:lnTo>
                  <a:lnTo>
                    <a:pt x="435" y="0"/>
                  </a:lnTo>
                  <a:lnTo>
                    <a:pt x="427" y="0"/>
                  </a:lnTo>
                  <a:lnTo>
                    <a:pt x="420" y="0"/>
                  </a:lnTo>
                  <a:lnTo>
                    <a:pt x="412" y="0"/>
                  </a:lnTo>
                  <a:lnTo>
                    <a:pt x="403" y="0"/>
                  </a:lnTo>
                  <a:lnTo>
                    <a:pt x="395" y="2"/>
                  </a:lnTo>
                  <a:lnTo>
                    <a:pt x="387" y="3"/>
                  </a:lnTo>
                  <a:lnTo>
                    <a:pt x="376" y="3"/>
                  </a:lnTo>
                  <a:lnTo>
                    <a:pt x="369" y="3"/>
                  </a:lnTo>
                  <a:lnTo>
                    <a:pt x="358" y="4"/>
                  </a:lnTo>
                  <a:lnTo>
                    <a:pt x="350" y="4"/>
                  </a:lnTo>
                  <a:lnTo>
                    <a:pt x="340" y="4"/>
                  </a:lnTo>
                  <a:lnTo>
                    <a:pt x="331" y="7"/>
                  </a:lnTo>
                  <a:lnTo>
                    <a:pt x="322" y="7"/>
                  </a:lnTo>
                  <a:lnTo>
                    <a:pt x="314" y="10"/>
                  </a:lnTo>
                  <a:lnTo>
                    <a:pt x="303" y="10"/>
                  </a:lnTo>
                  <a:lnTo>
                    <a:pt x="293" y="11"/>
                  </a:lnTo>
                  <a:lnTo>
                    <a:pt x="282" y="12"/>
                  </a:lnTo>
                  <a:lnTo>
                    <a:pt x="274" y="15"/>
                  </a:lnTo>
                  <a:lnTo>
                    <a:pt x="264" y="16"/>
                  </a:lnTo>
                  <a:lnTo>
                    <a:pt x="255" y="17"/>
                  </a:lnTo>
                  <a:lnTo>
                    <a:pt x="244" y="20"/>
                  </a:lnTo>
                  <a:lnTo>
                    <a:pt x="235" y="23"/>
                  </a:lnTo>
                  <a:lnTo>
                    <a:pt x="225" y="25"/>
                  </a:lnTo>
                  <a:lnTo>
                    <a:pt x="214" y="27"/>
                  </a:lnTo>
                  <a:lnTo>
                    <a:pt x="205" y="29"/>
                  </a:lnTo>
                  <a:lnTo>
                    <a:pt x="196" y="32"/>
                  </a:lnTo>
                  <a:lnTo>
                    <a:pt x="184" y="34"/>
                  </a:lnTo>
                  <a:lnTo>
                    <a:pt x="175" y="37"/>
                  </a:lnTo>
                  <a:lnTo>
                    <a:pt x="165" y="41"/>
                  </a:lnTo>
                  <a:lnTo>
                    <a:pt x="156" y="44"/>
                  </a:lnTo>
                  <a:lnTo>
                    <a:pt x="145" y="46"/>
                  </a:lnTo>
                  <a:lnTo>
                    <a:pt x="135" y="50"/>
                  </a:lnTo>
                  <a:lnTo>
                    <a:pt x="124" y="54"/>
                  </a:lnTo>
                  <a:lnTo>
                    <a:pt x="115" y="59"/>
                  </a:lnTo>
                  <a:lnTo>
                    <a:pt x="105" y="62"/>
                  </a:lnTo>
                  <a:lnTo>
                    <a:pt x="94" y="67"/>
                  </a:lnTo>
                  <a:lnTo>
                    <a:pt x="85" y="71"/>
                  </a:lnTo>
                  <a:lnTo>
                    <a:pt x="76" y="76"/>
                  </a:lnTo>
                  <a:lnTo>
                    <a:pt x="64" y="80"/>
                  </a:lnTo>
                  <a:lnTo>
                    <a:pt x="56" y="85"/>
                  </a:lnTo>
                  <a:lnTo>
                    <a:pt x="47" y="89"/>
                  </a:lnTo>
                  <a:lnTo>
                    <a:pt x="39" y="95"/>
                  </a:lnTo>
                  <a:lnTo>
                    <a:pt x="33" y="97"/>
                  </a:lnTo>
                  <a:lnTo>
                    <a:pt x="27" y="104"/>
                  </a:lnTo>
                  <a:lnTo>
                    <a:pt x="21" y="106"/>
                  </a:lnTo>
                  <a:lnTo>
                    <a:pt x="17" y="113"/>
                  </a:lnTo>
                  <a:lnTo>
                    <a:pt x="12" y="115"/>
                  </a:lnTo>
                  <a:lnTo>
                    <a:pt x="9" y="121"/>
                  </a:lnTo>
                  <a:lnTo>
                    <a:pt x="5" y="125"/>
                  </a:lnTo>
                  <a:lnTo>
                    <a:pt x="4" y="130"/>
                  </a:lnTo>
                  <a:lnTo>
                    <a:pt x="0" y="139"/>
                  </a:lnTo>
                  <a:lnTo>
                    <a:pt x="0" y="148"/>
                  </a:lnTo>
                  <a:lnTo>
                    <a:pt x="0" y="155"/>
                  </a:lnTo>
                  <a:lnTo>
                    <a:pt x="4" y="164"/>
                  </a:lnTo>
                  <a:lnTo>
                    <a:pt x="8" y="170"/>
                  </a:lnTo>
                  <a:lnTo>
                    <a:pt x="14" y="179"/>
                  </a:lnTo>
                  <a:lnTo>
                    <a:pt x="17" y="182"/>
                  </a:lnTo>
                  <a:lnTo>
                    <a:pt x="22" y="186"/>
                  </a:lnTo>
                  <a:lnTo>
                    <a:pt x="27" y="190"/>
                  </a:lnTo>
                  <a:lnTo>
                    <a:pt x="33" y="194"/>
                  </a:lnTo>
                  <a:lnTo>
                    <a:pt x="37" y="198"/>
                  </a:lnTo>
                  <a:lnTo>
                    <a:pt x="43" y="200"/>
                  </a:lnTo>
                  <a:lnTo>
                    <a:pt x="48" y="204"/>
                  </a:lnTo>
                  <a:lnTo>
                    <a:pt x="56" y="208"/>
                  </a:lnTo>
                  <a:lnTo>
                    <a:pt x="61" y="211"/>
                  </a:lnTo>
                  <a:lnTo>
                    <a:pt x="69" y="213"/>
                  </a:lnTo>
                  <a:lnTo>
                    <a:pt x="76" y="216"/>
                  </a:lnTo>
                  <a:lnTo>
                    <a:pt x="84" y="220"/>
                  </a:lnTo>
                  <a:lnTo>
                    <a:pt x="90" y="223"/>
                  </a:lnTo>
                  <a:lnTo>
                    <a:pt x="99" y="225"/>
                  </a:lnTo>
                  <a:lnTo>
                    <a:pt x="107" y="228"/>
                  </a:lnTo>
                  <a:lnTo>
                    <a:pt x="116" y="232"/>
                  </a:lnTo>
                  <a:lnTo>
                    <a:pt x="124" y="234"/>
                  </a:lnTo>
                  <a:lnTo>
                    <a:pt x="133" y="237"/>
                  </a:lnTo>
                  <a:lnTo>
                    <a:pt x="141" y="240"/>
                  </a:lnTo>
                  <a:lnTo>
                    <a:pt x="152" y="242"/>
                  </a:lnTo>
                  <a:lnTo>
                    <a:pt x="159" y="244"/>
                  </a:lnTo>
                  <a:lnTo>
                    <a:pt x="170" y="246"/>
                  </a:lnTo>
                  <a:lnTo>
                    <a:pt x="179" y="249"/>
                  </a:lnTo>
                  <a:lnTo>
                    <a:pt x="189" y="251"/>
                  </a:lnTo>
                  <a:lnTo>
                    <a:pt x="199" y="251"/>
                  </a:lnTo>
                  <a:lnTo>
                    <a:pt x="209" y="254"/>
                  </a:lnTo>
                  <a:lnTo>
                    <a:pt x="218" y="255"/>
                  </a:lnTo>
                  <a:lnTo>
                    <a:pt x="229" y="258"/>
                  </a:lnTo>
                  <a:lnTo>
                    <a:pt x="238" y="258"/>
                  </a:lnTo>
                  <a:lnTo>
                    <a:pt x="248" y="261"/>
                  </a:lnTo>
                  <a:lnTo>
                    <a:pt x="259" y="261"/>
                  </a:lnTo>
                  <a:lnTo>
                    <a:pt x="269" y="263"/>
                  </a:lnTo>
                  <a:lnTo>
                    <a:pt x="278" y="263"/>
                  </a:lnTo>
                  <a:lnTo>
                    <a:pt x="289" y="264"/>
                  </a:lnTo>
                  <a:lnTo>
                    <a:pt x="298" y="264"/>
                  </a:lnTo>
                  <a:lnTo>
                    <a:pt x="308" y="266"/>
                  </a:lnTo>
                  <a:lnTo>
                    <a:pt x="319" y="266"/>
                  </a:lnTo>
                  <a:lnTo>
                    <a:pt x="328" y="267"/>
                  </a:lnTo>
                  <a:lnTo>
                    <a:pt x="339" y="267"/>
                  </a:lnTo>
                  <a:lnTo>
                    <a:pt x="349" y="268"/>
                  </a:lnTo>
                  <a:lnTo>
                    <a:pt x="358" y="258"/>
                  </a:lnTo>
                  <a:lnTo>
                    <a:pt x="357" y="257"/>
                  </a:lnTo>
                  <a:lnTo>
                    <a:pt x="356" y="257"/>
                  </a:lnTo>
                  <a:lnTo>
                    <a:pt x="350" y="255"/>
                  </a:lnTo>
                  <a:lnTo>
                    <a:pt x="346" y="255"/>
                  </a:lnTo>
                  <a:lnTo>
                    <a:pt x="340" y="253"/>
                  </a:lnTo>
                  <a:lnTo>
                    <a:pt x="332" y="251"/>
                  </a:lnTo>
                  <a:lnTo>
                    <a:pt x="323" y="251"/>
                  </a:lnTo>
                  <a:lnTo>
                    <a:pt x="315" y="250"/>
                  </a:lnTo>
                  <a:lnTo>
                    <a:pt x="310" y="249"/>
                  </a:lnTo>
                  <a:lnTo>
                    <a:pt x="305" y="247"/>
                  </a:lnTo>
                  <a:lnTo>
                    <a:pt x="298" y="246"/>
                  </a:lnTo>
                  <a:lnTo>
                    <a:pt x="293" y="246"/>
                  </a:lnTo>
                  <a:lnTo>
                    <a:pt x="286" y="244"/>
                  </a:lnTo>
                  <a:lnTo>
                    <a:pt x="281" y="242"/>
                  </a:lnTo>
                  <a:lnTo>
                    <a:pt x="274" y="242"/>
                  </a:lnTo>
                  <a:lnTo>
                    <a:pt x="269" y="241"/>
                  </a:lnTo>
                  <a:lnTo>
                    <a:pt x="261" y="240"/>
                  </a:lnTo>
                  <a:lnTo>
                    <a:pt x="256" y="237"/>
                  </a:lnTo>
                  <a:lnTo>
                    <a:pt x="250" y="236"/>
                  </a:lnTo>
                  <a:lnTo>
                    <a:pt x="244" y="234"/>
                  </a:lnTo>
                  <a:lnTo>
                    <a:pt x="237" y="233"/>
                  </a:lnTo>
                  <a:lnTo>
                    <a:pt x="231" y="230"/>
                  </a:lnTo>
                  <a:lnTo>
                    <a:pt x="223" y="229"/>
                  </a:lnTo>
                  <a:lnTo>
                    <a:pt x="218" y="228"/>
                  </a:lnTo>
                  <a:lnTo>
                    <a:pt x="210" y="225"/>
                  </a:lnTo>
                  <a:lnTo>
                    <a:pt x="205" y="224"/>
                  </a:lnTo>
                  <a:lnTo>
                    <a:pt x="197" y="221"/>
                  </a:lnTo>
                  <a:lnTo>
                    <a:pt x="191" y="219"/>
                  </a:lnTo>
                  <a:lnTo>
                    <a:pt x="184" y="216"/>
                  </a:lnTo>
                  <a:lnTo>
                    <a:pt x="178" y="215"/>
                  </a:lnTo>
                  <a:lnTo>
                    <a:pt x="171" y="212"/>
                  </a:lnTo>
                  <a:lnTo>
                    <a:pt x="166" y="211"/>
                  </a:lnTo>
                  <a:lnTo>
                    <a:pt x="158" y="208"/>
                  </a:lnTo>
                  <a:lnTo>
                    <a:pt x="152" y="207"/>
                  </a:lnTo>
                  <a:lnTo>
                    <a:pt x="145" y="203"/>
                  </a:lnTo>
                  <a:lnTo>
                    <a:pt x="140" y="202"/>
                  </a:lnTo>
                  <a:lnTo>
                    <a:pt x="133" y="199"/>
                  </a:lnTo>
                  <a:lnTo>
                    <a:pt x="128" y="196"/>
                  </a:lnTo>
                  <a:lnTo>
                    <a:pt x="123" y="194"/>
                  </a:lnTo>
                  <a:lnTo>
                    <a:pt x="118" y="191"/>
                  </a:lnTo>
                  <a:lnTo>
                    <a:pt x="112" y="189"/>
                  </a:lnTo>
                  <a:lnTo>
                    <a:pt x="107" y="186"/>
                  </a:lnTo>
                  <a:lnTo>
                    <a:pt x="102" y="182"/>
                  </a:lnTo>
                  <a:lnTo>
                    <a:pt x="97" y="179"/>
                  </a:lnTo>
                  <a:lnTo>
                    <a:pt x="89" y="173"/>
                  </a:lnTo>
                  <a:lnTo>
                    <a:pt x="82" y="166"/>
                  </a:lnTo>
                  <a:lnTo>
                    <a:pt x="74" y="159"/>
                  </a:lnTo>
                  <a:lnTo>
                    <a:pt x="69" y="152"/>
                  </a:lnTo>
                  <a:lnTo>
                    <a:pt x="67" y="146"/>
                  </a:lnTo>
                  <a:lnTo>
                    <a:pt x="64" y="139"/>
                  </a:lnTo>
                  <a:lnTo>
                    <a:pt x="63" y="131"/>
                  </a:lnTo>
                  <a:lnTo>
                    <a:pt x="64" y="122"/>
                  </a:lnTo>
                  <a:lnTo>
                    <a:pt x="67" y="114"/>
                  </a:lnTo>
                  <a:lnTo>
                    <a:pt x="73" y="106"/>
                  </a:lnTo>
                  <a:lnTo>
                    <a:pt x="76" y="102"/>
                  </a:lnTo>
                  <a:lnTo>
                    <a:pt x="80" y="98"/>
                  </a:lnTo>
                  <a:lnTo>
                    <a:pt x="85" y="95"/>
                  </a:lnTo>
                  <a:lnTo>
                    <a:pt x="90" y="92"/>
                  </a:lnTo>
                  <a:lnTo>
                    <a:pt x="95" y="88"/>
                  </a:lnTo>
                  <a:lnTo>
                    <a:pt x="101" y="84"/>
                  </a:lnTo>
                  <a:lnTo>
                    <a:pt x="107" y="80"/>
                  </a:lnTo>
                  <a:lnTo>
                    <a:pt x="115" y="78"/>
                  </a:lnTo>
                  <a:lnTo>
                    <a:pt x="120" y="74"/>
                  </a:lnTo>
                  <a:lnTo>
                    <a:pt x="128" y="70"/>
                  </a:lnTo>
                  <a:lnTo>
                    <a:pt x="136" y="66"/>
                  </a:lnTo>
                  <a:lnTo>
                    <a:pt x="145" y="63"/>
                  </a:lnTo>
                  <a:lnTo>
                    <a:pt x="153" y="59"/>
                  </a:lnTo>
                  <a:lnTo>
                    <a:pt x="163" y="57"/>
                  </a:lnTo>
                  <a:lnTo>
                    <a:pt x="172" y="54"/>
                  </a:lnTo>
                  <a:lnTo>
                    <a:pt x="183" y="51"/>
                  </a:lnTo>
                  <a:lnTo>
                    <a:pt x="192" y="47"/>
                  </a:lnTo>
                  <a:lnTo>
                    <a:pt x="203" y="45"/>
                  </a:lnTo>
                  <a:lnTo>
                    <a:pt x="214" y="42"/>
                  </a:lnTo>
                  <a:lnTo>
                    <a:pt x="226" y="40"/>
                  </a:lnTo>
                  <a:lnTo>
                    <a:pt x="237" y="37"/>
                  </a:lnTo>
                  <a:lnTo>
                    <a:pt x="248" y="34"/>
                  </a:lnTo>
                  <a:lnTo>
                    <a:pt x="260" y="33"/>
                  </a:lnTo>
                  <a:lnTo>
                    <a:pt x="274" y="32"/>
                  </a:lnTo>
                  <a:lnTo>
                    <a:pt x="286" y="28"/>
                  </a:lnTo>
                  <a:lnTo>
                    <a:pt x="298" y="27"/>
                  </a:lnTo>
                  <a:lnTo>
                    <a:pt x="311" y="25"/>
                  </a:lnTo>
                  <a:lnTo>
                    <a:pt x="325" y="23"/>
                  </a:lnTo>
                  <a:lnTo>
                    <a:pt x="339" y="21"/>
                  </a:lnTo>
                  <a:lnTo>
                    <a:pt x="352" y="20"/>
                  </a:lnTo>
                  <a:lnTo>
                    <a:pt x="367" y="19"/>
                  </a:lnTo>
                  <a:lnTo>
                    <a:pt x="382" y="19"/>
                  </a:lnTo>
                  <a:lnTo>
                    <a:pt x="396" y="16"/>
                  </a:lnTo>
                  <a:lnTo>
                    <a:pt x="412" y="16"/>
                  </a:lnTo>
                  <a:lnTo>
                    <a:pt x="426" y="16"/>
                  </a:lnTo>
                  <a:lnTo>
                    <a:pt x="442" y="16"/>
                  </a:lnTo>
                  <a:lnTo>
                    <a:pt x="457" y="15"/>
                  </a:lnTo>
                  <a:lnTo>
                    <a:pt x="472" y="15"/>
                  </a:lnTo>
                  <a:lnTo>
                    <a:pt x="489" y="16"/>
                  </a:lnTo>
                  <a:lnTo>
                    <a:pt x="506" y="16"/>
                  </a:lnTo>
                  <a:lnTo>
                    <a:pt x="520" y="16"/>
                  </a:lnTo>
                  <a:lnTo>
                    <a:pt x="536" y="16"/>
                  </a:lnTo>
                  <a:lnTo>
                    <a:pt x="553" y="17"/>
                  </a:lnTo>
                  <a:lnTo>
                    <a:pt x="569" y="19"/>
                  </a:lnTo>
                  <a:lnTo>
                    <a:pt x="586" y="20"/>
                  </a:lnTo>
                  <a:lnTo>
                    <a:pt x="603" y="23"/>
                  </a:lnTo>
                  <a:lnTo>
                    <a:pt x="620" y="24"/>
                  </a:lnTo>
                  <a:lnTo>
                    <a:pt x="637" y="27"/>
                  </a:lnTo>
                  <a:lnTo>
                    <a:pt x="652" y="28"/>
                  </a:lnTo>
                  <a:lnTo>
                    <a:pt x="671" y="32"/>
                  </a:lnTo>
                  <a:lnTo>
                    <a:pt x="688" y="34"/>
                  </a:lnTo>
                  <a:lnTo>
                    <a:pt x="705" y="37"/>
                  </a:lnTo>
                  <a:lnTo>
                    <a:pt x="722" y="41"/>
                  </a:lnTo>
                  <a:lnTo>
                    <a:pt x="740" y="44"/>
                  </a:lnTo>
                  <a:lnTo>
                    <a:pt x="757" y="47"/>
                  </a:lnTo>
                  <a:lnTo>
                    <a:pt x="775" y="53"/>
                  </a:lnTo>
                  <a:lnTo>
                    <a:pt x="788" y="40"/>
                  </a:lnTo>
                  <a:lnTo>
                    <a:pt x="787" y="38"/>
                  </a:lnTo>
                  <a:lnTo>
                    <a:pt x="782" y="37"/>
                  </a:lnTo>
                  <a:lnTo>
                    <a:pt x="775" y="36"/>
                  </a:lnTo>
                  <a:lnTo>
                    <a:pt x="767" y="34"/>
                  </a:lnTo>
                  <a:lnTo>
                    <a:pt x="761" y="32"/>
                  </a:lnTo>
                  <a:lnTo>
                    <a:pt x="756" y="32"/>
                  </a:lnTo>
                  <a:lnTo>
                    <a:pt x="749" y="29"/>
                  </a:lnTo>
                  <a:lnTo>
                    <a:pt x="742" y="28"/>
                  </a:lnTo>
                  <a:lnTo>
                    <a:pt x="736" y="27"/>
                  </a:lnTo>
                  <a:lnTo>
                    <a:pt x="728" y="25"/>
                  </a:lnTo>
                  <a:lnTo>
                    <a:pt x="722" y="25"/>
                  </a:lnTo>
                  <a:lnTo>
                    <a:pt x="714" y="24"/>
                  </a:lnTo>
                  <a:lnTo>
                    <a:pt x="705" y="23"/>
                  </a:lnTo>
                  <a:lnTo>
                    <a:pt x="697" y="20"/>
                  </a:lnTo>
                  <a:lnTo>
                    <a:pt x="689" y="19"/>
                  </a:lnTo>
                  <a:lnTo>
                    <a:pt x="680" y="17"/>
                  </a:lnTo>
                  <a:lnTo>
                    <a:pt x="671" y="16"/>
                  </a:lnTo>
                  <a:lnTo>
                    <a:pt x="663" y="15"/>
                  </a:lnTo>
                  <a:lnTo>
                    <a:pt x="654" y="14"/>
                  </a:lnTo>
                  <a:lnTo>
                    <a:pt x="646" y="14"/>
                  </a:lnTo>
                  <a:lnTo>
                    <a:pt x="637" y="11"/>
                  </a:lnTo>
                  <a:lnTo>
                    <a:pt x="629" y="11"/>
                  </a:lnTo>
                  <a:lnTo>
                    <a:pt x="620" y="8"/>
                  </a:lnTo>
                  <a:lnTo>
                    <a:pt x="610" y="8"/>
                  </a:lnTo>
                  <a:lnTo>
                    <a:pt x="603" y="7"/>
                  </a:lnTo>
                  <a:lnTo>
                    <a:pt x="595" y="7"/>
                  </a:lnTo>
                  <a:lnTo>
                    <a:pt x="587" y="7"/>
                  </a:lnTo>
                  <a:lnTo>
                    <a:pt x="580" y="7"/>
                  </a:lnTo>
                  <a:lnTo>
                    <a:pt x="580" y="7"/>
                  </a:lnTo>
                  <a:close/>
                </a:path>
              </a:pathLst>
            </a:custGeom>
            <a:solidFill>
              <a:srgbClr val="EDEB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9"/>
            <p:cNvSpPr>
              <a:spLocks/>
            </p:cNvSpPr>
            <p:nvPr/>
          </p:nvSpPr>
          <p:spPr bwMode="auto">
            <a:xfrm>
              <a:off x="3665538" y="3235325"/>
              <a:ext cx="42863" cy="119063"/>
            </a:xfrm>
            <a:custGeom>
              <a:avLst/>
              <a:gdLst>
                <a:gd name="T0" fmla="*/ 96 w 108"/>
                <a:gd name="T1" fmla="*/ 0 h 301"/>
                <a:gd name="T2" fmla="*/ 96 w 108"/>
                <a:gd name="T3" fmla="*/ 3 h 301"/>
                <a:gd name="T4" fmla="*/ 98 w 108"/>
                <a:gd name="T5" fmla="*/ 7 h 301"/>
                <a:gd name="T6" fmla="*/ 99 w 108"/>
                <a:gd name="T7" fmla="*/ 15 h 301"/>
                <a:gd name="T8" fmla="*/ 99 w 108"/>
                <a:gd name="T9" fmla="*/ 21 h 301"/>
                <a:gd name="T10" fmla="*/ 102 w 108"/>
                <a:gd name="T11" fmla="*/ 30 h 301"/>
                <a:gd name="T12" fmla="*/ 102 w 108"/>
                <a:gd name="T13" fmla="*/ 35 h 301"/>
                <a:gd name="T14" fmla="*/ 103 w 108"/>
                <a:gd name="T15" fmla="*/ 41 h 301"/>
                <a:gd name="T16" fmla="*/ 103 w 108"/>
                <a:gd name="T17" fmla="*/ 47 h 301"/>
                <a:gd name="T18" fmla="*/ 105 w 108"/>
                <a:gd name="T19" fmla="*/ 54 h 301"/>
                <a:gd name="T20" fmla="*/ 105 w 108"/>
                <a:gd name="T21" fmla="*/ 59 h 301"/>
                <a:gd name="T22" fmla="*/ 105 w 108"/>
                <a:gd name="T23" fmla="*/ 66 h 301"/>
                <a:gd name="T24" fmla="*/ 105 w 108"/>
                <a:gd name="T25" fmla="*/ 72 h 301"/>
                <a:gd name="T26" fmla="*/ 107 w 108"/>
                <a:gd name="T27" fmla="*/ 80 h 301"/>
                <a:gd name="T28" fmla="*/ 107 w 108"/>
                <a:gd name="T29" fmla="*/ 86 h 301"/>
                <a:gd name="T30" fmla="*/ 107 w 108"/>
                <a:gd name="T31" fmla="*/ 94 h 301"/>
                <a:gd name="T32" fmla="*/ 107 w 108"/>
                <a:gd name="T33" fmla="*/ 102 h 301"/>
                <a:gd name="T34" fmla="*/ 108 w 108"/>
                <a:gd name="T35" fmla="*/ 110 h 301"/>
                <a:gd name="T36" fmla="*/ 107 w 108"/>
                <a:gd name="T37" fmla="*/ 118 h 301"/>
                <a:gd name="T38" fmla="*/ 107 w 108"/>
                <a:gd name="T39" fmla="*/ 126 h 301"/>
                <a:gd name="T40" fmla="*/ 105 w 108"/>
                <a:gd name="T41" fmla="*/ 134 h 301"/>
                <a:gd name="T42" fmla="*/ 105 w 108"/>
                <a:gd name="T43" fmla="*/ 143 h 301"/>
                <a:gd name="T44" fmla="*/ 105 w 108"/>
                <a:gd name="T45" fmla="*/ 151 h 301"/>
                <a:gd name="T46" fmla="*/ 104 w 108"/>
                <a:gd name="T47" fmla="*/ 160 h 301"/>
                <a:gd name="T48" fmla="*/ 103 w 108"/>
                <a:gd name="T49" fmla="*/ 169 h 301"/>
                <a:gd name="T50" fmla="*/ 102 w 108"/>
                <a:gd name="T51" fmla="*/ 178 h 301"/>
                <a:gd name="T52" fmla="*/ 99 w 108"/>
                <a:gd name="T53" fmla="*/ 187 h 301"/>
                <a:gd name="T54" fmla="*/ 98 w 108"/>
                <a:gd name="T55" fmla="*/ 195 h 301"/>
                <a:gd name="T56" fmla="*/ 96 w 108"/>
                <a:gd name="T57" fmla="*/ 203 h 301"/>
                <a:gd name="T58" fmla="*/ 94 w 108"/>
                <a:gd name="T59" fmla="*/ 211 h 301"/>
                <a:gd name="T60" fmla="*/ 91 w 108"/>
                <a:gd name="T61" fmla="*/ 217 h 301"/>
                <a:gd name="T62" fmla="*/ 90 w 108"/>
                <a:gd name="T63" fmla="*/ 224 h 301"/>
                <a:gd name="T64" fmla="*/ 87 w 108"/>
                <a:gd name="T65" fmla="*/ 230 h 301"/>
                <a:gd name="T66" fmla="*/ 85 w 108"/>
                <a:gd name="T67" fmla="*/ 237 h 301"/>
                <a:gd name="T68" fmla="*/ 82 w 108"/>
                <a:gd name="T69" fmla="*/ 242 h 301"/>
                <a:gd name="T70" fmla="*/ 79 w 108"/>
                <a:gd name="T71" fmla="*/ 247 h 301"/>
                <a:gd name="T72" fmla="*/ 77 w 108"/>
                <a:gd name="T73" fmla="*/ 252 h 301"/>
                <a:gd name="T74" fmla="*/ 74 w 108"/>
                <a:gd name="T75" fmla="*/ 258 h 301"/>
                <a:gd name="T76" fmla="*/ 70 w 108"/>
                <a:gd name="T77" fmla="*/ 266 h 301"/>
                <a:gd name="T78" fmla="*/ 66 w 108"/>
                <a:gd name="T79" fmla="*/ 275 h 301"/>
                <a:gd name="T80" fmla="*/ 60 w 108"/>
                <a:gd name="T81" fmla="*/ 281 h 301"/>
                <a:gd name="T82" fmla="*/ 55 w 108"/>
                <a:gd name="T83" fmla="*/ 286 h 301"/>
                <a:gd name="T84" fmla="*/ 51 w 108"/>
                <a:gd name="T85" fmla="*/ 290 h 301"/>
                <a:gd name="T86" fmla="*/ 48 w 108"/>
                <a:gd name="T87" fmla="*/ 294 h 301"/>
                <a:gd name="T88" fmla="*/ 43 w 108"/>
                <a:gd name="T89" fmla="*/ 300 h 301"/>
                <a:gd name="T90" fmla="*/ 41 w 108"/>
                <a:gd name="T91" fmla="*/ 301 h 301"/>
                <a:gd name="T92" fmla="*/ 0 w 108"/>
                <a:gd name="T93" fmla="*/ 285 h 301"/>
                <a:gd name="T94" fmla="*/ 58 w 108"/>
                <a:gd name="T95" fmla="*/ 130 h 301"/>
                <a:gd name="T96" fmla="*/ 60 w 108"/>
                <a:gd name="T97" fmla="*/ 13 h 301"/>
                <a:gd name="T98" fmla="*/ 96 w 108"/>
                <a:gd name="T99" fmla="*/ 0 h 301"/>
                <a:gd name="T100" fmla="*/ 96 w 108"/>
                <a:gd name="T101" fmla="*/ 0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8" h="301">
                  <a:moveTo>
                    <a:pt x="96" y="0"/>
                  </a:moveTo>
                  <a:lnTo>
                    <a:pt x="96" y="3"/>
                  </a:lnTo>
                  <a:lnTo>
                    <a:pt x="98" y="7"/>
                  </a:lnTo>
                  <a:lnTo>
                    <a:pt x="99" y="15"/>
                  </a:lnTo>
                  <a:lnTo>
                    <a:pt x="99" y="21"/>
                  </a:lnTo>
                  <a:lnTo>
                    <a:pt x="102" y="30"/>
                  </a:lnTo>
                  <a:lnTo>
                    <a:pt x="102" y="35"/>
                  </a:lnTo>
                  <a:lnTo>
                    <a:pt x="103" y="41"/>
                  </a:lnTo>
                  <a:lnTo>
                    <a:pt x="103" y="47"/>
                  </a:lnTo>
                  <a:lnTo>
                    <a:pt x="105" y="54"/>
                  </a:lnTo>
                  <a:lnTo>
                    <a:pt x="105" y="59"/>
                  </a:lnTo>
                  <a:lnTo>
                    <a:pt x="105" y="66"/>
                  </a:lnTo>
                  <a:lnTo>
                    <a:pt x="105" y="72"/>
                  </a:lnTo>
                  <a:lnTo>
                    <a:pt x="107" y="80"/>
                  </a:lnTo>
                  <a:lnTo>
                    <a:pt x="107" y="86"/>
                  </a:lnTo>
                  <a:lnTo>
                    <a:pt x="107" y="94"/>
                  </a:lnTo>
                  <a:lnTo>
                    <a:pt x="107" y="102"/>
                  </a:lnTo>
                  <a:lnTo>
                    <a:pt x="108" y="110"/>
                  </a:lnTo>
                  <a:lnTo>
                    <a:pt x="107" y="118"/>
                  </a:lnTo>
                  <a:lnTo>
                    <a:pt x="107" y="126"/>
                  </a:lnTo>
                  <a:lnTo>
                    <a:pt x="105" y="134"/>
                  </a:lnTo>
                  <a:lnTo>
                    <a:pt x="105" y="143"/>
                  </a:lnTo>
                  <a:lnTo>
                    <a:pt x="105" y="151"/>
                  </a:lnTo>
                  <a:lnTo>
                    <a:pt x="104" y="160"/>
                  </a:lnTo>
                  <a:lnTo>
                    <a:pt x="103" y="169"/>
                  </a:lnTo>
                  <a:lnTo>
                    <a:pt x="102" y="178"/>
                  </a:lnTo>
                  <a:lnTo>
                    <a:pt x="99" y="187"/>
                  </a:lnTo>
                  <a:lnTo>
                    <a:pt x="98" y="195"/>
                  </a:lnTo>
                  <a:lnTo>
                    <a:pt x="96" y="203"/>
                  </a:lnTo>
                  <a:lnTo>
                    <a:pt x="94" y="211"/>
                  </a:lnTo>
                  <a:lnTo>
                    <a:pt x="91" y="217"/>
                  </a:lnTo>
                  <a:lnTo>
                    <a:pt x="90" y="224"/>
                  </a:lnTo>
                  <a:lnTo>
                    <a:pt x="87" y="230"/>
                  </a:lnTo>
                  <a:lnTo>
                    <a:pt x="85" y="237"/>
                  </a:lnTo>
                  <a:lnTo>
                    <a:pt x="82" y="242"/>
                  </a:lnTo>
                  <a:lnTo>
                    <a:pt x="79" y="247"/>
                  </a:lnTo>
                  <a:lnTo>
                    <a:pt x="77" y="252"/>
                  </a:lnTo>
                  <a:lnTo>
                    <a:pt x="74" y="258"/>
                  </a:lnTo>
                  <a:lnTo>
                    <a:pt x="70" y="266"/>
                  </a:lnTo>
                  <a:lnTo>
                    <a:pt x="66" y="275"/>
                  </a:lnTo>
                  <a:lnTo>
                    <a:pt x="60" y="281"/>
                  </a:lnTo>
                  <a:lnTo>
                    <a:pt x="55" y="286"/>
                  </a:lnTo>
                  <a:lnTo>
                    <a:pt x="51" y="290"/>
                  </a:lnTo>
                  <a:lnTo>
                    <a:pt x="48" y="294"/>
                  </a:lnTo>
                  <a:lnTo>
                    <a:pt x="43" y="300"/>
                  </a:lnTo>
                  <a:lnTo>
                    <a:pt x="41" y="301"/>
                  </a:lnTo>
                  <a:lnTo>
                    <a:pt x="0" y="285"/>
                  </a:lnTo>
                  <a:lnTo>
                    <a:pt x="58" y="130"/>
                  </a:lnTo>
                  <a:lnTo>
                    <a:pt x="60" y="13"/>
                  </a:lnTo>
                  <a:lnTo>
                    <a:pt x="96" y="0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FFFF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30"/>
            <p:cNvSpPr>
              <a:spLocks/>
            </p:cNvSpPr>
            <p:nvPr/>
          </p:nvSpPr>
          <p:spPr bwMode="auto">
            <a:xfrm>
              <a:off x="3611563" y="3216275"/>
              <a:ext cx="430213" cy="157163"/>
            </a:xfrm>
            <a:custGeom>
              <a:avLst/>
              <a:gdLst>
                <a:gd name="T0" fmla="*/ 406 w 1084"/>
                <a:gd name="T1" fmla="*/ 4 h 396"/>
                <a:gd name="T2" fmla="*/ 332 w 1084"/>
                <a:gd name="T3" fmla="*/ 12 h 396"/>
                <a:gd name="T4" fmla="*/ 266 w 1084"/>
                <a:gd name="T5" fmla="*/ 25 h 396"/>
                <a:gd name="T6" fmla="*/ 204 w 1084"/>
                <a:gd name="T7" fmla="*/ 43 h 396"/>
                <a:gd name="T8" fmla="*/ 148 w 1084"/>
                <a:gd name="T9" fmla="*/ 64 h 396"/>
                <a:gd name="T10" fmla="*/ 101 w 1084"/>
                <a:gd name="T11" fmla="*/ 87 h 396"/>
                <a:gd name="T12" fmla="*/ 62 w 1084"/>
                <a:gd name="T13" fmla="*/ 114 h 396"/>
                <a:gd name="T14" fmla="*/ 20 w 1084"/>
                <a:gd name="T15" fmla="*/ 162 h 396"/>
                <a:gd name="T16" fmla="*/ 2 w 1084"/>
                <a:gd name="T17" fmla="*/ 204 h 396"/>
                <a:gd name="T18" fmla="*/ 12 w 1084"/>
                <a:gd name="T19" fmla="*/ 252 h 396"/>
                <a:gd name="T20" fmla="*/ 45 w 1084"/>
                <a:gd name="T21" fmla="*/ 287 h 396"/>
                <a:gd name="T22" fmla="*/ 93 w 1084"/>
                <a:gd name="T23" fmla="*/ 319 h 396"/>
                <a:gd name="T24" fmla="*/ 159 w 1084"/>
                <a:gd name="T25" fmla="*/ 346 h 396"/>
                <a:gd name="T26" fmla="*/ 237 w 1084"/>
                <a:gd name="T27" fmla="*/ 367 h 396"/>
                <a:gd name="T28" fmla="*/ 327 w 1084"/>
                <a:gd name="T29" fmla="*/ 382 h 396"/>
                <a:gd name="T30" fmla="*/ 427 w 1084"/>
                <a:gd name="T31" fmla="*/ 392 h 396"/>
                <a:gd name="T32" fmla="*/ 535 w 1084"/>
                <a:gd name="T33" fmla="*/ 396 h 396"/>
                <a:gd name="T34" fmla="*/ 603 w 1084"/>
                <a:gd name="T35" fmla="*/ 392 h 396"/>
                <a:gd name="T36" fmla="*/ 653 w 1084"/>
                <a:gd name="T37" fmla="*/ 388 h 396"/>
                <a:gd name="T38" fmla="*/ 705 w 1084"/>
                <a:gd name="T39" fmla="*/ 383 h 396"/>
                <a:gd name="T40" fmla="*/ 753 w 1084"/>
                <a:gd name="T41" fmla="*/ 378 h 396"/>
                <a:gd name="T42" fmla="*/ 747 w 1084"/>
                <a:gd name="T43" fmla="*/ 359 h 396"/>
                <a:gd name="T44" fmla="*/ 697 w 1084"/>
                <a:gd name="T45" fmla="*/ 365 h 396"/>
                <a:gd name="T46" fmla="*/ 645 w 1084"/>
                <a:gd name="T47" fmla="*/ 371 h 396"/>
                <a:gd name="T48" fmla="*/ 596 w 1084"/>
                <a:gd name="T49" fmla="*/ 374 h 396"/>
                <a:gd name="T50" fmla="*/ 523 w 1084"/>
                <a:gd name="T51" fmla="*/ 376 h 396"/>
                <a:gd name="T52" fmla="*/ 423 w 1084"/>
                <a:gd name="T53" fmla="*/ 372 h 396"/>
                <a:gd name="T54" fmla="*/ 328 w 1084"/>
                <a:gd name="T55" fmla="*/ 362 h 396"/>
                <a:gd name="T56" fmla="*/ 245 w 1084"/>
                <a:gd name="T57" fmla="*/ 348 h 396"/>
                <a:gd name="T58" fmla="*/ 170 w 1084"/>
                <a:gd name="T59" fmla="*/ 327 h 396"/>
                <a:gd name="T60" fmla="*/ 109 w 1084"/>
                <a:gd name="T61" fmla="*/ 302 h 396"/>
                <a:gd name="T62" fmla="*/ 63 w 1084"/>
                <a:gd name="T63" fmla="*/ 274 h 396"/>
                <a:gd name="T64" fmla="*/ 29 w 1084"/>
                <a:gd name="T65" fmla="*/ 226 h 396"/>
                <a:gd name="T66" fmla="*/ 46 w 1084"/>
                <a:gd name="T67" fmla="*/ 159 h 396"/>
                <a:gd name="T68" fmla="*/ 93 w 1084"/>
                <a:gd name="T69" fmla="*/ 117 h 396"/>
                <a:gd name="T70" fmla="*/ 134 w 1084"/>
                <a:gd name="T71" fmla="*/ 95 h 396"/>
                <a:gd name="T72" fmla="*/ 185 w 1084"/>
                <a:gd name="T73" fmla="*/ 74 h 396"/>
                <a:gd name="T74" fmla="*/ 243 w 1084"/>
                <a:gd name="T75" fmla="*/ 56 h 396"/>
                <a:gd name="T76" fmla="*/ 309 w 1084"/>
                <a:gd name="T77" fmla="*/ 42 h 396"/>
                <a:gd name="T78" fmla="*/ 383 w 1084"/>
                <a:gd name="T79" fmla="*/ 31 h 396"/>
                <a:gd name="T80" fmla="*/ 466 w 1084"/>
                <a:gd name="T81" fmla="*/ 25 h 396"/>
                <a:gd name="T82" fmla="*/ 564 w 1084"/>
                <a:gd name="T83" fmla="*/ 23 h 396"/>
                <a:gd name="T84" fmla="*/ 666 w 1084"/>
                <a:gd name="T85" fmla="*/ 30 h 396"/>
                <a:gd name="T86" fmla="*/ 761 w 1084"/>
                <a:gd name="T87" fmla="*/ 42 h 396"/>
                <a:gd name="T88" fmla="*/ 850 w 1084"/>
                <a:gd name="T89" fmla="*/ 61 h 396"/>
                <a:gd name="T90" fmla="*/ 927 w 1084"/>
                <a:gd name="T91" fmla="*/ 85 h 396"/>
                <a:gd name="T92" fmla="*/ 989 w 1084"/>
                <a:gd name="T93" fmla="*/ 112 h 396"/>
                <a:gd name="T94" fmla="*/ 1036 w 1084"/>
                <a:gd name="T95" fmla="*/ 142 h 396"/>
                <a:gd name="T96" fmla="*/ 1066 w 1084"/>
                <a:gd name="T97" fmla="*/ 187 h 396"/>
                <a:gd name="T98" fmla="*/ 1064 w 1084"/>
                <a:gd name="T99" fmla="*/ 146 h 396"/>
                <a:gd name="T100" fmla="*/ 1024 w 1084"/>
                <a:gd name="T101" fmla="*/ 110 h 396"/>
                <a:gd name="T102" fmla="*/ 964 w 1084"/>
                <a:gd name="T103" fmla="*/ 77 h 396"/>
                <a:gd name="T104" fmla="*/ 889 w 1084"/>
                <a:gd name="T105" fmla="*/ 51 h 396"/>
                <a:gd name="T106" fmla="*/ 799 w 1084"/>
                <a:gd name="T107" fmla="*/ 27 h 396"/>
                <a:gd name="T108" fmla="*/ 702 w 1084"/>
                <a:gd name="T109" fmla="*/ 12 h 396"/>
                <a:gd name="T110" fmla="*/ 595 w 1084"/>
                <a:gd name="T111" fmla="*/ 1 h 396"/>
                <a:gd name="T112" fmla="*/ 487 w 1084"/>
                <a:gd name="T113" fmla="*/ 0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84" h="396">
                  <a:moveTo>
                    <a:pt x="474" y="1"/>
                  </a:moveTo>
                  <a:lnTo>
                    <a:pt x="462" y="1"/>
                  </a:lnTo>
                  <a:lnTo>
                    <a:pt x="453" y="1"/>
                  </a:lnTo>
                  <a:lnTo>
                    <a:pt x="443" y="1"/>
                  </a:lnTo>
                  <a:lnTo>
                    <a:pt x="434" y="2"/>
                  </a:lnTo>
                  <a:lnTo>
                    <a:pt x="424" y="2"/>
                  </a:lnTo>
                  <a:lnTo>
                    <a:pt x="415" y="2"/>
                  </a:lnTo>
                  <a:lnTo>
                    <a:pt x="406" y="4"/>
                  </a:lnTo>
                  <a:lnTo>
                    <a:pt x="396" y="5"/>
                  </a:lnTo>
                  <a:lnTo>
                    <a:pt x="387" y="5"/>
                  </a:lnTo>
                  <a:lnTo>
                    <a:pt x="378" y="6"/>
                  </a:lnTo>
                  <a:lnTo>
                    <a:pt x="369" y="6"/>
                  </a:lnTo>
                  <a:lnTo>
                    <a:pt x="360" y="9"/>
                  </a:lnTo>
                  <a:lnTo>
                    <a:pt x="351" y="9"/>
                  </a:lnTo>
                  <a:lnTo>
                    <a:pt x="342" y="12"/>
                  </a:lnTo>
                  <a:lnTo>
                    <a:pt x="332" y="12"/>
                  </a:lnTo>
                  <a:lnTo>
                    <a:pt x="325" y="16"/>
                  </a:lnTo>
                  <a:lnTo>
                    <a:pt x="315" y="16"/>
                  </a:lnTo>
                  <a:lnTo>
                    <a:pt x="306" y="18"/>
                  </a:lnTo>
                  <a:lnTo>
                    <a:pt x="298" y="18"/>
                  </a:lnTo>
                  <a:lnTo>
                    <a:pt x="291" y="21"/>
                  </a:lnTo>
                  <a:lnTo>
                    <a:pt x="281" y="21"/>
                  </a:lnTo>
                  <a:lnTo>
                    <a:pt x="274" y="23"/>
                  </a:lnTo>
                  <a:lnTo>
                    <a:pt x="266" y="25"/>
                  </a:lnTo>
                  <a:lnTo>
                    <a:pt x="258" y="27"/>
                  </a:lnTo>
                  <a:lnTo>
                    <a:pt x="249" y="30"/>
                  </a:lnTo>
                  <a:lnTo>
                    <a:pt x="241" y="31"/>
                  </a:lnTo>
                  <a:lnTo>
                    <a:pt x="234" y="33"/>
                  </a:lnTo>
                  <a:lnTo>
                    <a:pt x="227" y="36"/>
                  </a:lnTo>
                  <a:lnTo>
                    <a:pt x="219" y="38"/>
                  </a:lnTo>
                  <a:lnTo>
                    <a:pt x="211" y="40"/>
                  </a:lnTo>
                  <a:lnTo>
                    <a:pt x="204" y="43"/>
                  </a:lnTo>
                  <a:lnTo>
                    <a:pt x="198" y="46"/>
                  </a:lnTo>
                  <a:lnTo>
                    <a:pt x="189" y="48"/>
                  </a:lnTo>
                  <a:lnTo>
                    <a:pt x="183" y="51"/>
                  </a:lnTo>
                  <a:lnTo>
                    <a:pt x="176" y="52"/>
                  </a:lnTo>
                  <a:lnTo>
                    <a:pt x="169" y="55"/>
                  </a:lnTo>
                  <a:lnTo>
                    <a:pt x="161" y="57"/>
                  </a:lnTo>
                  <a:lnTo>
                    <a:pt x="156" y="60"/>
                  </a:lnTo>
                  <a:lnTo>
                    <a:pt x="148" y="64"/>
                  </a:lnTo>
                  <a:lnTo>
                    <a:pt x="143" y="67"/>
                  </a:lnTo>
                  <a:lnTo>
                    <a:pt x="135" y="69"/>
                  </a:lnTo>
                  <a:lnTo>
                    <a:pt x="128" y="72"/>
                  </a:lnTo>
                  <a:lnTo>
                    <a:pt x="123" y="74"/>
                  </a:lnTo>
                  <a:lnTo>
                    <a:pt x="118" y="77"/>
                  </a:lnTo>
                  <a:lnTo>
                    <a:pt x="111" y="80"/>
                  </a:lnTo>
                  <a:lnTo>
                    <a:pt x="106" y="83"/>
                  </a:lnTo>
                  <a:lnTo>
                    <a:pt x="101" y="87"/>
                  </a:lnTo>
                  <a:lnTo>
                    <a:pt x="96" y="90"/>
                  </a:lnTo>
                  <a:lnTo>
                    <a:pt x="91" y="94"/>
                  </a:lnTo>
                  <a:lnTo>
                    <a:pt x="85" y="97"/>
                  </a:lnTo>
                  <a:lnTo>
                    <a:pt x="80" y="99"/>
                  </a:lnTo>
                  <a:lnTo>
                    <a:pt x="75" y="103"/>
                  </a:lnTo>
                  <a:lnTo>
                    <a:pt x="70" y="106"/>
                  </a:lnTo>
                  <a:lnTo>
                    <a:pt x="66" y="110"/>
                  </a:lnTo>
                  <a:lnTo>
                    <a:pt x="62" y="114"/>
                  </a:lnTo>
                  <a:lnTo>
                    <a:pt x="58" y="117"/>
                  </a:lnTo>
                  <a:lnTo>
                    <a:pt x="50" y="124"/>
                  </a:lnTo>
                  <a:lnTo>
                    <a:pt x="42" y="132"/>
                  </a:lnTo>
                  <a:lnTo>
                    <a:pt x="36" y="140"/>
                  </a:lnTo>
                  <a:lnTo>
                    <a:pt x="30" y="148"/>
                  </a:lnTo>
                  <a:lnTo>
                    <a:pt x="26" y="153"/>
                  </a:lnTo>
                  <a:lnTo>
                    <a:pt x="23" y="157"/>
                  </a:lnTo>
                  <a:lnTo>
                    <a:pt x="20" y="162"/>
                  </a:lnTo>
                  <a:lnTo>
                    <a:pt x="17" y="167"/>
                  </a:lnTo>
                  <a:lnTo>
                    <a:pt x="13" y="172"/>
                  </a:lnTo>
                  <a:lnTo>
                    <a:pt x="11" y="178"/>
                  </a:lnTo>
                  <a:lnTo>
                    <a:pt x="8" y="184"/>
                  </a:lnTo>
                  <a:lnTo>
                    <a:pt x="7" y="189"/>
                  </a:lnTo>
                  <a:lnTo>
                    <a:pt x="4" y="193"/>
                  </a:lnTo>
                  <a:lnTo>
                    <a:pt x="3" y="199"/>
                  </a:lnTo>
                  <a:lnTo>
                    <a:pt x="2" y="204"/>
                  </a:lnTo>
                  <a:lnTo>
                    <a:pt x="2" y="209"/>
                  </a:lnTo>
                  <a:lnTo>
                    <a:pt x="0" y="214"/>
                  </a:lnTo>
                  <a:lnTo>
                    <a:pt x="0" y="219"/>
                  </a:lnTo>
                  <a:lnTo>
                    <a:pt x="2" y="225"/>
                  </a:lnTo>
                  <a:lnTo>
                    <a:pt x="3" y="230"/>
                  </a:lnTo>
                  <a:lnTo>
                    <a:pt x="6" y="239"/>
                  </a:lnTo>
                  <a:lnTo>
                    <a:pt x="10" y="248"/>
                  </a:lnTo>
                  <a:lnTo>
                    <a:pt x="12" y="252"/>
                  </a:lnTo>
                  <a:lnTo>
                    <a:pt x="15" y="257"/>
                  </a:lnTo>
                  <a:lnTo>
                    <a:pt x="19" y="261"/>
                  </a:lnTo>
                  <a:lnTo>
                    <a:pt x="23" y="266"/>
                  </a:lnTo>
                  <a:lnTo>
                    <a:pt x="25" y="270"/>
                  </a:lnTo>
                  <a:lnTo>
                    <a:pt x="29" y="274"/>
                  </a:lnTo>
                  <a:lnTo>
                    <a:pt x="34" y="278"/>
                  </a:lnTo>
                  <a:lnTo>
                    <a:pt x="40" y="283"/>
                  </a:lnTo>
                  <a:lnTo>
                    <a:pt x="45" y="287"/>
                  </a:lnTo>
                  <a:lnTo>
                    <a:pt x="50" y="291"/>
                  </a:lnTo>
                  <a:lnTo>
                    <a:pt x="55" y="295"/>
                  </a:lnTo>
                  <a:lnTo>
                    <a:pt x="62" y="300"/>
                  </a:lnTo>
                  <a:lnTo>
                    <a:pt x="67" y="304"/>
                  </a:lnTo>
                  <a:lnTo>
                    <a:pt x="74" y="308"/>
                  </a:lnTo>
                  <a:lnTo>
                    <a:pt x="80" y="311"/>
                  </a:lnTo>
                  <a:lnTo>
                    <a:pt x="87" y="316"/>
                  </a:lnTo>
                  <a:lnTo>
                    <a:pt x="93" y="319"/>
                  </a:lnTo>
                  <a:lnTo>
                    <a:pt x="101" y="323"/>
                  </a:lnTo>
                  <a:lnTo>
                    <a:pt x="109" y="325"/>
                  </a:lnTo>
                  <a:lnTo>
                    <a:pt x="117" y="331"/>
                  </a:lnTo>
                  <a:lnTo>
                    <a:pt x="125" y="333"/>
                  </a:lnTo>
                  <a:lnTo>
                    <a:pt x="132" y="337"/>
                  </a:lnTo>
                  <a:lnTo>
                    <a:pt x="140" y="340"/>
                  </a:lnTo>
                  <a:lnTo>
                    <a:pt x="149" y="344"/>
                  </a:lnTo>
                  <a:lnTo>
                    <a:pt x="159" y="346"/>
                  </a:lnTo>
                  <a:lnTo>
                    <a:pt x="168" y="349"/>
                  </a:lnTo>
                  <a:lnTo>
                    <a:pt x="177" y="351"/>
                  </a:lnTo>
                  <a:lnTo>
                    <a:pt x="187" y="355"/>
                  </a:lnTo>
                  <a:lnTo>
                    <a:pt x="196" y="357"/>
                  </a:lnTo>
                  <a:lnTo>
                    <a:pt x="207" y="359"/>
                  </a:lnTo>
                  <a:lnTo>
                    <a:pt x="216" y="362"/>
                  </a:lnTo>
                  <a:lnTo>
                    <a:pt x="227" y="366"/>
                  </a:lnTo>
                  <a:lnTo>
                    <a:pt x="237" y="367"/>
                  </a:lnTo>
                  <a:lnTo>
                    <a:pt x="247" y="368"/>
                  </a:lnTo>
                  <a:lnTo>
                    <a:pt x="258" y="371"/>
                  </a:lnTo>
                  <a:lnTo>
                    <a:pt x="270" y="374"/>
                  </a:lnTo>
                  <a:lnTo>
                    <a:pt x="281" y="374"/>
                  </a:lnTo>
                  <a:lnTo>
                    <a:pt x="292" y="378"/>
                  </a:lnTo>
                  <a:lnTo>
                    <a:pt x="302" y="378"/>
                  </a:lnTo>
                  <a:lnTo>
                    <a:pt x="315" y="380"/>
                  </a:lnTo>
                  <a:lnTo>
                    <a:pt x="327" y="382"/>
                  </a:lnTo>
                  <a:lnTo>
                    <a:pt x="339" y="384"/>
                  </a:lnTo>
                  <a:lnTo>
                    <a:pt x="351" y="385"/>
                  </a:lnTo>
                  <a:lnTo>
                    <a:pt x="364" y="387"/>
                  </a:lnTo>
                  <a:lnTo>
                    <a:pt x="376" y="388"/>
                  </a:lnTo>
                  <a:lnTo>
                    <a:pt x="389" y="389"/>
                  </a:lnTo>
                  <a:lnTo>
                    <a:pt x="400" y="389"/>
                  </a:lnTo>
                  <a:lnTo>
                    <a:pt x="415" y="391"/>
                  </a:lnTo>
                  <a:lnTo>
                    <a:pt x="427" y="392"/>
                  </a:lnTo>
                  <a:lnTo>
                    <a:pt x="440" y="392"/>
                  </a:lnTo>
                  <a:lnTo>
                    <a:pt x="453" y="393"/>
                  </a:lnTo>
                  <a:lnTo>
                    <a:pt x="467" y="395"/>
                  </a:lnTo>
                  <a:lnTo>
                    <a:pt x="480" y="395"/>
                  </a:lnTo>
                  <a:lnTo>
                    <a:pt x="494" y="395"/>
                  </a:lnTo>
                  <a:lnTo>
                    <a:pt x="508" y="395"/>
                  </a:lnTo>
                  <a:lnTo>
                    <a:pt x="522" y="396"/>
                  </a:lnTo>
                  <a:lnTo>
                    <a:pt x="535" y="396"/>
                  </a:lnTo>
                  <a:lnTo>
                    <a:pt x="549" y="396"/>
                  </a:lnTo>
                  <a:lnTo>
                    <a:pt x="564" y="396"/>
                  </a:lnTo>
                  <a:lnTo>
                    <a:pt x="578" y="396"/>
                  </a:lnTo>
                  <a:lnTo>
                    <a:pt x="582" y="395"/>
                  </a:lnTo>
                  <a:lnTo>
                    <a:pt x="587" y="395"/>
                  </a:lnTo>
                  <a:lnTo>
                    <a:pt x="593" y="393"/>
                  </a:lnTo>
                  <a:lnTo>
                    <a:pt x="598" y="393"/>
                  </a:lnTo>
                  <a:lnTo>
                    <a:pt x="603" y="392"/>
                  </a:lnTo>
                  <a:lnTo>
                    <a:pt x="610" y="392"/>
                  </a:lnTo>
                  <a:lnTo>
                    <a:pt x="616" y="392"/>
                  </a:lnTo>
                  <a:lnTo>
                    <a:pt x="621" y="392"/>
                  </a:lnTo>
                  <a:lnTo>
                    <a:pt x="628" y="391"/>
                  </a:lnTo>
                  <a:lnTo>
                    <a:pt x="633" y="389"/>
                  </a:lnTo>
                  <a:lnTo>
                    <a:pt x="640" y="389"/>
                  </a:lnTo>
                  <a:lnTo>
                    <a:pt x="646" y="389"/>
                  </a:lnTo>
                  <a:lnTo>
                    <a:pt x="653" y="388"/>
                  </a:lnTo>
                  <a:lnTo>
                    <a:pt x="660" y="388"/>
                  </a:lnTo>
                  <a:lnTo>
                    <a:pt x="667" y="387"/>
                  </a:lnTo>
                  <a:lnTo>
                    <a:pt x="674" y="387"/>
                  </a:lnTo>
                  <a:lnTo>
                    <a:pt x="679" y="385"/>
                  </a:lnTo>
                  <a:lnTo>
                    <a:pt x="687" y="385"/>
                  </a:lnTo>
                  <a:lnTo>
                    <a:pt x="692" y="384"/>
                  </a:lnTo>
                  <a:lnTo>
                    <a:pt x="700" y="384"/>
                  </a:lnTo>
                  <a:lnTo>
                    <a:pt x="705" y="383"/>
                  </a:lnTo>
                  <a:lnTo>
                    <a:pt x="711" y="382"/>
                  </a:lnTo>
                  <a:lnTo>
                    <a:pt x="718" y="380"/>
                  </a:lnTo>
                  <a:lnTo>
                    <a:pt x="726" y="380"/>
                  </a:lnTo>
                  <a:lnTo>
                    <a:pt x="731" y="380"/>
                  </a:lnTo>
                  <a:lnTo>
                    <a:pt x="738" y="379"/>
                  </a:lnTo>
                  <a:lnTo>
                    <a:pt x="743" y="378"/>
                  </a:lnTo>
                  <a:lnTo>
                    <a:pt x="749" y="378"/>
                  </a:lnTo>
                  <a:lnTo>
                    <a:pt x="753" y="378"/>
                  </a:lnTo>
                  <a:lnTo>
                    <a:pt x="760" y="376"/>
                  </a:lnTo>
                  <a:lnTo>
                    <a:pt x="765" y="375"/>
                  </a:lnTo>
                  <a:lnTo>
                    <a:pt x="770" y="375"/>
                  </a:lnTo>
                  <a:lnTo>
                    <a:pt x="768" y="357"/>
                  </a:lnTo>
                  <a:lnTo>
                    <a:pt x="762" y="357"/>
                  </a:lnTo>
                  <a:lnTo>
                    <a:pt x="757" y="357"/>
                  </a:lnTo>
                  <a:lnTo>
                    <a:pt x="751" y="358"/>
                  </a:lnTo>
                  <a:lnTo>
                    <a:pt x="747" y="359"/>
                  </a:lnTo>
                  <a:lnTo>
                    <a:pt x="740" y="359"/>
                  </a:lnTo>
                  <a:lnTo>
                    <a:pt x="735" y="359"/>
                  </a:lnTo>
                  <a:lnTo>
                    <a:pt x="730" y="361"/>
                  </a:lnTo>
                  <a:lnTo>
                    <a:pt x="723" y="362"/>
                  </a:lnTo>
                  <a:lnTo>
                    <a:pt x="717" y="362"/>
                  </a:lnTo>
                  <a:lnTo>
                    <a:pt x="710" y="362"/>
                  </a:lnTo>
                  <a:lnTo>
                    <a:pt x="704" y="363"/>
                  </a:lnTo>
                  <a:lnTo>
                    <a:pt x="697" y="365"/>
                  </a:lnTo>
                  <a:lnTo>
                    <a:pt x="691" y="365"/>
                  </a:lnTo>
                  <a:lnTo>
                    <a:pt x="684" y="366"/>
                  </a:lnTo>
                  <a:lnTo>
                    <a:pt x="677" y="366"/>
                  </a:lnTo>
                  <a:lnTo>
                    <a:pt x="672" y="368"/>
                  </a:lnTo>
                  <a:lnTo>
                    <a:pt x="664" y="368"/>
                  </a:lnTo>
                  <a:lnTo>
                    <a:pt x="658" y="368"/>
                  </a:lnTo>
                  <a:lnTo>
                    <a:pt x="651" y="370"/>
                  </a:lnTo>
                  <a:lnTo>
                    <a:pt x="645" y="371"/>
                  </a:lnTo>
                  <a:lnTo>
                    <a:pt x="638" y="371"/>
                  </a:lnTo>
                  <a:lnTo>
                    <a:pt x="632" y="371"/>
                  </a:lnTo>
                  <a:lnTo>
                    <a:pt x="625" y="372"/>
                  </a:lnTo>
                  <a:lnTo>
                    <a:pt x="620" y="374"/>
                  </a:lnTo>
                  <a:lnTo>
                    <a:pt x="613" y="374"/>
                  </a:lnTo>
                  <a:lnTo>
                    <a:pt x="607" y="374"/>
                  </a:lnTo>
                  <a:lnTo>
                    <a:pt x="602" y="374"/>
                  </a:lnTo>
                  <a:lnTo>
                    <a:pt x="596" y="374"/>
                  </a:lnTo>
                  <a:lnTo>
                    <a:pt x="591" y="374"/>
                  </a:lnTo>
                  <a:lnTo>
                    <a:pt x="585" y="375"/>
                  </a:lnTo>
                  <a:lnTo>
                    <a:pt x="581" y="375"/>
                  </a:lnTo>
                  <a:lnTo>
                    <a:pt x="577" y="376"/>
                  </a:lnTo>
                  <a:lnTo>
                    <a:pt x="564" y="376"/>
                  </a:lnTo>
                  <a:lnTo>
                    <a:pt x="549" y="376"/>
                  </a:lnTo>
                  <a:lnTo>
                    <a:pt x="536" y="376"/>
                  </a:lnTo>
                  <a:lnTo>
                    <a:pt x="523" y="376"/>
                  </a:lnTo>
                  <a:lnTo>
                    <a:pt x="510" y="375"/>
                  </a:lnTo>
                  <a:lnTo>
                    <a:pt x="497" y="375"/>
                  </a:lnTo>
                  <a:lnTo>
                    <a:pt x="484" y="375"/>
                  </a:lnTo>
                  <a:lnTo>
                    <a:pt x="472" y="375"/>
                  </a:lnTo>
                  <a:lnTo>
                    <a:pt x="459" y="374"/>
                  </a:lnTo>
                  <a:lnTo>
                    <a:pt x="447" y="374"/>
                  </a:lnTo>
                  <a:lnTo>
                    <a:pt x="434" y="372"/>
                  </a:lnTo>
                  <a:lnTo>
                    <a:pt x="423" y="372"/>
                  </a:lnTo>
                  <a:lnTo>
                    <a:pt x="410" y="371"/>
                  </a:lnTo>
                  <a:lnTo>
                    <a:pt x="398" y="371"/>
                  </a:lnTo>
                  <a:lnTo>
                    <a:pt x="386" y="368"/>
                  </a:lnTo>
                  <a:lnTo>
                    <a:pt x="376" y="368"/>
                  </a:lnTo>
                  <a:lnTo>
                    <a:pt x="364" y="367"/>
                  </a:lnTo>
                  <a:lnTo>
                    <a:pt x="351" y="366"/>
                  </a:lnTo>
                  <a:lnTo>
                    <a:pt x="339" y="363"/>
                  </a:lnTo>
                  <a:lnTo>
                    <a:pt x="328" y="362"/>
                  </a:lnTo>
                  <a:lnTo>
                    <a:pt x="318" y="361"/>
                  </a:lnTo>
                  <a:lnTo>
                    <a:pt x="306" y="359"/>
                  </a:lnTo>
                  <a:lnTo>
                    <a:pt x="296" y="357"/>
                  </a:lnTo>
                  <a:lnTo>
                    <a:pt x="285" y="357"/>
                  </a:lnTo>
                  <a:lnTo>
                    <a:pt x="275" y="353"/>
                  </a:lnTo>
                  <a:lnTo>
                    <a:pt x="264" y="351"/>
                  </a:lnTo>
                  <a:lnTo>
                    <a:pt x="254" y="350"/>
                  </a:lnTo>
                  <a:lnTo>
                    <a:pt x="245" y="348"/>
                  </a:lnTo>
                  <a:lnTo>
                    <a:pt x="234" y="345"/>
                  </a:lnTo>
                  <a:lnTo>
                    <a:pt x="225" y="344"/>
                  </a:lnTo>
                  <a:lnTo>
                    <a:pt x="215" y="341"/>
                  </a:lnTo>
                  <a:lnTo>
                    <a:pt x="207" y="338"/>
                  </a:lnTo>
                  <a:lnTo>
                    <a:pt x="196" y="336"/>
                  </a:lnTo>
                  <a:lnTo>
                    <a:pt x="187" y="332"/>
                  </a:lnTo>
                  <a:lnTo>
                    <a:pt x="179" y="329"/>
                  </a:lnTo>
                  <a:lnTo>
                    <a:pt x="170" y="327"/>
                  </a:lnTo>
                  <a:lnTo>
                    <a:pt x="161" y="323"/>
                  </a:lnTo>
                  <a:lnTo>
                    <a:pt x="153" y="320"/>
                  </a:lnTo>
                  <a:lnTo>
                    <a:pt x="145" y="317"/>
                  </a:lnTo>
                  <a:lnTo>
                    <a:pt x="138" y="315"/>
                  </a:lnTo>
                  <a:lnTo>
                    <a:pt x="130" y="311"/>
                  </a:lnTo>
                  <a:lnTo>
                    <a:pt x="122" y="308"/>
                  </a:lnTo>
                  <a:lnTo>
                    <a:pt x="115" y="304"/>
                  </a:lnTo>
                  <a:lnTo>
                    <a:pt x="109" y="302"/>
                  </a:lnTo>
                  <a:lnTo>
                    <a:pt x="102" y="298"/>
                  </a:lnTo>
                  <a:lnTo>
                    <a:pt x="96" y="295"/>
                  </a:lnTo>
                  <a:lnTo>
                    <a:pt x="91" y="291"/>
                  </a:lnTo>
                  <a:lnTo>
                    <a:pt x="85" y="289"/>
                  </a:lnTo>
                  <a:lnTo>
                    <a:pt x="79" y="283"/>
                  </a:lnTo>
                  <a:lnTo>
                    <a:pt x="74" y="281"/>
                  </a:lnTo>
                  <a:lnTo>
                    <a:pt x="68" y="277"/>
                  </a:lnTo>
                  <a:lnTo>
                    <a:pt x="63" y="274"/>
                  </a:lnTo>
                  <a:lnTo>
                    <a:pt x="59" y="269"/>
                  </a:lnTo>
                  <a:lnTo>
                    <a:pt x="55" y="265"/>
                  </a:lnTo>
                  <a:lnTo>
                    <a:pt x="50" y="263"/>
                  </a:lnTo>
                  <a:lnTo>
                    <a:pt x="47" y="259"/>
                  </a:lnTo>
                  <a:lnTo>
                    <a:pt x="41" y="251"/>
                  </a:lnTo>
                  <a:lnTo>
                    <a:pt x="36" y="242"/>
                  </a:lnTo>
                  <a:lnTo>
                    <a:pt x="32" y="234"/>
                  </a:lnTo>
                  <a:lnTo>
                    <a:pt x="29" y="226"/>
                  </a:lnTo>
                  <a:lnTo>
                    <a:pt x="26" y="217"/>
                  </a:lnTo>
                  <a:lnTo>
                    <a:pt x="26" y="209"/>
                  </a:lnTo>
                  <a:lnTo>
                    <a:pt x="26" y="201"/>
                  </a:lnTo>
                  <a:lnTo>
                    <a:pt x="29" y="193"/>
                  </a:lnTo>
                  <a:lnTo>
                    <a:pt x="32" y="184"/>
                  </a:lnTo>
                  <a:lnTo>
                    <a:pt x="36" y="176"/>
                  </a:lnTo>
                  <a:lnTo>
                    <a:pt x="40" y="168"/>
                  </a:lnTo>
                  <a:lnTo>
                    <a:pt x="46" y="159"/>
                  </a:lnTo>
                  <a:lnTo>
                    <a:pt x="50" y="154"/>
                  </a:lnTo>
                  <a:lnTo>
                    <a:pt x="57" y="148"/>
                  </a:lnTo>
                  <a:lnTo>
                    <a:pt x="62" y="141"/>
                  </a:lnTo>
                  <a:lnTo>
                    <a:pt x="68" y="136"/>
                  </a:lnTo>
                  <a:lnTo>
                    <a:pt x="76" y="129"/>
                  </a:lnTo>
                  <a:lnTo>
                    <a:pt x="84" y="123"/>
                  </a:lnTo>
                  <a:lnTo>
                    <a:pt x="88" y="120"/>
                  </a:lnTo>
                  <a:lnTo>
                    <a:pt x="93" y="117"/>
                  </a:lnTo>
                  <a:lnTo>
                    <a:pt x="98" y="115"/>
                  </a:lnTo>
                  <a:lnTo>
                    <a:pt x="104" y="112"/>
                  </a:lnTo>
                  <a:lnTo>
                    <a:pt x="108" y="108"/>
                  </a:lnTo>
                  <a:lnTo>
                    <a:pt x="113" y="106"/>
                  </a:lnTo>
                  <a:lnTo>
                    <a:pt x="118" y="103"/>
                  </a:lnTo>
                  <a:lnTo>
                    <a:pt x="123" y="100"/>
                  </a:lnTo>
                  <a:lnTo>
                    <a:pt x="128" y="98"/>
                  </a:lnTo>
                  <a:lnTo>
                    <a:pt x="134" y="95"/>
                  </a:lnTo>
                  <a:lnTo>
                    <a:pt x="140" y="93"/>
                  </a:lnTo>
                  <a:lnTo>
                    <a:pt x="147" y="90"/>
                  </a:lnTo>
                  <a:lnTo>
                    <a:pt x="152" y="87"/>
                  </a:lnTo>
                  <a:lnTo>
                    <a:pt x="157" y="85"/>
                  </a:lnTo>
                  <a:lnTo>
                    <a:pt x="164" y="81"/>
                  </a:lnTo>
                  <a:lnTo>
                    <a:pt x="170" y="78"/>
                  </a:lnTo>
                  <a:lnTo>
                    <a:pt x="177" y="76"/>
                  </a:lnTo>
                  <a:lnTo>
                    <a:pt x="185" y="74"/>
                  </a:lnTo>
                  <a:lnTo>
                    <a:pt x="191" y="72"/>
                  </a:lnTo>
                  <a:lnTo>
                    <a:pt x="199" y="70"/>
                  </a:lnTo>
                  <a:lnTo>
                    <a:pt x="206" y="68"/>
                  </a:lnTo>
                  <a:lnTo>
                    <a:pt x="212" y="65"/>
                  </a:lnTo>
                  <a:lnTo>
                    <a:pt x="219" y="63"/>
                  </a:lnTo>
                  <a:lnTo>
                    <a:pt x="228" y="60"/>
                  </a:lnTo>
                  <a:lnTo>
                    <a:pt x="234" y="57"/>
                  </a:lnTo>
                  <a:lnTo>
                    <a:pt x="243" y="56"/>
                  </a:lnTo>
                  <a:lnTo>
                    <a:pt x="251" y="53"/>
                  </a:lnTo>
                  <a:lnTo>
                    <a:pt x="259" y="53"/>
                  </a:lnTo>
                  <a:lnTo>
                    <a:pt x="267" y="51"/>
                  </a:lnTo>
                  <a:lnTo>
                    <a:pt x="276" y="48"/>
                  </a:lnTo>
                  <a:lnTo>
                    <a:pt x="284" y="47"/>
                  </a:lnTo>
                  <a:lnTo>
                    <a:pt x="292" y="46"/>
                  </a:lnTo>
                  <a:lnTo>
                    <a:pt x="300" y="43"/>
                  </a:lnTo>
                  <a:lnTo>
                    <a:pt x="309" y="42"/>
                  </a:lnTo>
                  <a:lnTo>
                    <a:pt x="318" y="40"/>
                  </a:lnTo>
                  <a:lnTo>
                    <a:pt x="327" y="39"/>
                  </a:lnTo>
                  <a:lnTo>
                    <a:pt x="336" y="36"/>
                  </a:lnTo>
                  <a:lnTo>
                    <a:pt x="345" y="36"/>
                  </a:lnTo>
                  <a:lnTo>
                    <a:pt x="353" y="34"/>
                  </a:lnTo>
                  <a:lnTo>
                    <a:pt x="364" y="33"/>
                  </a:lnTo>
                  <a:lnTo>
                    <a:pt x="373" y="31"/>
                  </a:lnTo>
                  <a:lnTo>
                    <a:pt x="383" y="31"/>
                  </a:lnTo>
                  <a:lnTo>
                    <a:pt x="393" y="30"/>
                  </a:lnTo>
                  <a:lnTo>
                    <a:pt x="403" y="30"/>
                  </a:lnTo>
                  <a:lnTo>
                    <a:pt x="413" y="27"/>
                  </a:lnTo>
                  <a:lnTo>
                    <a:pt x="423" y="27"/>
                  </a:lnTo>
                  <a:lnTo>
                    <a:pt x="433" y="26"/>
                  </a:lnTo>
                  <a:lnTo>
                    <a:pt x="443" y="26"/>
                  </a:lnTo>
                  <a:lnTo>
                    <a:pt x="454" y="25"/>
                  </a:lnTo>
                  <a:lnTo>
                    <a:pt x="466" y="25"/>
                  </a:lnTo>
                  <a:lnTo>
                    <a:pt x="476" y="25"/>
                  </a:lnTo>
                  <a:lnTo>
                    <a:pt x="487" y="25"/>
                  </a:lnTo>
                  <a:lnTo>
                    <a:pt x="500" y="23"/>
                  </a:lnTo>
                  <a:lnTo>
                    <a:pt x="513" y="23"/>
                  </a:lnTo>
                  <a:lnTo>
                    <a:pt x="526" y="23"/>
                  </a:lnTo>
                  <a:lnTo>
                    <a:pt x="538" y="23"/>
                  </a:lnTo>
                  <a:lnTo>
                    <a:pt x="551" y="23"/>
                  </a:lnTo>
                  <a:lnTo>
                    <a:pt x="564" y="23"/>
                  </a:lnTo>
                  <a:lnTo>
                    <a:pt x="577" y="23"/>
                  </a:lnTo>
                  <a:lnTo>
                    <a:pt x="590" y="25"/>
                  </a:lnTo>
                  <a:lnTo>
                    <a:pt x="602" y="25"/>
                  </a:lnTo>
                  <a:lnTo>
                    <a:pt x="616" y="26"/>
                  </a:lnTo>
                  <a:lnTo>
                    <a:pt x="628" y="27"/>
                  </a:lnTo>
                  <a:lnTo>
                    <a:pt x="641" y="27"/>
                  </a:lnTo>
                  <a:lnTo>
                    <a:pt x="653" y="29"/>
                  </a:lnTo>
                  <a:lnTo>
                    <a:pt x="666" y="30"/>
                  </a:lnTo>
                  <a:lnTo>
                    <a:pt x="679" y="31"/>
                  </a:lnTo>
                  <a:lnTo>
                    <a:pt x="691" y="33"/>
                  </a:lnTo>
                  <a:lnTo>
                    <a:pt x="702" y="34"/>
                  </a:lnTo>
                  <a:lnTo>
                    <a:pt x="715" y="36"/>
                  </a:lnTo>
                  <a:lnTo>
                    <a:pt x="726" y="36"/>
                  </a:lnTo>
                  <a:lnTo>
                    <a:pt x="739" y="39"/>
                  </a:lnTo>
                  <a:lnTo>
                    <a:pt x="749" y="40"/>
                  </a:lnTo>
                  <a:lnTo>
                    <a:pt x="761" y="42"/>
                  </a:lnTo>
                  <a:lnTo>
                    <a:pt x="773" y="44"/>
                  </a:lnTo>
                  <a:lnTo>
                    <a:pt x="785" y="47"/>
                  </a:lnTo>
                  <a:lnTo>
                    <a:pt x="795" y="48"/>
                  </a:lnTo>
                  <a:lnTo>
                    <a:pt x="807" y="51"/>
                  </a:lnTo>
                  <a:lnTo>
                    <a:pt x="817" y="53"/>
                  </a:lnTo>
                  <a:lnTo>
                    <a:pt x="829" y="56"/>
                  </a:lnTo>
                  <a:lnTo>
                    <a:pt x="840" y="59"/>
                  </a:lnTo>
                  <a:lnTo>
                    <a:pt x="850" y="61"/>
                  </a:lnTo>
                  <a:lnTo>
                    <a:pt x="861" y="64"/>
                  </a:lnTo>
                  <a:lnTo>
                    <a:pt x="871" y="67"/>
                  </a:lnTo>
                  <a:lnTo>
                    <a:pt x="880" y="69"/>
                  </a:lnTo>
                  <a:lnTo>
                    <a:pt x="889" y="72"/>
                  </a:lnTo>
                  <a:lnTo>
                    <a:pt x="898" y="76"/>
                  </a:lnTo>
                  <a:lnTo>
                    <a:pt x="909" y="78"/>
                  </a:lnTo>
                  <a:lnTo>
                    <a:pt x="918" y="81"/>
                  </a:lnTo>
                  <a:lnTo>
                    <a:pt x="927" y="85"/>
                  </a:lnTo>
                  <a:lnTo>
                    <a:pt x="935" y="87"/>
                  </a:lnTo>
                  <a:lnTo>
                    <a:pt x="944" y="90"/>
                  </a:lnTo>
                  <a:lnTo>
                    <a:pt x="952" y="94"/>
                  </a:lnTo>
                  <a:lnTo>
                    <a:pt x="960" y="97"/>
                  </a:lnTo>
                  <a:lnTo>
                    <a:pt x="968" y="100"/>
                  </a:lnTo>
                  <a:lnTo>
                    <a:pt x="976" y="104"/>
                  </a:lnTo>
                  <a:lnTo>
                    <a:pt x="982" y="108"/>
                  </a:lnTo>
                  <a:lnTo>
                    <a:pt x="989" y="112"/>
                  </a:lnTo>
                  <a:lnTo>
                    <a:pt x="996" y="115"/>
                  </a:lnTo>
                  <a:lnTo>
                    <a:pt x="1003" y="120"/>
                  </a:lnTo>
                  <a:lnTo>
                    <a:pt x="1010" y="123"/>
                  </a:lnTo>
                  <a:lnTo>
                    <a:pt x="1015" y="127"/>
                  </a:lnTo>
                  <a:lnTo>
                    <a:pt x="1020" y="129"/>
                  </a:lnTo>
                  <a:lnTo>
                    <a:pt x="1025" y="134"/>
                  </a:lnTo>
                  <a:lnTo>
                    <a:pt x="1030" y="138"/>
                  </a:lnTo>
                  <a:lnTo>
                    <a:pt x="1036" y="142"/>
                  </a:lnTo>
                  <a:lnTo>
                    <a:pt x="1040" y="146"/>
                  </a:lnTo>
                  <a:lnTo>
                    <a:pt x="1045" y="151"/>
                  </a:lnTo>
                  <a:lnTo>
                    <a:pt x="1051" y="159"/>
                  </a:lnTo>
                  <a:lnTo>
                    <a:pt x="1057" y="168"/>
                  </a:lnTo>
                  <a:lnTo>
                    <a:pt x="1059" y="172"/>
                  </a:lnTo>
                  <a:lnTo>
                    <a:pt x="1062" y="178"/>
                  </a:lnTo>
                  <a:lnTo>
                    <a:pt x="1063" y="182"/>
                  </a:lnTo>
                  <a:lnTo>
                    <a:pt x="1066" y="187"/>
                  </a:lnTo>
                  <a:lnTo>
                    <a:pt x="1084" y="182"/>
                  </a:lnTo>
                  <a:lnTo>
                    <a:pt x="1081" y="175"/>
                  </a:lnTo>
                  <a:lnTo>
                    <a:pt x="1079" y="170"/>
                  </a:lnTo>
                  <a:lnTo>
                    <a:pt x="1076" y="166"/>
                  </a:lnTo>
                  <a:lnTo>
                    <a:pt x="1075" y="161"/>
                  </a:lnTo>
                  <a:lnTo>
                    <a:pt x="1071" y="155"/>
                  </a:lnTo>
                  <a:lnTo>
                    <a:pt x="1068" y="150"/>
                  </a:lnTo>
                  <a:lnTo>
                    <a:pt x="1064" y="146"/>
                  </a:lnTo>
                  <a:lnTo>
                    <a:pt x="1061" y="142"/>
                  </a:lnTo>
                  <a:lnTo>
                    <a:pt x="1057" y="136"/>
                  </a:lnTo>
                  <a:lnTo>
                    <a:pt x="1051" y="132"/>
                  </a:lnTo>
                  <a:lnTo>
                    <a:pt x="1046" y="127"/>
                  </a:lnTo>
                  <a:lnTo>
                    <a:pt x="1042" y="123"/>
                  </a:lnTo>
                  <a:lnTo>
                    <a:pt x="1036" y="117"/>
                  </a:lnTo>
                  <a:lnTo>
                    <a:pt x="1030" y="115"/>
                  </a:lnTo>
                  <a:lnTo>
                    <a:pt x="1024" y="110"/>
                  </a:lnTo>
                  <a:lnTo>
                    <a:pt x="1019" y="106"/>
                  </a:lnTo>
                  <a:lnTo>
                    <a:pt x="1011" y="102"/>
                  </a:lnTo>
                  <a:lnTo>
                    <a:pt x="1003" y="98"/>
                  </a:lnTo>
                  <a:lnTo>
                    <a:pt x="995" y="94"/>
                  </a:lnTo>
                  <a:lnTo>
                    <a:pt x="989" y="90"/>
                  </a:lnTo>
                  <a:lnTo>
                    <a:pt x="979" y="85"/>
                  </a:lnTo>
                  <a:lnTo>
                    <a:pt x="972" y="81"/>
                  </a:lnTo>
                  <a:lnTo>
                    <a:pt x="964" y="77"/>
                  </a:lnTo>
                  <a:lnTo>
                    <a:pt x="956" y="74"/>
                  </a:lnTo>
                  <a:lnTo>
                    <a:pt x="947" y="70"/>
                  </a:lnTo>
                  <a:lnTo>
                    <a:pt x="936" y="67"/>
                  </a:lnTo>
                  <a:lnTo>
                    <a:pt x="928" y="64"/>
                  </a:lnTo>
                  <a:lnTo>
                    <a:pt x="919" y="60"/>
                  </a:lnTo>
                  <a:lnTo>
                    <a:pt x="909" y="57"/>
                  </a:lnTo>
                  <a:lnTo>
                    <a:pt x="898" y="53"/>
                  </a:lnTo>
                  <a:lnTo>
                    <a:pt x="889" y="51"/>
                  </a:lnTo>
                  <a:lnTo>
                    <a:pt x="880" y="48"/>
                  </a:lnTo>
                  <a:lnTo>
                    <a:pt x="868" y="44"/>
                  </a:lnTo>
                  <a:lnTo>
                    <a:pt x="857" y="42"/>
                  </a:lnTo>
                  <a:lnTo>
                    <a:pt x="846" y="39"/>
                  </a:lnTo>
                  <a:lnTo>
                    <a:pt x="834" y="36"/>
                  </a:lnTo>
                  <a:lnTo>
                    <a:pt x="823" y="33"/>
                  </a:lnTo>
                  <a:lnTo>
                    <a:pt x="811" y="30"/>
                  </a:lnTo>
                  <a:lnTo>
                    <a:pt x="799" y="27"/>
                  </a:lnTo>
                  <a:lnTo>
                    <a:pt x="789" y="26"/>
                  </a:lnTo>
                  <a:lnTo>
                    <a:pt x="776" y="23"/>
                  </a:lnTo>
                  <a:lnTo>
                    <a:pt x="764" y="21"/>
                  </a:lnTo>
                  <a:lnTo>
                    <a:pt x="752" y="18"/>
                  </a:lnTo>
                  <a:lnTo>
                    <a:pt x="740" y="17"/>
                  </a:lnTo>
                  <a:lnTo>
                    <a:pt x="727" y="14"/>
                  </a:lnTo>
                  <a:lnTo>
                    <a:pt x="715" y="13"/>
                  </a:lnTo>
                  <a:lnTo>
                    <a:pt x="702" y="12"/>
                  </a:lnTo>
                  <a:lnTo>
                    <a:pt x="691" y="10"/>
                  </a:lnTo>
                  <a:lnTo>
                    <a:pt x="676" y="8"/>
                  </a:lnTo>
                  <a:lnTo>
                    <a:pt x="663" y="6"/>
                  </a:lnTo>
                  <a:lnTo>
                    <a:pt x="649" y="5"/>
                  </a:lnTo>
                  <a:lnTo>
                    <a:pt x="637" y="4"/>
                  </a:lnTo>
                  <a:lnTo>
                    <a:pt x="623" y="2"/>
                  </a:lnTo>
                  <a:lnTo>
                    <a:pt x="610" y="2"/>
                  </a:lnTo>
                  <a:lnTo>
                    <a:pt x="595" y="1"/>
                  </a:lnTo>
                  <a:lnTo>
                    <a:pt x="582" y="1"/>
                  </a:lnTo>
                  <a:lnTo>
                    <a:pt x="569" y="0"/>
                  </a:lnTo>
                  <a:lnTo>
                    <a:pt x="556" y="0"/>
                  </a:lnTo>
                  <a:lnTo>
                    <a:pt x="542" y="0"/>
                  </a:lnTo>
                  <a:lnTo>
                    <a:pt x="528" y="0"/>
                  </a:lnTo>
                  <a:lnTo>
                    <a:pt x="514" y="0"/>
                  </a:lnTo>
                  <a:lnTo>
                    <a:pt x="501" y="0"/>
                  </a:lnTo>
                  <a:lnTo>
                    <a:pt x="487" y="0"/>
                  </a:lnTo>
                  <a:lnTo>
                    <a:pt x="474" y="1"/>
                  </a:lnTo>
                  <a:lnTo>
                    <a:pt x="47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31"/>
            <p:cNvSpPr>
              <a:spLocks/>
            </p:cNvSpPr>
            <p:nvPr/>
          </p:nvSpPr>
          <p:spPr bwMode="auto">
            <a:xfrm>
              <a:off x="3887788" y="2890838"/>
              <a:ext cx="77788" cy="133350"/>
            </a:xfrm>
            <a:custGeom>
              <a:avLst/>
              <a:gdLst>
                <a:gd name="T0" fmla="*/ 76 w 194"/>
                <a:gd name="T1" fmla="*/ 4 h 339"/>
                <a:gd name="T2" fmla="*/ 0 w 194"/>
                <a:gd name="T3" fmla="*/ 339 h 339"/>
                <a:gd name="T4" fmla="*/ 194 w 194"/>
                <a:gd name="T5" fmla="*/ 0 h 339"/>
                <a:gd name="T6" fmla="*/ 146 w 194"/>
                <a:gd name="T7" fmla="*/ 0 h 339"/>
                <a:gd name="T8" fmla="*/ 76 w 194"/>
                <a:gd name="T9" fmla="*/ 4 h 339"/>
                <a:gd name="T10" fmla="*/ 76 w 194"/>
                <a:gd name="T11" fmla="*/ 4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4" h="339">
                  <a:moveTo>
                    <a:pt x="76" y="4"/>
                  </a:moveTo>
                  <a:lnTo>
                    <a:pt x="0" y="339"/>
                  </a:lnTo>
                  <a:lnTo>
                    <a:pt x="194" y="0"/>
                  </a:lnTo>
                  <a:lnTo>
                    <a:pt x="146" y="0"/>
                  </a:lnTo>
                  <a:lnTo>
                    <a:pt x="76" y="4"/>
                  </a:lnTo>
                  <a:lnTo>
                    <a:pt x="76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32"/>
            <p:cNvSpPr>
              <a:spLocks/>
            </p:cNvSpPr>
            <p:nvPr/>
          </p:nvSpPr>
          <p:spPr bwMode="auto">
            <a:xfrm>
              <a:off x="4078288" y="3363913"/>
              <a:ext cx="46038" cy="201613"/>
            </a:xfrm>
            <a:custGeom>
              <a:avLst/>
              <a:gdLst>
                <a:gd name="T0" fmla="*/ 111 w 114"/>
                <a:gd name="T1" fmla="*/ 272 h 505"/>
                <a:gd name="T2" fmla="*/ 114 w 114"/>
                <a:gd name="T3" fmla="*/ 294 h 505"/>
                <a:gd name="T4" fmla="*/ 114 w 114"/>
                <a:gd name="T5" fmla="*/ 317 h 505"/>
                <a:gd name="T6" fmla="*/ 111 w 114"/>
                <a:gd name="T7" fmla="*/ 341 h 505"/>
                <a:gd name="T8" fmla="*/ 110 w 114"/>
                <a:gd name="T9" fmla="*/ 364 h 505"/>
                <a:gd name="T10" fmla="*/ 107 w 114"/>
                <a:gd name="T11" fmla="*/ 388 h 505"/>
                <a:gd name="T12" fmla="*/ 102 w 114"/>
                <a:gd name="T13" fmla="*/ 411 h 505"/>
                <a:gd name="T14" fmla="*/ 98 w 114"/>
                <a:gd name="T15" fmla="*/ 435 h 505"/>
                <a:gd name="T16" fmla="*/ 93 w 114"/>
                <a:gd name="T17" fmla="*/ 460 h 505"/>
                <a:gd name="T18" fmla="*/ 89 w 114"/>
                <a:gd name="T19" fmla="*/ 482 h 505"/>
                <a:gd name="T20" fmla="*/ 85 w 114"/>
                <a:gd name="T21" fmla="*/ 505 h 505"/>
                <a:gd name="T22" fmla="*/ 66 w 114"/>
                <a:gd name="T23" fmla="*/ 490 h 505"/>
                <a:gd name="T24" fmla="*/ 50 w 114"/>
                <a:gd name="T25" fmla="*/ 470 h 505"/>
                <a:gd name="T26" fmla="*/ 37 w 114"/>
                <a:gd name="T27" fmla="*/ 451 h 505"/>
                <a:gd name="T28" fmla="*/ 29 w 114"/>
                <a:gd name="T29" fmla="*/ 436 h 505"/>
                <a:gd name="T30" fmla="*/ 22 w 114"/>
                <a:gd name="T31" fmla="*/ 421 h 505"/>
                <a:gd name="T32" fmla="*/ 16 w 114"/>
                <a:gd name="T33" fmla="*/ 405 h 505"/>
                <a:gd name="T34" fmla="*/ 11 w 114"/>
                <a:gd name="T35" fmla="*/ 387 h 505"/>
                <a:gd name="T36" fmla="*/ 8 w 114"/>
                <a:gd name="T37" fmla="*/ 367 h 505"/>
                <a:gd name="T38" fmla="*/ 4 w 114"/>
                <a:gd name="T39" fmla="*/ 351 h 505"/>
                <a:gd name="T40" fmla="*/ 1 w 114"/>
                <a:gd name="T41" fmla="*/ 334 h 505"/>
                <a:gd name="T42" fmla="*/ 0 w 114"/>
                <a:gd name="T43" fmla="*/ 317 h 505"/>
                <a:gd name="T44" fmla="*/ 0 w 114"/>
                <a:gd name="T45" fmla="*/ 299 h 505"/>
                <a:gd name="T46" fmla="*/ 0 w 114"/>
                <a:gd name="T47" fmla="*/ 282 h 505"/>
                <a:gd name="T48" fmla="*/ 0 w 114"/>
                <a:gd name="T49" fmla="*/ 264 h 505"/>
                <a:gd name="T50" fmla="*/ 0 w 114"/>
                <a:gd name="T51" fmla="*/ 245 h 505"/>
                <a:gd name="T52" fmla="*/ 0 w 114"/>
                <a:gd name="T53" fmla="*/ 227 h 505"/>
                <a:gd name="T54" fmla="*/ 1 w 114"/>
                <a:gd name="T55" fmla="*/ 209 h 505"/>
                <a:gd name="T56" fmla="*/ 3 w 114"/>
                <a:gd name="T57" fmla="*/ 190 h 505"/>
                <a:gd name="T58" fmla="*/ 5 w 114"/>
                <a:gd name="T59" fmla="*/ 171 h 505"/>
                <a:gd name="T60" fmla="*/ 8 w 114"/>
                <a:gd name="T61" fmla="*/ 153 h 505"/>
                <a:gd name="T62" fmla="*/ 9 w 114"/>
                <a:gd name="T63" fmla="*/ 133 h 505"/>
                <a:gd name="T64" fmla="*/ 12 w 114"/>
                <a:gd name="T65" fmla="*/ 115 h 505"/>
                <a:gd name="T66" fmla="*/ 15 w 114"/>
                <a:gd name="T67" fmla="*/ 98 h 505"/>
                <a:gd name="T68" fmla="*/ 18 w 114"/>
                <a:gd name="T69" fmla="*/ 82 h 505"/>
                <a:gd name="T70" fmla="*/ 21 w 114"/>
                <a:gd name="T71" fmla="*/ 64 h 505"/>
                <a:gd name="T72" fmla="*/ 24 w 114"/>
                <a:gd name="T73" fmla="*/ 48 h 505"/>
                <a:gd name="T74" fmla="*/ 26 w 114"/>
                <a:gd name="T75" fmla="*/ 32 h 505"/>
                <a:gd name="T76" fmla="*/ 30 w 114"/>
                <a:gd name="T77" fmla="*/ 18 h 505"/>
                <a:gd name="T78" fmla="*/ 37 w 114"/>
                <a:gd name="T79" fmla="*/ 6 h 505"/>
                <a:gd name="T80" fmla="*/ 45 w 114"/>
                <a:gd name="T81" fmla="*/ 28 h 505"/>
                <a:gd name="T82" fmla="*/ 54 w 114"/>
                <a:gd name="T83" fmla="*/ 51 h 505"/>
                <a:gd name="T84" fmla="*/ 62 w 114"/>
                <a:gd name="T85" fmla="*/ 73 h 505"/>
                <a:gd name="T86" fmla="*/ 69 w 114"/>
                <a:gd name="T87" fmla="*/ 96 h 505"/>
                <a:gd name="T88" fmla="*/ 77 w 114"/>
                <a:gd name="T89" fmla="*/ 121 h 505"/>
                <a:gd name="T90" fmla="*/ 84 w 114"/>
                <a:gd name="T91" fmla="*/ 145 h 505"/>
                <a:gd name="T92" fmla="*/ 90 w 114"/>
                <a:gd name="T93" fmla="*/ 170 h 505"/>
                <a:gd name="T94" fmla="*/ 97 w 114"/>
                <a:gd name="T95" fmla="*/ 194 h 505"/>
                <a:gd name="T96" fmla="*/ 103 w 114"/>
                <a:gd name="T97" fmla="*/ 221 h 505"/>
                <a:gd name="T98" fmla="*/ 107 w 114"/>
                <a:gd name="T99" fmla="*/ 248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14" h="505">
                  <a:moveTo>
                    <a:pt x="110" y="257"/>
                  </a:moveTo>
                  <a:lnTo>
                    <a:pt x="110" y="264"/>
                  </a:lnTo>
                  <a:lnTo>
                    <a:pt x="111" y="272"/>
                  </a:lnTo>
                  <a:lnTo>
                    <a:pt x="113" y="278"/>
                  </a:lnTo>
                  <a:lnTo>
                    <a:pt x="114" y="287"/>
                  </a:lnTo>
                  <a:lnTo>
                    <a:pt x="114" y="294"/>
                  </a:lnTo>
                  <a:lnTo>
                    <a:pt x="114" y="302"/>
                  </a:lnTo>
                  <a:lnTo>
                    <a:pt x="114" y="309"/>
                  </a:lnTo>
                  <a:lnTo>
                    <a:pt x="114" y="317"/>
                  </a:lnTo>
                  <a:lnTo>
                    <a:pt x="113" y="325"/>
                  </a:lnTo>
                  <a:lnTo>
                    <a:pt x="113" y="333"/>
                  </a:lnTo>
                  <a:lnTo>
                    <a:pt x="111" y="341"/>
                  </a:lnTo>
                  <a:lnTo>
                    <a:pt x="111" y="349"/>
                  </a:lnTo>
                  <a:lnTo>
                    <a:pt x="110" y="356"/>
                  </a:lnTo>
                  <a:lnTo>
                    <a:pt x="110" y="364"/>
                  </a:lnTo>
                  <a:lnTo>
                    <a:pt x="109" y="372"/>
                  </a:lnTo>
                  <a:lnTo>
                    <a:pt x="109" y="381"/>
                  </a:lnTo>
                  <a:lnTo>
                    <a:pt x="107" y="388"/>
                  </a:lnTo>
                  <a:lnTo>
                    <a:pt x="105" y="396"/>
                  </a:lnTo>
                  <a:lnTo>
                    <a:pt x="103" y="404"/>
                  </a:lnTo>
                  <a:lnTo>
                    <a:pt x="102" y="411"/>
                  </a:lnTo>
                  <a:lnTo>
                    <a:pt x="101" y="419"/>
                  </a:lnTo>
                  <a:lnTo>
                    <a:pt x="100" y="427"/>
                  </a:lnTo>
                  <a:lnTo>
                    <a:pt x="98" y="435"/>
                  </a:lnTo>
                  <a:lnTo>
                    <a:pt x="97" y="444"/>
                  </a:lnTo>
                  <a:lnTo>
                    <a:pt x="96" y="451"/>
                  </a:lnTo>
                  <a:lnTo>
                    <a:pt x="93" y="460"/>
                  </a:lnTo>
                  <a:lnTo>
                    <a:pt x="92" y="466"/>
                  </a:lnTo>
                  <a:lnTo>
                    <a:pt x="90" y="475"/>
                  </a:lnTo>
                  <a:lnTo>
                    <a:pt x="89" y="482"/>
                  </a:lnTo>
                  <a:lnTo>
                    <a:pt x="88" y="490"/>
                  </a:lnTo>
                  <a:lnTo>
                    <a:pt x="86" y="498"/>
                  </a:lnTo>
                  <a:lnTo>
                    <a:pt x="85" y="505"/>
                  </a:lnTo>
                  <a:lnTo>
                    <a:pt x="79" y="500"/>
                  </a:lnTo>
                  <a:lnTo>
                    <a:pt x="72" y="495"/>
                  </a:lnTo>
                  <a:lnTo>
                    <a:pt x="66" y="490"/>
                  </a:lnTo>
                  <a:lnTo>
                    <a:pt x="60" y="483"/>
                  </a:lnTo>
                  <a:lnTo>
                    <a:pt x="55" y="477"/>
                  </a:lnTo>
                  <a:lnTo>
                    <a:pt x="50" y="470"/>
                  </a:lnTo>
                  <a:lnTo>
                    <a:pt x="45" y="462"/>
                  </a:lnTo>
                  <a:lnTo>
                    <a:pt x="39" y="455"/>
                  </a:lnTo>
                  <a:lnTo>
                    <a:pt x="37" y="451"/>
                  </a:lnTo>
                  <a:lnTo>
                    <a:pt x="34" y="445"/>
                  </a:lnTo>
                  <a:lnTo>
                    <a:pt x="32" y="441"/>
                  </a:lnTo>
                  <a:lnTo>
                    <a:pt x="29" y="436"/>
                  </a:lnTo>
                  <a:lnTo>
                    <a:pt x="26" y="431"/>
                  </a:lnTo>
                  <a:lnTo>
                    <a:pt x="24" y="427"/>
                  </a:lnTo>
                  <a:lnTo>
                    <a:pt x="22" y="421"/>
                  </a:lnTo>
                  <a:lnTo>
                    <a:pt x="21" y="417"/>
                  </a:lnTo>
                  <a:lnTo>
                    <a:pt x="17" y="410"/>
                  </a:lnTo>
                  <a:lnTo>
                    <a:pt x="16" y="405"/>
                  </a:lnTo>
                  <a:lnTo>
                    <a:pt x="15" y="398"/>
                  </a:lnTo>
                  <a:lnTo>
                    <a:pt x="12" y="393"/>
                  </a:lnTo>
                  <a:lnTo>
                    <a:pt x="11" y="387"/>
                  </a:lnTo>
                  <a:lnTo>
                    <a:pt x="9" y="380"/>
                  </a:lnTo>
                  <a:lnTo>
                    <a:pt x="8" y="373"/>
                  </a:lnTo>
                  <a:lnTo>
                    <a:pt x="8" y="367"/>
                  </a:lnTo>
                  <a:lnTo>
                    <a:pt x="5" y="362"/>
                  </a:lnTo>
                  <a:lnTo>
                    <a:pt x="5" y="356"/>
                  </a:lnTo>
                  <a:lnTo>
                    <a:pt x="4" y="351"/>
                  </a:lnTo>
                  <a:lnTo>
                    <a:pt x="3" y="345"/>
                  </a:lnTo>
                  <a:lnTo>
                    <a:pt x="3" y="339"/>
                  </a:lnTo>
                  <a:lnTo>
                    <a:pt x="1" y="334"/>
                  </a:lnTo>
                  <a:lnTo>
                    <a:pt x="1" y="329"/>
                  </a:lnTo>
                  <a:lnTo>
                    <a:pt x="1" y="324"/>
                  </a:lnTo>
                  <a:lnTo>
                    <a:pt x="0" y="317"/>
                  </a:lnTo>
                  <a:lnTo>
                    <a:pt x="0" y="312"/>
                  </a:lnTo>
                  <a:lnTo>
                    <a:pt x="0" y="306"/>
                  </a:lnTo>
                  <a:lnTo>
                    <a:pt x="0" y="299"/>
                  </a:lnTo>
                  <a:lnTo>
                    <a:pt x="0" y="294"/>
                  </a:lnTo>
                  <a:lnTo>
                    <a:pt x="0" y="287"/>
                  </a:lnTo>
                  <a:lnTo>
                    <a:pt x="0" y="282"/>
                  </a:lnTo>
                  <a:lnTo>
                    <a:pt x="0" y="277"/>
                  </a:lnTo>
                  <a:lnTo>
                    <a:pt x="0" y="270"/>
                  </a:lnTo>
                  <a:lnTo>
                    <a:pt x="0" y="264"/>
                  </a:lnTo>
                  <a:lnTo>
                    <a:pt x="0" y="257"/>
                  </a:lnTo>
                  <a:lnTo>
                    <a:pt x="0" y="252"/>
                  </a:lnTo>
                  <a:lnTo>
                    <a:pt x="0" y="245"/>
                  </a:lnTo>
                  <a:lnTo>
                    <a:pt x="0" y="239"/>
                  </a:lnTo>
                  <a:lnTo>
                    <a:pt x="0" y="234"/>
                  </a:lnTo>
                  <a:lnTo>
                    <a:pt x="0" y="227"/>
                  </a:lnTo>
                  <a:lnTo>
                    <a:pt x="0" y="221"/>
                  </a:lnTo>
                  <a:lnTo>
                    <a:pt x="0" y="215"/>
                  </a:lnTo>
                  <a:lnTo>
                    <a:pt x="1" y="209"/>
                  </a:lnTo>
                  <a:lnTo>
                    <a:pt x="3" y="202"/>
                  </a:lnTo>
                  <a:lnTo>
                    <a:pt x="3" y="197"/>
                  </a:lnTo>
                  <a:lnTo>
                    <a:pt x="3" y="190"/>
                  </a:lnTo>
                  <a:lnTo>
                    <a:pt x="4" y="184"/>
                  </a:lnTo>
                  <a:lnTo>
                    <a:pt x="5" y="179"/>
                  </a:lnTo>
                  <a:lnTo>
                    <a:pt x="5" y="171"/>
                  </a:lnTo>
                  <a:lnTo>
                    <a:pt x="5" y="164"/>
                  </a:lnTo>
                  <a:lnTo>
                    <a:pt x="7" y="158"/>
                  </a:lnTo>
                  <a:lnTo>
                    <a:pt x="8" y="153"/>
                  </a:lnTo>
                  <a:lnTo>
                    <a:pt x="8" y="146"/>
                  </a:lnTo>
                  <a:lnTo>
                    <a:pt x="8" y="140"/>
                  </a:lnTo>
                  <a:lnTo>
                    <a:pt x="9" y="133"/>
                  </a:lnTo>
                  <a:lnTo>
                    <a:pt x="11" y="128"/>
                  </a:lnTo>
                  <a:lnTo>
                    <a:pt x="11" y="121"/>
                  </a:lnTo>
                  <a:lnTo>
                    <a:pt x="12" y="115"/>
                  </a:lnTo>
                  <a:lnTo>
                    <a:pt x="12" y="109"/>
                  </a:lnTo>
                  <a:lnTo>
                    <a:pt x="15" y="103"/>
                  </a:lnTo>
                  <a:lnTo>
                    <a:pt x="15" y="98"/>
                  </a:lnTo>
                  <a:lnTo>
                    <a:pt x="16" y="92"/>
                  </a:lnTo>
                  <a:lnTo>
                    <a:pt x="17" y="87"/>
                  </a:lnTo>
                  <a:lnTo>
                    <a:pt x="18" y="82"/>
                  </a:lnTo>
                  <a:lnTo>
                    <a:pt x="18" y="75"/>
                  </a:lnTo>
                  <a:lnTo>
                    <a:pt x="20" y="70"/>
                  </a:lnTo>
                  <a:lnTo>
                    <a:pt x="21" y="64"/>
                  </a:lnTo>
                  <a:lnTo>
                    <a:pt x="21" y="58"/>
                  </a:lnTo>
                  <a:lnTo>
                    <a:pt x="22" y="53"/>
                  </a:lnTo>
                  <a:lnTo>
                    <a:pt x="24" y="48"/>
                  </a:lnTo>
                  <a:lnTo>
                    <a:pt x="24" y="43"/>
                  </a:lnTo>
                  <a:lnTo>
                    <a:pt x="26" y="38"/>
                  </a:lnTo>
                  <a:lnTo>
                    <a:pt x="26" y="32"/>
                  </a:lnTo>
                  <a:lnTo>
                    <a:pt x="28" y="27"/>
                  </a:lnTo>
                  <a:lnTo>
                    <a:pt x="29" y="22"/>
                  </a:lnTo>
                  <a:lnTo>
                    <a:pt x="30" y="18"/>
                  </a:lnTo>
                  <a:lnTo>
                    <a:pt x="33" y="8"/>
                  </a:lnTo>
                  <a:lnTo>
                    <a:pt x="35" y="0"/>
                  </a:lnTo>
                  <a:lnTo>
                    <a:pt x="37" y="6"/>
                  </a:lnTo>
                  <a:lnTo>
                    <a:pt x="39" y="13"/>
                  </a:lnTo>
                  <a:lnTo>
                    <a:pt x="42" y="21"/>
                  </a:lnTo>
                  <a:lnTo>
                    <a:pt x="45" y="28"/>
                  </a:lnTo>
                  <a:lnTo>
                    <a:pt x="47" y="36"/>
                  </a:lnTo>
                  <a:lnTo>
                    <a:pt x="51" y="43"/>
                  </a:lnTo>
                  <a:lnTo>
                    <a:pt x="54" y="51"/>
                  </a:lnTo>
                  <a:lnTo>
                    <a:pt x="56" y="58"/>
                  </a:lnTo>
                  <a:lnTo>
                    <a:pt x="59" y="66"/>
                  </a:lnTo>
                  <a:lnTo>
                    <a:pt x="62" y="73"/>
                  </a:lnTo>
                  <a:lnTo>
                    <a:pt x="64" y="81"/>
                  </a:lnTo>
                  <a:lnTo>
                    <a:pt x="67" y="89"/>
                  </a:lnTo>
                  <a:lnTo>
                    <a:pt x="69" y="96"/>
                  </a:lnTo>
                  <a:lnTo>
                    <a:pt x="72" y="104"/>
                  </a:lnTo>
                  <a:lnTo>
                    <a:pt x="75" y="112"/>
                  </a:lnTo>
                  <a:lnTo>
                    <a:pt x="77" y="121"/>
                  </a:lnTo>
                  <a:lnTo>
                    <a:pt x="80" y="128"/>
                  </a:lnTo>
                  <a:lnTo>
                    <a:pt x="81" y="137"/>
                  </a:lnTo>
                  <a:lnTo>
                    <a:pt x="84" y="145"/>
                  </a:lnTo>
                  <a:lnTo>
                    <a:pt x="86" y="153"/>
                  </a:lnTo>
                  <a:lnTo>
                    <a:pt x="88" y="160"/>
                  </a:lnTo>
                  <a:lnTo>
                    <a:pt x="90" y="170"/>
                  </a:lnTo>
                  <a:lnTo>
                    <a:pt x="93" y="177"/>
                  </a:lnTo>
                  <a:lnTo>
                    <a:pt x="96" y="187"/>
                  </a:lnTo>
                  <a:lnTo>
                    <a:pt x="97" y="194"/>
                  </a:lnTo>
                  <a:lnTo>
                    <a:pt x="98" y="202"/>
                  </a:lnTo>
                  <a:lnTo>
                    <a:pt x="101" y="211"/>
                  </a:lnTo>
                  <a:lnTo>
                    <a:pt x="103" y="221"/>
                  </a:lnTo>
                  <a:lnTo>
                    <a:pt x="105" y="230"/>
                  </a:lnTo>
                  <a:lnTo>
                    <a:pt x="107" y="239"/>
                  </a:lnTo>
                  <a:lnTo>
                    <a:pt x="107" y="248"/>
                  </a:lnTo>
                  <a:lnTo>
                    <a:pt x="110" y="257"/>
                  </a:lnTo>
                  <a:lnTo>
                    <a:pt x="110" y="257"/>
                  </a:lnTo>
                  <a:close/>
                </a:path>
              </a:pathLst>
            </a:custGeom>
            <a:solidFill>
              <a:srgbClr val="DBE8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3"/>
            <p:cNvSpPr>
              <a:spLocks/>
            </p:cNvSpPr>
            <p:nvPr/>
          </p:nvSpPr>
          <p:spPr bwMode="auto">
            <a:xfrm>
              <a:off x="3998913" y="3043238"/>
              <a:ext cx="265113" cy="506413"/>
            </a:xfrm>
            <a:custGeom>
              <a:avLst/>
              <a:gdLst>
                <a:gd name="T0" fmla="*/ 41 w 668"/>
                <a:gd name="T1" fmla="*/ 285 h 1277"/>
                <a:gd name="T2" fmla="*/ 67 w 668"/>
                <a:gd name="T3" fmla="*/ 242 h 1277"/>
                <a:gd name="T4" fmla="*/ 101 w 668"/>
                <a:gd name="T5" fmla="*/ 199 h 1277"/>
                <a:gd name="T6" fmla="*/ 139 w 668"/>
                <a:gd name="T7" fmla="*/ 157 h 1277"/>
                <a:gd name="T8" fmla="*/ 184 w 668"/>
                <a:gd name="T9" fmla="*/ 120 h 1277"/>
                <a:gd name="T10" fmla="*/ 230 w 668"/>
                <a:gd name="T11" fmla="*/ 86 h 1277"/>
                <a:gd name="T12" fmla="*/ 279 w 668"/>
                <a:gd name="T13" fmla="*/ 59 h 1277"/>
                <a:gd name="T14" fmla="*/ 331 w 668"/>
                <a:gd name="T15" fmla="*/ 35 h 1277"/>
                <a:gd name="T16" fmla="*/ 392 w 668"/>
                <a:gd name="T17" fmla="*/ 21 h 1277"/>
                <a:gd name="T18" fmla="*/ 455 w 668"/>
                <a:gd name="T19" fmla="*/ 22 h 1277"/>
                <a:gd name="T20" fmla="*/ 527 w 668"/>
                <a:gd name="T21" fmla="*/ 48 h 1277"/>
                <a:gd name="T22" fmla="*/ 584 w 668"/>
                <a:gd name="T23" fmla="*/ 86 h 1277"/>
                <a:gd name="T24" fmla="*/ 626 w 668"/>
                <a:gd name="T25" fmla="*/ 137 h 1277"/>
                <a:gd name="T26" fmla="*/ 646 w 668"/>
                <a:gd name="T27" fmla="*/ 195 h 1277"/>
                <a:gd name="T28" fmla="*/ 647 w 668"/>
                <a:gd name="T29" fmla="*/ 256 h 1277"/>
                <a:gd name="T30" fmla="*/ 635 w 668"/>
                <a:gd name="T31" fmla="*/ 319 h 1277"/>
                <a:gd name="T32" fmla="*/ 611 w 668"/>
                <a:gd name="T33" fmla="*/ 383 h 1277"/>
                <a:gd name="T34" fmla="*/ 575 w 668"/>
                <a:gd name="T35" fmla="*/ 446 h 1277"/>
                <a:gd name="T36" fmla="*/ 533 w 668"/>
                <a:gd name="T37" fmla="*/ 504 h 1277"/>
                <a:gd name="T38" fmla="*/ 486 w 668"/>
                <a:gd name="T39" fmla="*/ 558 h 1277"/>
                <a:gd name="T40" fmla="*/ 438 w 668"/>
                <a:gd name="T41" fmla="*/ 608 h 1277"/>
                <a:gd name="T42" fmla="*/ 375 w 668"/>
                <a:gd name="T43" fmla="*/ 668 h 1277"/>
                <a:gd name="T44" fmla="*/ 326 w 668"/>
                <a:gd name="T45" fmla="*/ 737 h 1277"/>
                <a:gd name="T46" fmla="*/ 285 w 668"/>
                <a:gd name="T47" fmla="*/ 810 h 1277"/>
                <a:gd name="T48" fmla="*/ 255 w 668"/>
                <a:gd name="T49" fmla="*/ 885 h 1277"/>
                <a:gd name="T50" fmla="*/ 233 w 668"/>
                <a:gd name="T51" fmla="*/ 958 h 1277"/>
                <a:gd name="T52" fmla="*/ 221 w 668"/>
                <a:gd name="T53" fmla="*/ 1029 h 1277"/>
                <a:gd name="T54" fmla="*/ 215 w 668"/>
                <a:gd name="T55" fmla="*/ 1095 h 1277"/>
                <a:gd name="T56" fmla="*/ 218 w 668"/>
                <a:gd name="T57" fmla="*/ 1171 h 1277"/>
                <a:gd name="T58" fmla="*/ 232 w 668"/>
                <a:gd name="T59" fmla="*/ 1231 h 1277"/>
                <a:gd name="T60" fmla="*/ 251 w 668"/>
                <a:gd name="T61" fmla="*/ 1277 h 1277"/>
                <a:gd name="T62" fmla="*/ 251 w 668"/>
                <a:gd name="T63" fmla="*/ 1231 h 1277"/>
                <a:gd name="T64" fmla="*/ 238 w 668"/>
                <a:gd name="T65" fmla="*/ 1175 h 1277"/>
                <a:gd name="T66" fmla="*/ 234 w 668"/>
                <a:gd name="T67" fmla="*/ 1103 h 1277"/>
                <a:gd name="T68" fmla="*/ 238 w 668"/>
                <a:gd name="T69" fmla="*/ 1038 h 1277"/>
                <a:gd name="T70" fmla="*/ 251 w 668"/>
                <a:gd name="T71" fmla="*/ 971 h 1277"/>
                <a:gd name="T72" fmla="*/ 271 w 668"/>
                <a:gd name="T73" fmla="*/ 899 h 1277"/>
                <a:gd name="T74" fmla="*/ 298 w 668"/>
                <a:gd name="T75" fmla="*/ 826 h 1277"/>
                <a:gd name="T76" fmla="*/ 337 w 668"/>
                <a:gd name="T77" fmla="*/ 754 h 1277"/>
                <a:gd name="T78" fmla="*/ 384 w 668"/>
                <a:gd name="T79" fmla="*/ 687 h 1277"/>
                <a:gd name="T80" fmla="*/ 442 w 668"/>
                <a:gd name="T81" fmla="*/ 627 h 1277"/>
                <a:gd name="T82" fmla="*/ 497 w 668"/>
                <a:gd name="T83" fmla="*/ 579 h 1277"/>
                <a:gd name="T84" fmla="*/ 545 w 668"/>
                <a:gd name="T85" fmla="*/ 521 h 1277"/>
                <a:gd name="T86" fmla="*/ 588 w 668"/>
                <a:gd name="T87" fmla="*/ 461 h 1277"/>
                <a:gd name="T88" fmla="*/ 625 w 668"/>
                <a:gd name="T89" fmla="*/ 396 h 1277"/>
                <a:gd name="T90" fmla="*/ 652 w 668"/>
                <a:gd name="T91" fmla="*/ 329 h 1277"/>
                <a:gd name="T92" fmla="*/ 666 w 668"/>
                <a:gd name="T93" fmla="*/ 263 h 1277"/>
                <a:gd name="T94" fmla="*/ 667 w 668"/>
                <a:gd name="T95" fmla="*/ 200 h 1277"/>
                <a:gd name="T96" fmla="*/ 646 w 668"/>
                <a:gd name="T97" fmla="*/ 133 h 1277"/>
                <a:gd name="T98" fmla="*/ 605 w 668"/>
                <a:gd name="T99" fmla="*/ 80 h 1277"/>
                <a:gd name="T100" fmla="*/ 544 w 668"/>
                <a:gd name="T101" fmla="*/ 35 h 1277"/>
                <a:gd name="T102" fmla="*/ 471 w 668"/>
                <a:gd name="T103" fmla="*/ 6 h 1277"/>
                <a:gd name="T104" fmla="*/ 411 w 668"/>
                <a:gd name="T105" fmla="*/ 0 h 1277"/>
                <a:gd name="T106" fmla="*/ 349 w 668"/>
                <a:gd name="T107" fmla="*/ 10 h 1277"/>
                <a:gd name="T108" fmla="*/ 281 w 668"/>
                <a:gd name="T109" fmla="*/ 34 h 1277"/>
                <a:gd name="T110" fmla="*/ 225 w 668"/>
                <a:gd name="T111" fmla="*/ 65 h 1277"/>
                <a:gd name="T112" fmla="*/ 175 w 668"/>
                <a:gd name="T113" fmla="*/ 101 h 1277"/>
                <a:gd name="T114" fmla="*/ 131 w 668"/>
                <a:gd name="T115" fmla="*/ 140 h 1277"/>
                <a:gd name="T116" fmla="*/ 89 w 668"/>
                <a:gd name="T117" fmla="*/ 183 h 1277"/>
                <a:gd name="T118" fmla="*/ 54 w 668"/>
                <a:gd name="T119" fmla="*/ 226 h 1277"/>
                <a:gd name="T120" fmla="*/ 25 w 668"/>
                <a:gd name="T121" fmla="*/ 272 h 1277"/>
                <a:gd name="T122" fmla="*/ 1 w 668"/>
                <a:gd name="T123" fmla="*/ 32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68" h="1277">
                  <a:moveTo>
                    <a:pt x="18" y="342"/>
                  </a:moveTo>
                  <a:lnTo>
                    <a:pt x="20" y="332"/>
                  </a:lnTo>
                  <a:lnTo>
                    <a:pt x="22" y="323"/>
                  </a:lnTo>
                  <a:lnTo>
                    <a:pt x="26" y="312"/>
                  </a:lnTo>
                  <a:lnTo>
                    <a:pt x="32" y="304"/>
                  </a:lnTo>
                  <a:lnTo>
                    <a:pt x="33" y="298"/>
                  </a:lnTo>
                  <a:lnTo>
                    <a:pt x="35" y="294"/>
                  </a:lnTo>
                  <a:lnTo>
                    <a:pt x="37" y="289"/>
                  </a:lnTo>
                  <a:lnTo>
                    <a:pt x="41" y="285"/>
                  </a:lnTo>
                  <a:lnTo>
                    <a:pt x="43" y="280"/>
                  </a:lnTo>
                  <a:lnTo>
                    <a:pt x="46" y="276"/>
                  </a:lnTo>
                  <a:lnTo>
                    <a:pt x="49" y="270"/>
                  </a:lnTo>
                  <a:lnTo>
                    <a:pt x="52" y="267"/>
                  </a:lnTo>
                  <a:lnTo>
                    <a:pt x="55" y="261"/>
                  </a:lnTo>
                  <a:lnTo>
                    <a:pt x="58" y="256"/>
                  </a:lnTo>
                  <a:lnTo>
                    <a:pt x="60" y="252"/>
                  </a:lnTo>
                  <a:lnTo>
                    <a:pt x="64" y="247"/>
                  </a:lnTo>
                  <a:lnTo>
                    <a:pt x="67" y="242"/>
                  </a:lnTo>
                  <a:lnTo>
                    <a:pt x="69" y="238"/>
                  </a:lnTo>
                  <a:lnTo>
                    <a:pt x="73" y="233"/>
                  </a:lnTo>
                  <a:lnTo>
                    <a:pt x="79" y="229"/>
                  </a:lnTo>
                  <a:lnTo>
                    <a:pt x="81" y="222"/>
                  </a:lnTo>
                  <a:lnTo>
                    <a:pt x="85" y="218"/>
                  </a:lnTo>
                  <a:lnTo>
                    <a:pt x="88" y="213"/>
                  </a:lnTo>
                  <a:lnTo>
                    <a:pt x="93" y="209"/>
                  </a:lnTo>
                  <a:lnTo>
                    <a:pt x="97" y="204"/>
                  </a:lnTo>
                  <a:lnTo>
                    <a:pt x="101" y="199"/>
                  </a:lnTo>
                  <a:lnTo>
                    <a:pt x="105" y="195"/>
                  </a:lnTo>
                  <a:lnTo>
                    <a:pt x="110" y="191"/>
                  </a:lnTo>
                  <a:lnTo>
                    <a:pt x="114" y="186"/>
                  </a:lnTo>
                  <a:lnTo>
                    <a:pt x="118" y="180"/>
                  </a:lnTo>
                  <a:lnTo>
                    <a:pt x="122" y="176"/>
                  </a:lnTo>
                  <a:lnTo>
                    <a:pt x="127" y="171"/>
                  </a:lnTo>
                  <a:lnTo>
                    <a:pt x="131" y="166"/>
                  </a:lnTo>
                  <a:lnTo>
                    <a:pt x="136" y="162"/>
                  </a:lnTo>
                  <a:lnTo>
                    <a:pt x="139" y="157"/>
                  </a:lnTo>
                  <a:lnTo>
                    <a:pt x="145" y="153"/>
                  </a:lnTo>
                  <a:lnTo>
                    <a:pt x="149" y="148"/>
                  </a:lnTo>
                  <a:lnTo>
                    <a:pt x="154" y="144"/>
                  </a:lnTo>
                  <a:lnTo>
                    <a:pt x="158" y="140"/>
                  </a:lnTo>
                  <a:lnTo>
                    <a:pt x="164" y="136"/>
                  </a:lnTo>
                  <a:lnTo>
                    <a:pt x="169" y="132"/>
                  </a:lnTo>
                  <a:lnTo>
                    <a:pt x="173" y="128"/>
                  </a:lnTo>
                  <a:lnTo>
                    <a:pt x="178" y="123"/>
                  </a:lnTo>
                  <a:lnTo>
                    <a:pt x="184" y="120"/>
                  </a:lnTo>
                  <a:lnTo>
                    <a:pt x="188" y="116"/>
                  </a:lnTo>
                  <a:lnTo>
                    <a:pt x="194" y="112"/>
                  </a:lnTo>
                  <a:lnTo>
                    <a:pt x="198" y="107"/>
                  </a:lnTo>
                  <a:lnTo>
                    <a:pt x="203" y="104"/>
                  </a:lnTo>
                  <a:lnTo>
                    <a:pt x="208" y="99"/>
                  </a:lnTo>
                  <a:lnTo>
                    <a:pt x="215" y="97"/>
                  </a:lnTo>
                  <a:lnTo>
                    <a:pt x="220" y="91"/>
                  </a:lnTo>
                  <a:lnTo>
                    <a:pt x="225" y="89"/>
                  </a:lnTo>
                  <a:lnTo>
                    <a:pt x="230" y="86"/>
                  </a:lnTo>
                  <a:lnTo>
                    <a:pt x="235" y="82"/>
                  </a:lnTo>
                  <a:lnTo>
                    <a:pt x="242" y="78"/>
                  </a:lnTo>
                  <a:lnTo>
                    <a:pt x="247" y="76"/>
                  </a:lnTo>
                  <a:lnTo>
                    <a:pt x="252" y="73"/>
                  </a:lnTo>
                  <a:lnTo>
                    <a:pt x="258" y="70"/>
                  </a:lnTo>
                  <a:lnTo>
                    <a:pt x="263" y="68"/>
                  </a:lnTo>
                  <a:lnTo>
                    <a:pt x="268" y="65"/>
                  </a:lnTo>
                  <a:lnTo>
                    <a:pt x="273" y="61"/>
                  </a:lnTo>
                  <a:lnTo>
                    <a:pt x="279" y="59"/>
                  </a:lnTo>
                  <a:lnTo>
                    <a:pt x="284" y="56"/>
                  </a:lnTo>
                  <a:lnTo>
                    <a:pt x="289" y="53"/>
                  </a:lnTo>
                  <a:lnTo>
                    <a:pt x="296" y="50"/>
                  </a:lnTo>
                  <a:lnTo>
                    <a:pt x="301" y="47"/>
                  </a:lnTo>
                  <a:lnTo>
                    <a:pt x="307" y="44"/>
                  </a:lnTo>
                  <a:lnTo>
                    <a:pt x="314" y="43"/>
                  </a:lnTo>
                  <a:lnTo>
                    <a:pt x="319" y="40"/>
                  </a:lnTo>
                  <a:lnTo>
                    <a:pt x="326" y="38"/>
                  </a:lnTo>
                  <a:lnTo>
                    <a:pt x="331" y="35"/>
                  </a:lnTo>
                  <a:lnTo>
                    <a:pt x="337" y="33"/>
                  </a:lnTo>
                  <a:lnTo>
                    <a:pt x="344" y="30"/>
                  </a:lnTo>
                  <a:lnTo>
                    <a:pt x="352" y="29"/>
                  </a:lnTo>
                  <a:lnTo>
                    <a:pt x="358" y="27"/>
                  </a:lnTo>
                  <a:lnTo>
                    <a:pt x="365" y="26"/>
                  </a:lnTo>
                  <a:lnTo>
                    <a:pt x="370" y="23"/>
                  </a:lnTo>
                  <a:lnTo>
                    <a:pt x="378" y="22"/>
                  </a:lnTo>
                  <a:lnTo>
                    <a:pt x="384" y="21"/>
                  </a:lnTo>
                  <a:lnTo>
                    <a:pt x="392" y="21"/>
                  </a:lnTo>
                  <a:lnTo>
                    <a:pt x="398" y="20"/>
                  </a:lnTo>
                  <a:lnTo>
                    <a:pt x="405" y="20"/>
                  </a:lnTo>
                  <a:lnTo>
                    <a:pt x="413" y="20"/>
                  </a:lnTo>
                  <a:lnTo>
                    <a:pt x="420" y="20"/>
                  </a:lnTo>
                  <a:lnTo>
                    <a:pt x="426" y="20"/>
                  </a:lnTo>
                  <a:lnTo>
                    <a:pt x="434" y="20"/>
                  </a:lnTo>
                  <a:lnTo>
                    <a:pt x="441" y="20"/>
                  </a:lnTo>
                  <a:lnTo>
                    <a:pt x="449" y="22"/>
                  </a:lnTo>
                  <a:lnTo>
                    <a:pt x="455" y="22"/>
                  </a:lnTo>
                  <a:lnTo>
                    <a:pt x="463" y="25"/>
                  </a:lnTo>
                  <a:lnTo>
                    <a:pt x="469" y="26"/>
                  </a:lnTo>
                  <a:lnTo>
                    <a:pt x="477" y="29"/>
                  </a:lnTo>
                  <a:lnTo>
                    <a:pt x="485" y="31"/>
                  </a:lnTo>
                  <a:lnTo>
                    <a:pt x="494" y="35"/>
                  </a:lnTo>
                  <a:lnTo>
                    <a:pt x="502" y="38"/>
                  </a:lnTo>
                  <a:lnTo>
                    <a:pt x="511" y="40"/>
                  </a:lnTo>
                  <a:lnTo>
                    <a:pt x="518" y="43"/>
                  </a:lnTo>
                  <a:lnTo>
                    <a:pt x="527" y="48"/>
                  </a:lnTo>
                  <a:lnTo>
                    <a:pt x="533" y="52"/>
                  </a:lnTo>
                  <a:lnTo>
                    <a:pt x="541" y="56"/>
                  </a:lnTo>
                  <a:lnTo>
                    <a:pt x="548" y="59"/>
                  </a:lnTo>
                  <a:lnTo>
                    <a:pt x="554" y="64"/>
                  </a:lnTo>
                  <a:lnTo>
                    <a:pt x="561" y="68"/>
                  </a:lnTo>
                  <a:lnTo>
                    <a:pt x="569" y="73"/>
                  </a:lnTo>
                  <a:lnTo>
                    <a:pt x="574" y="77"/>
                  </a:lnTo>
                  <a:lnTo>
                    <a:pt x="579" y="81"/>
                  </a:lnTo>
                  <a:lnTo>
                    <a:pt x="584" y="86"/>
                  </a:lnTo>
                  <a:lnTo>
                    <a:pt x="591" y="91"/>
                  </a:lnTo>
                  <a:lnTo>
                    <a:pt x="596" y="97"/>
                  </a:lnTo>
                  <a:lnTo>
                    <a:pt x="600" y="102"/>
                  </a:lnTo>
                  <a:lnTo>
                    <a:pt x="605" y="107"/>
                  </a:lnTo>
                  <a:lnTo>
                    <a:pt x="609" y="114"/>
                  </a:lnTo>
                  <a:lnTo>
                    <a:pt x="613" y="119"/>
                  </a:lnTo>
                  <a:lnTo>
                    <a:pt x="617" y="124"/>
                  </a:lnTo>
                  <a:lnTo>
                    <a:pt x="621" y="131"/>
                  </a:lnTo>
                  <a:lnTo>
                    <a:pt x="626" y="137"/>
                  </a:lnTo>
                  <a:lnTo>
                    <a:pt x="629" y="142"/>
                  </a:lnTo>
                  <a:lnTo>
                    <a:pt x="632" y="148"/>
                  </a:lnTo>
                  <a:lnTo>
                    <a:pt x="634" y="154"/>
                  </a:lnTo>
                  <a:lnTo>
                    <a:pt x="637" y="162"/>
                  </a:lnTo>
                  <a:lnTo>
                    <a:pt x="638" y="167"/>
                  </a:lnTo>
                  <a:lnTo>
                    <a:pt x="641" y="175"/>
                  </a:lnTo>
                  <a:lnTo>
                    <a:pt x="643" y="182"/>
                  </a:lnTo>
                  <a:lnTo>
                    <a:pt x="646" y="189"/>
                  </a:lnTo>
                  <a:lnTo>
                    <a:pt x="646" y="195"/>
                  </a:lnTo>
                  <a:lnTo>
                    <a:pt x="647" y="203"/>
                  </a:lnTo>
                  <a:lnTo>
                    <a:pt x="647" y="208"/>
                  </a:lnTo>
                  <a:lnTo>
                    <a:pt x="649" y="216"/>
                  </a:lnTo>
                  <a:lnTo>
                    <a:pt x="649" y="222"/>
                  </a:lnTo>
                  <a:lnTo>
                    <a:pt x="649" y="229"/>
                  </a:lnTo>
                  <a:lnTo>
                    <a:pt x="649" y="235"/>
                  </a:lnTo>
                  <a:lnTo>
                    <a:pt x="649" y="243"/>
                  </a:lnTo>
                  <a:lnTo>
                    <a:pt x="647" y="250"/>
                  </a:lnTo>
                  <a:lnTo>
                    <a:pt x="647" y="256"/>
                  </a:lnTo>
                  <a:lnTo>
                    <a:pt x="647" y="263"/>
                  </a:lnTo>
                  <a:lnTo>
                    <a:pt x="646" y="270"/>
                  </a:lnTo>
                  <a:lnTo>
                    <a:pt x="645" y="277"/>
                  </a:lnTo>
                  <a:lnTo>
                    <a:pt x="643" y="284"/>
                  </a:lnTo>
                  <a:lnTo>
                    <a:pt x="642" y="290"/>
                  </a:lnTo>
                  <a:lnTo>
                    <a:pt x="641" y="298"/>
                  </a:lnTo>
                  <a:lnTo>
                    <a:pt x="638" y="304"/>
                  </a:lnTo>
                  <a:lnTo>
                    <a:pt x="637" y="312"/>
                  </a:lnTo>
                  <a:lnTo>
                    <a:pt x="635" y="319"/>
                  </a:lnTo>
                  <a:lnTo>
                    <a:pt x="633" y="327"/>
                  </a:lnTo>
                  <a:lnTo>
                    <a:pt x="630" y="333"/>
                  </a:lnTo>
                  <a:lnTo>
                    <a:pt x="628" y="340"/>
                  </a:lnTo>
                  <a:lnTo>
                    <a:pt x="625" y="348"/>
                  </a:lnTo>
                  <a:lnTo>
                    <a:pt x="624" y="355"/>
                  </a:lnTo>
                  <a:lnTo>
                    <a:pt x="620" y="361"/>
                  </a:lnTo>
                  <a:lnTo>
                    <a:pt x="617" y="368"/>
                  </a:lnTo>
                  <a:lnTo>
                    <a:pt x="615" y="376"/>
                  </a:lnTo>
                  <a:lnTo>
                    <a:pt x="611" y="383"/>
                  </a:lnTo>
                  <a:lnTo>
                    <a:pt x="608" y="389"/>
                  </a:lnTo>
                  <a:lnTo>
                    <a:pt x="604" y="397"/>
                  </a:lnTo>
                  <a:lnTo>
                    <a:pt x="600" y="404"/>
                  </a:lnTo>
                  <a:lnTo>
                    <a:pt x="598" y="413"/>
                  </a:lnTo>
                  <a:lnTo>
                    <a:pt x="594" y="418"/>
                  </a:lnTo>
                  <a:lnTo>
                    <a:pt x="588" y="425"/>
                  </a:lnTo>
                  <a:lnTo>
                    <a:pt x="583" y="431"/>
                  </a:lnTo>
                  <a:lnTo>
                    <a:pt x="581" y="439"/>
                  </a:lnTo>
                  <a:lnTo>
                    <a:pt x="575" y="446"/>
                  </a:lnTo>
                  <a:lnTo>
                    <a:pt x="571" y="452"/>
                  </a:lnTo>
                  <a:lnTo>
                    <a:pt x="566" y="459"/>
                  </a:lnTo>
                  <a:lnTo>
                    <a:pt x="562" y="467"/>
                  </a:lnTo>
                  <a:lnTo>
                    <a:pt x="557" y="472"/>
                  </a:lnTo>
                  <a:lnTo>
                    <a:pt x="553" y="480"/>
                  </a:lnTo>
                  <a:lnTo>
                    <a:pt x="548" y="485"/>
                  </a:lnTo>
                  <a:lnTo>
                    <a:pt x="544" y="491"/>
                  </a:lnTo>
                  <a:lnTo>
                    <a:pt x="539" y="498"/>
                  </a:lnTo>
                  <a:lnTo>
                    <a:pt x="533" y="504"/>
                  </a:lnTo>
                  <a:lnTo>
                    <a:pt x="530" y="511"/>
                  </a:lnTo>
                  <a:lnTo>
                    <a:pt x="524" y="519"/>
                  </a:lnTo>
                  <a:lnTo>
                    <a:pt x="519" y="524"/>
                  </a:lnTo>
                  <a:lnTo>
                    <a:pt x="514" y="531"/>
                  </a:lnTo>
                  <a:lnTo>
                    <a:pt x="509" y="536"/>
                  </a:lnTo>
                  <a:lnTo>
                    <a:pt x="503" y="542"/>
                  </a:lnTo>
                  <a:lnTo>
                    <a:pt x="497" y="548"/>
                  </a:lnTo>
                  <a:lnTo>
                    <a:pt x="492" y="553"/>
                  </a:lnTo>
                  <a:lnTo>
                    <a:pt x="486" y="558"/>
                  </a:lnTo>
                  <a:lnTo>
                    <a:pt x="483" y="565"/>
                  </a:lnTo>
                  <a:lnTo>
                    <a:pt x="476" y="570"/>
                  </a:lnTo>
                  <a:lnTo>
                    <a:pt x="471" y="576"/>
                  </a:lnTo>
                  <a:lnTo>
                    <a:pt x="466" y="582"/>
                  </a:lnTo>
                  <a:lnTo>
                    <a:pt x="460" y="587"/>
                  </a:lnTo>
                  <a:lnTo>
                    <a:pt x="455" y="591"/>
                  </a:lnTo>
                  <a:lnTo>
                    <a:pt x="449" y="597"/>
                  </a:lnTo>
                  <a:lnTo>
                    <a:pt x="443" y="602"/>
                  </a:lnTo>
                  <a:lnTo>
                    <a:pt x="438" y="608"/>
                  </a:lnTo>
                  <a:lnTo>
                    <a:pt x="430" y="613"/>
                  </a:lnTo>
                  <a:lnTo>
                    <a:pt x="422" y="619"/>
                  </a:lnTo>
                  <a:lnTo>
                    <a:pt x="416" y="626"/>
                  </a:lnTo>
                  <a:lnTo>
                    <a:pt x="409" y="633"/>
                  </a:lnTo>
                  <a:lnTo>
                    <a:pt x="400" y="639"/>
                  </a:lnTo>
                  <a:lnTo>
                    <a:pt x="395" y="647"/>
                  </a:lnTo>
                  <a:lnTo>
                    <a:pt x="388" y="653"/>
                  </a:lnTo>
                  <a:lnTo>
                    <a:pt x="383" y="661"/>
                  </a:lnTo>
                  <a:lnTo>
                    <a:pt x="375" y="668"/>
                  </a:lnTo>
                  <a:lnTo>
                    <a:pt x="369" y="676"/>
                  </a:lnTo>
                  <a:lnTo>
                    <a:pt x="364" y="682"/>
                  </a:lnTo>
                  <a:lnTo>
                    <a:pt x="358" y="690"/>
                  </a:lnTo>
                  <a:lnTo>
                    <a:pt x="353" y="698"/>
                  </a:lnTo>
                  <a:lnTo>
                    <a:pt x="347" y="706"/>
                  </a:lnTo>
                  <a:lnTo>
                    <a:pt x="341" y="714"/>
                  </a:lnTo>
                  <a:lnTo>
                    <a:pt x="337" y="721"/>
                  </a:lnTo>
                  <a:lnTo>
                    <a:pt x="331" y="729"/>
                  </a:lnTo>
                  <a:lnTo>
                    <a:pt x="326" y="737"/>
                  </a:lnTo>
                  <a:lnTo>
                    <a:pt x="320" y="745"/>
                  </a:lnTo>
                  <a:lnTo>
                    <a:pt x="316" y="753"/>
                  </a:lnTo>
                  <a:lnTo>
                    <a:pt x="310" y="761"/>
                  </a:lnTo>
                  <a:lnTo>
                    <a:pt x="307" y="770"/>
                  </a:lnTo>
                  <a:lnTo>
                    <a:pt x="302" y="778"/>
                  </a:lnTo>
                  <a:lnTo>
                    <a:pt x="298" y="785"/>
                  </a:lnTo>
                  <a:lnTo>
                    <a:pt x="293" y="793"/>
                  </a:lnTo>
                  <a:lnTo>
                    <a:pt x="289" y="802"/>
                  </a:lnTo>
                  <a:lnTo>
                    <a:pt x="285" y="810"/>
                  </a:lnTo>
                  <a:lnTo>
                    <a:pt x="283" y="818"/>
                  </a:lnTo>
                  <a:lnTo>
                    <a:pt x="277" y="826"/>
                  </a:lnTo>
                  <a:lnTo>
                    <a:pt x="275" y="835"/>
                  </a:lnTo>
                  <a:lnTo>
                    <a:pt x="272" y="843"/>
                  </a:lnTo>
                  <a:lnTo>
                    <a:pt x="268" y="852"/>
                  </a:lnTo>
                  <a:lnTo>
                    <a:pt x="266" y="860"/>
                  </a:lnTo>
                  <a:lnTo>
                    <a:pt x="262" y="869"/>
                  </a:lnTo>
                  <a:lnTo>
                    <a:pt x="258" y="877"/>
                  </a:lnTo>
                  <a:lnTo>
                    <a:pt x="255" y="885"/>
                  </a:lnTo>
                  <a:lnTo>
                    <a:pt x="252" y="893"/>
                  </a:lnTo>
                  <a:lnTo>
                    <a:pt x="250" y="902"/>
                  </a:lnTo>
                  <a:lnTo>
                    <a:pt x="247" y="910"/>
                  </a:lnTo>
                  <a:lnTo>
                    <a:pt x="245" y="917"/>
                  </a:lnTo>
                  <a:lnTo>
                    <a:pt x="242" y="925"/>
                  </a:lnTo>
                  <a:lnTo>
                    <a:pt x="239" y="933"/>
                  </a:lnTo>
                  <a:lnTo>
                    <a:pt x="238" y="941"/>
                  </a:lnTo>
                  <a:lnTo>
                    <a:pt x="235" y="950"/>
                  </a:lnTo>
                  <a:lnTo>
                    <a:pt x="233" y="958"/>
                  </a:lnTo>
                  <a:lnTo>
                    <a:pt x="232" y="966"/>
                  </a:lnTo>
                  <a:lnTo>
                    <a:pt x="229" y="975"/>
                  </a:lnTo>
                  <a:lnTo>
                    <a:pt x="229" y="983"/>
                  </a:lnTo>
                  <a:lnTo>
                    <a:pt x="226" y="989"/>
                  </a:lnTo>
                  <a:lnTo>
                    <a:pt x="225" y="998"/>
                  </a:lnTo>
                  <a:lnTo>
                    <a:pt x="224" y="1005"/>
                  </a:lnTo>
                  <a:lnTo>
                    <a:pt x="222" y="1014"/>
                  </a:lnTo>
                  <a:lnTo>
                    <a:pt x="221" y="1021"/>
                  </a:lnTo>
                  <a:lnTo>
                    <a:pt x="221" y="1029"/>
                  </a:lnTo>
                  <a:lnTo>
                    <a:pt x="218" y="1036"/>
                  </a:lnTo>
                  <a:lnTo>
                    <a:pt x="218" y="1044"/>
                  </a:lnTo>
                  <a:lnTo>
                    <a:pt x="217" y="1051"/>
                  </a:lnTo>
                  <a:lnTo>
                    <a:pt x="217" y="1059"/>
                  </a:lnTo>
                  <a:lnTo>
                    <a:pt x="216" y="1065"/>
                  </a:lnTo>
                  <a:lnTo>
                    <a:pt x="216" y="1074"/>
                  </a:lnTo>
                  <a:lnTo>
                    <a:pt x="215" y="1081"/>
                  </a:lnTo>
                  <a:lnTo>
                    <a:pt x="215" y="1087"/>
                  </a:lnTo>
                  <a:lnTo>
                    <a:pt x="215" y="1095"/>
                  </a:lnTo>
                  <a:lnTo>
                    <a:pt x="215" y="1102"/>
                  </a:lnTo>
                  <a:lnTo>
                    <a:pt x="215" y="1111"/>
                  </a:lnTo>
                  <a:lnTo>
                    <a:pt x="215" y="1120"/>
                  </a:lnTo>
                  <a:lnTo>
                    <a:pt x="215" y="1128"/>
                  </a:lnTo>
                  <a:lnTo>
                    <a:pt x="215" y="1138"/>
                  </a:lnTo>
                  <a:lnTo>
                    <a:pt x="215" y="1146"/>
                  </a:lnTo>
                  <a:lnTo>
                    <a:pt x="216" y="1154"/>
                  </a:lnTo>
                  <a:lnTo>
                    <a:pt x="217" y="1162"/>
                  </a:lnTo>
                  <a:lnTo>
                    <a:pt x="218" y="1171"/>
                  </a:lnTo>
                  <a:lnTo>
                    <a:pt x="218" y="1178"/>
                  </a:lnTo>
                  <a:lnTo>
                    <a:pt x="221" y="1185"/>
                  </a:lnTo>
                  <a:lnTo>
                    <a:pt x="221" y="1192"/>
                  </a:lnTo>
                  <a:lnTo>
                    <a:pt x="224" y="1200"/>
                  </a:lnTo>
                  <a:lnTo>
                    <a:pt x="224" y="1206"/>
                  </a:lnTo>
                  <a:lnTo>
                    <a:pt x="226" y="1213"/>
                  </a:lnTo>
                  <a:lnTo>
                    <a:pt x="228" y="1219"/>
                  </a:lnTo>
                  <a:lnTo>
                    <a:pt x="230" y="1226"/>
                  </a:lnTo>
                  <a:lnTo>
                    <a:pt x="232" y="1231"/>
                  </a:lnTo>
                  <a:lnTo>
                    <a:pt x="233" y="1236"/>
                  </a:lnTo>
                  <a:lnTo>
                    <a:pt x="235" y="1240"/>
                  </a:lnTo>
                  <a:lnTo>
                    <a:pt x="237" y="1247"/>
                  </a:lnTo>
                  <a:lnTo>
                    <a:pt x="239" y="1255"/>
                  </a:lnTo>
                  <a:lnTo>
                    <a:pt x="243" y="1263"/>
                  </a:lnTo>
                  <a:lnTo>
                    <a:pt x="245" y="1268"/>
                  </a:lnTo>
                  <a:lnTo>
                    <a:pt x="247" y="1273"/>
                  </a:lnTo>
                  <a:lnTo>
                    <a:pt x="249" y="1274"/>
                  </a:lnTo>
                  <a:lnTo>
                    <a:pt x="251" y="1277"/>
                  </a:lnTo>
                  <a:lnTo>
                    <a:pt x="267" y="1268"/>
                  </a:lnTo>
                  <a:lnTo>
                    <a:pt x="266" y="1266"/>
                  </a:lnTo>
                  <a:lnTo>
                    <a:pt x="266" y="1264"/>
                  </a:lnTo>
                  <a:lnTo>
                    <a:pt x="263" y="1259"/>
                  </a:lnTo>
                  <a:lnTo>
                    <a:pt x="260" y="1255"/>
                  </a:lnTo>
                  <a:lnTo>
                    <a:pt x="258" y="1247"/>
                  </a:lnTo>
                  <a:lnTo>
                    <a:pt x="255" y="1240"/>
                  </a:lnTo>
                  <a:lnTo>
                    <a:pt x="254" y="1235"/>
                  </a:lnTo>
                  <a:lnTo>
                    <a:pt x="251" y="1231"/>
                  </a:lnTo>
                  <a:lnTo>
                    <a:pt x="250" y="1225"/>
                  </a:lnTo>
                  <a:lnTo>
                    <a:pt x="249" y="1221"/>
                  </a:lnTo>
                  <a:lnTo>
                    <a:pt x="246" y="1214"/>
                  </a:lnTo>
                  <a:lnTo>
                    <a:pt x="245" y="1209"/>
                  </a:lnTo>
                  <a:lnTo>
                    <a:pt x="243" y="1202"/>
                  </a:lnTo>
                  <a:lnTo>
                    <a:pt x="242" y="1196"/>
                  </a:lnTo>
                  <a:lnTo>
                    <a:pt x="241" y="1189"/>
                  </a:lnTo>
                  <a:lnTo>
                    <a:pt x="239" y="1183"/>
                  </a:lnTo>
                  <a:lnTo>
                    <a:pt x="238" y="1175"/>
                  </a:lnTo>
                  <a:lnTo>
                    <a:pt x="237" y="1168"/>
                  </a:lnTo>
                  <a:lnTo>
                    <a:pt x="235" y="1161"/>
                  </a:lnTo>
                  <a:lnTo>
                    <a:pt x="234" y="1153"/>
                  </a:lnTo>
                  <a:lnTo>
                    <a:pt x="234" y="1144"/>
                  </a:lnTo>
                  <a:lnTo>
                    <a:pt x="234" y="1137"/>
                  </a:lnTo>
                  <a:lnTo>
                    <a:pt x="233" y="1128"/>
                  </a:lnTo>
                  <a:lnTo>
                    <a:pt x="233" y="1120"/>
                  </a:lnTo>
                  <a:lnTo>
                    <a:pt x="233" y="1111"/>
                  </a:lnTo>
                  <a:lnTo>
                    <a:pt x="234" y="1103"/>
                  </a:lnTo>
                  <a:lnTo>
                    <a:pt x="234" y="1095"/>
                  </a:lnTo>
                  <a:lnTo>
                    <a:pt x="234" y="1089"/>
                  </a:lnTo>
                  <a:lnTo>
                    <a:pt x="234" y="1081"/>
                  </a:lnTo>
                  <a:lnTo>
                    <a:pt x="235" y="1074"/>
                  </a:lnTo>
                  <a:lnTo>
                    <a:pt x="235" y="1068"/>
                  </a:lnTo>
                  <a:lnTo>
                    <a:pt x="235" y="1060"/>
                  </a:lnTo>
                  <a:lnTo>
                    <a:pt x="237" y="1053"/>
                  </a:lnTo>
                  <a:lnTo>
                    <a:pt x="238" y="1047"/>
                  </a:lnTo>
                  <a:lnTo>
                    <a:pt x="238" y="1038"/>
                  </a:lnTo>
                  <a:lnTo>
                    <a:pt x="239" y="1031"/>
                  </a:lnTo>
                  <a:lnTo>
                    <a:pt x="239" y="1023"/>
                  </a:lnTo>
                  <a:lnTo>
                    <a:pt x="242" y="1017"/>
                  </a:lnTo>
                  <a:lnTo>
                    <a:pt x="242" y="1009"/>
                  </a:lnTo>
                  <a:lnTo>
                    <a:pt x="245" y="1001"/>
                  </a:lnTo>
                  <a:lnTo>
                    <a:pt x="245" y="995"/>
                  </a:lnTo>
                  <a:lnTo>
                    <a:pt x="247" y="987"/>
                  </a:lnTo>
                  <a:lnTo>
                    <a:pt x="249" y="979"/>
                  </a:lnTo>
                  <a:lnTo>
                    <a:pt x="251" y="971"/>
                  </a:lnTo>
                  <a:lnTo>
                    <a:pt x="251" y="963"/>
                  </a:lnTo>
                  <a:lnTo>
                    <a:pt x="254" y="955"/>
                  </a:lnTo>
                  <a:lnTo>
                    <a:pt x="256" y="948"/>
                  </a:lnTo>
                  <a:lnTo>
                    <a:pt x="258" y="938"/>
                  </a:lnTo>
                  <a:lnTo>
                    <a:pt x="260" y="931"/>
                  </a:lnTo>
                  <a:lnTo>
                    <a:pt x="263" y="923"/>
                  </a:lnTo>
                  <a:lnTo>
                    <a:pt x="266" y="915"/>
                  </a:lnTo>
                  <a:lnTo>
                    <a:pt x="268" y="907"/>
                  </a:lnTo>
                  <a:lnTo>
                    <a:pt x="271" y="899"/>
                  </a:lnTo>
                  <a:lnTo>
                    <a:pt x="273" y="891"/>
                  </a:lnTo>
                  <a:lnTo>
                    <a:pt x="276" y="883"/>
                  </a:lnTo>
                  <a:lnTo>
                    <a:pt x="279" y="874"/>
                  </a:lnTo>
                  <a:lnTo>
                    <a:pt x="283" y="866"/>
                  </a:lnTo>
                  <a:lnTo>
                    <a:pt x="286" y="860"/>
                  </a:lnTo>
                  <a:lnTo>
                    <a:pt x="289" y="851"/>
                  </a:lnTo>
                  <a:lnTo>
                    <a:pt x="292" y="843"/>
                  </a:lnTo>
                  <a:lnTo>
                    <a:pt x="296" y="835"/>
                  </a:lnTo>
                  <a:lnTo>
                    <a:pt x="298" y="826"/>
                  </a:lnTo>
                  <a:lnTo>
                    <a:pt x="302" y="818"/>
                  </a:lnTo>
                  <a:lnTo>
                    <a:pt x="307" y="810"/>
                  </a:lnTo>
                  <a:lnTo>
                    <a:pt x="310" y="802"/>
                  </a:lnTo>
                  <a:lnTo>
                    <a:pt x="315" y="795"/>
                  </a:lnTo>
                  <a:lnTo>
                    <a:pt x="319" y="787"/>
                  </a:lnTo>
                  <a:lnTo>
                    <a:pt x="323" y="778"/>
                  </a:lnTo>
                  <a:lnTo>
                    <a:pt x="327" y="770"/>
                  </a:lnTo>
                  <a:lnTo>
                    <a:pt x="332" y="763"/>
                  </a:lnTo>
                  <a:lnTo>
                    <a:pt x="337" y="754"/>
                  </a:lnTo>
                  <a:lnTo>
                    <a:pt x="341" y="748"/>
                  </a:lnTo>
                  <a:lnTo>
                    <a:pt x="347" y="740"/>
                  </a:lnTo>
                  <a:lnTo>
                    <a:pt x="353" y="733"/>
                  </a:lnTo>
                  <a:lnTo>
                    <a:pt x="357" y="724"/>
                  </a:lnTo>
                  <a:lnTo>
                    <a:pt x="362" y="717"/>
                  </a:lnTo>
                  <a:lnTo>
                    <a:pt x="367" y="710"/>
                  </a:lnTo>
                  <a:lnTo>
                    <a:pt x="374" y="703"/>
                  </a:lnTo>
                  <a:lnTo>
                    <a:pt x="379" y="694"/>
                  </a:lnTo>
                  <a:lnTo>
                    <a:pt x="384" y="687"/>
                  </a:lnTo>
                  <a:lnTo>
                    <a:pt x="391" y="681"/>
                  </a:lnTo>
                  <a:lnTo>
                    <a:pt x="398" y="674"/>
                  </a:lnTo>
                  <a:lnTo>
                    <a:pt x="403" y="666"/>
                  </a:lnTo>
                  <a:lnTo>
                    <a:pt x="409" y="660"/>
                  </a:lnTo>
                  <a:lnTo>
                    <a:pt x="416" y="653"/>
                  </a:lnTo>
                  <a:lnTo>
                    <a:pt x="422" y="647"/>
                  </a:lnTo>
                  <a:lnTo>
                    <a:pt x="429" y="640"/>
                  </a:lnTo>
                  <a:lnTo>
                    <a:pt x="437" y="634"/>
                  </a:lnTo>
                  <a:lnTo>
                    <a:pt x="442" y="627"/>
                  </a:lnTo>
                  <a:lnTo>
                    <a:pt x="451" y="622"/>
                  </a:lnTo>
                  <a:lnTo>
                    <a:pt x="456" y="617"/>
                  </a:lnTo>
                  <a:lnTo>
                    <a:pt x="462" y="612"/>
                  </a:lnTo>
                  <a:lnTo>
                    <a:pt x="467" y="606"/>
                  </a:lnTo>
                  <a:lnTo>
                    <a:pt x="473" y="600"/>
                  </a:lnTo>
                  <a:lnTo>
                    <a:pt x="479" y="595"/>
                  </a:lnTo>
                  <a:lnTo>
                    <a:pt x="485" y="589"/>
                  </a:lnTo>
                  <a:lnTo>
                    <a:pt x="490" y="584"/>
                  </a:lnTo>
                  <a:lnTo>
                    <a:pt x="497" y="579"/>
                  </a:lnTo>
                  <a:lnTo>
                    <a:pt x="502" y="572"/>
                  </a:lnTo>
                  <a:lnTo>
                    <a:pt x="507" y="566"/>
                  </a:lnTo>
                  <a:lnTo>
                    <a:pt x="513" y="559"/>
                  </a:lnTo>
                  <a:lnTo>
                    <a:pt x="518" y="554"/>
                  </a:lnTo>
                  <a:lnTo>
                    <a:pt x="524" y="548"/>
                  </a:lnTo>
                  <a:lnTo>
                    <a:pt x="530" y="541"/>
                  </a:lnTo>
                  <a:lnTo>
                    <a:pt x="535" y="534"/>
                  </a:lnTo>
                  <a:lnTo>
                    <a:pt x="540" y="529"/>
                  </a:lnTo>
                  <a:lnTo>
                    <a:pt x="545" y="521"/>
                  </a:lnTo>
                  <a:lnTo>
                    <a:pt x="550" y="515"/>
                  </a:lnTo>
                  <a:lnTo>
                    <a:pt x="554" y="508"/>
                  </a:lnTo>
                  <a:lnTo>
                    <a:pt x="560" y="502"/>
                  </a:lnTo>
                  <a:lnTo>
                    <a:pt x="565" y="494"/>
                  </a:lnTo>
                  <a:lnTo>
                    <a:pt x="570" y="487"/>
                  </a:lnTo>
                  <a:lnTo>
                    <a:pt x="575" y="482"/>
                  </a:lnTo>
                  <a:lnTo>
                    <a:pt x="581" y="476"/>
                  </a:lnTo>
                  <a:lnTo>
                    <a:pt x="583" y="467"/>
                  </a:lnTo>
                  <a:lnTo>
                    <a:pt x="588" y="461"/>
                  </a:lnTo>
                  <a:lnTo>
                    <a:pt x="594" y="453"/>
                  </a:lnTo>
                  <a:lnTo>
                    <a:pt x="598" y="447"/>
                  </a:lnTo>
                  <a:lnTo>
                    <a:pt x="601" y="439"/>
                  </a:lnTo>
                  <a:lnTo>
                    <a:pt x="605" y="433"/>
                  </a:lnTo>
                  <a:lnTo>
                    <a:pt x="611" y="425"/>
                  </a:lnTo>
                  <a:lnTo>
                    <a:pt x="615" y="418"/>
                  </a:lnTo>
                  <a:lnTo>
                    <a:pt x="617" y="410"/>
                  </a:lnTo>
                  <a:lnTo>
                    <a:pt x="621" y="404"/>
                  </a:lnTo>
                  <a:lnTo>
                    <a:pt x="625" y="396"/>
                  </a:lnTo>
                  <a:lnTo>
                    <a:pt x="629" y="388"/>
                  </a:lnTo>
                  <a:lnTo>
                    <a:pt x="632" y="380"/>
                  </a:lnTo>
                  <a:lnTo>
                    <a:pt x="635" y="374"/>
                  </a:lnTo>
                  <a:lnTo>
                    <a:pt x="638" y="366"/>
                  </a:lnTo>
                  <a:lnTo>
                    <a:pt x="641" y="359"/>
                  </a:lnTo>
                  <a:lnTo>
                    <a:pt x="645" y="352"/>
                  </a:lnTo>
                  <a:lnTo>
                    <a:pt x="647" y="344"/>
                  </a:lnTo>
                  <a:lnTo>
                    <a:pt x="650" y="337"/>
                  </a:lnTo>
                  <a:lnTo>
                    <a:pt x="652" y="329"/>
                  </a:lnTo>
                  <a:lnTo>
                    <a:pt x="654" y="321"/>
                  </a:lnTo>
                  <a:lnTo>
                    <a:pt x="656" y="314"/>
                  </a:lnTo>
                  <a:lnTo>
                    <a:pt x="658" y="307"/>
                  </a:lnTo>
                  <a:lnTo>
                    <a:pt x="660" y="301"/>
                  </a:lnTo>
                  <a:lnTo>
                    <a:pt x="662" y="291"/>
                  </a:lnTo>
                  <a:lnTo>
                    <a:pt x="663" y="285"/>
                  </a:lnTo>
                  <a:lnTo>
                    <a:pt x="664" y="277"/>
                  </a:lnTo>
                  <a:lnTo>
                    <a:pt x="666" y="270"/>
                  </a:lnTo>
                  <a:lnTo>
                    <a:pt x="666" y="263"/>
                  </a:lnTo>
                  <a:lnTo>
                    <a:pt x="667" y="256"/>
                  </a:lnTo>
                  <a:lnTo>
                    <a:pt x="668" y="248"/>
                  </a:lnTo>
                  <a:lnTo>
                    <a:pt x="668" y="242"/>
                  </a:lnTo>
                  <a:lnTo>
                    <a:pt x="668" y="234"/>
                  </a:lnTo>
                  <a:lnTo>
                    <a:pt x="668" y="227"/>
                  </a:lnTo>
                  <a:lnTo>
                    <a:pt x="668" y="219"/>
                  </a:lnTo>
                  <a:lnTo>
                    <a:pt x="668" y="213"/>
                  </a:lnTo>
                  <a:lnTo>
                    <a:pt x="667" y="206"/>
                  </a:lnTo>
                  <a:lnTo>
                    <a:pt x="667" y="200"/>
                  </a:lnTo>
                  <a:lnTo>
                    <a:pt x="666" y="192"/>
                  </a:lnTo>
                  <a:lnTo>
                    <a:pt x="666" y="186"/>
                  </a:lnTo>
                  <a:lnTo>
                    <a:pt x="662" y="178"/>
                  </a:lnTo>
                  <a:lnTo>
                    <a:pt x="660" y="170"/>
                  </a:lnTo>
                  <a:lnTo>
                    <a:pt x="658" y="162"/>
                  </a:lnTo>
                  <a:lnTo>
                    <a:pt x="656" y="155"/>
                  </a:lnTo>
                  <a:lnTo>
                    <a:pt x="652" y="146"/>
                  </a:lnTo>
                  <a:lnTo>
                    <a:pt x="650" y="140"/>
                  </a:lnTo>
                  <a:lnTo>
                    <a:pt x="646" y="133"/>
                  </a:lnTo>
                  <a:lnTo>
                    <a:pt x="643" y="128"/>
                  </a:lnTo>
                  <a:lnTo>
                    <a:pt x="638" y="120"/>
                  </a:lnTo>
                  <a:lnTo>
                    <a:pt x="634" y="114"/>
                  </a:lnTo>
                  <a:lnTo>
                    <a:pt x="629" y="107"/>
                  </a:lnTo>
                  <a:lnTo>
                    <a:pt x="626" y="102"/>
                  </a:lnTo>
                  <a:lnTo>
                    <a:pt x="620" y="95"/>
                  </a:lnTo>
                  <a:lnTo>
                    <a:pt x="616" y="90"/>
                  </a:lnTo>
                  <a:lnTo>
                    <a:pt x="611" y="85"/>
                  </a:lnTo>
                  <a:lnTo>
                    <a:pt x="605" y="80"/>
                  </a:lnTo>
                  <a:lnTo>
                    <a:pt x="599" y="74"/>
                  </a:lnTo>
                  <a:lnTo>
                    <a:pt x="594" y="68"/>
                  </a:lnTo>
                  <a:lnTo>
                    <a:pt x="587" y="63"/>
                  </a:lnTo>
                  <a:lnTo>
                    <a:pt x="581" y="59"/>
                  </a:lnTo>
                  <a:lnTo>
                    <a:pt x="573" y="53"/>
                  </a:lnTo>
                  <a:lnTo>
                    <a:pt x="566" y="48"/>
                  </a:lnTo>
                  <a:lnTo>
                    <a:pt x="560" y="43"/>
                  </a:lnTo>
                  <a:lnTo>
                    <a:pt x="552" y="40"/>
                  </a:lnTo>
                  <a:lnTo>
                    <a:pt x="544" y="35"/>
                  </a:lnTo>
                  <a:lnTo>
                    <a:pt x="536" y="31"/>
                  </a:lnTo>
                  <a:lnTo>
                    <a:pt x="527" y="26"/>
                  </a:lnTo>
                  <a:lnTo>
                    <a:pt x="519" y="23"/>
                  </a:lnTo>
                  <a:lnTo>
                    <a:pt x="510" y="20"/>
                  </a:lnTo>
                  <a:lnTo>
                    <a:pt x="502" y="17"/>
                  </a:lnTo>
                  <a:lnTo>
                    <a:pt x="493" y="13"/>
                  </a:lnTo>
                  <a:lnTo>
                    <a:pt x="484" y="10"/>
                  </a:lnTo>
                  <a:lnTo>
                    <a:pt x="476" y="8"/>
                  </a:lnTo>
                  <a:lnTo>
                    <a:pt x="471" y="6"/>
                  </a:lnTo>
                  <a:lnTo>
                    <a:pt x="464" y="5"/>
                  </a:lnTo>
                  <a:lnTo>
                    <a:pt x="458" y="5"/>
                  </a:lnTo>
                  <a:lnTo>
                    <a:pt x="451" y="3"/>
                  </a:lnTo>
                  <a:lnTo>
                    <a:pt x="445" y="1"/>
                  </a:lnTo>
                  <a:lnTo>
                    <a:pt x="438" y="1"/>
                  </a:lnTo>
                  <a:lnTo>
                    <a:pt x="432" y="1"/>
                  </a:lnTo>
                  <a:lnTo>
                    <a:pt x="425" y="0"/>
                  </a:lnTo>
                  <a:lnTo>
                    <a:pt x="418" y="0"/>
                  </a:lnTo>
                  <a:lnTo>
                    <a:pt x="411" y="0"/>
                  </a:lnTo>
                  <a:lnTo>
                    <a:pt x="404" y="1"/>
                  </a:lnTo>
                  <a:lnTo>
                    <a:pt x="398" y="1"/>
                  </a:lnTo>
                  <a:lnTo>
                    <a:pt x="391" y="1"/>
                  </a:lnTo>
                  <a:lnTo>
                    <a:pt x="384" y="3"/>
                  </a:lnTo>
                  <a:lnTo>
                    <a:pt x="378" y="5"/>
                  </a:lnTo>
                  <a:lnTo>
                    <a:pt x="370" y="5"/>
                  </a:lnTo>
                  <a:lnTo>
                    <a:pt x="362" y="6"/>
                  </a:lnTo>
                  <a:lnTo>
                    <a:pt x="356" y="8"/>
                  </a:lnTo>
                  <a:lnTo>
                    <a:pt x="349" y="10"/>
                  </a:lnTo>
                  <a:lnTo>
                    <a:pt x="341" y="12"/>
                  </a:lnTo>
                  <a:lnTo>
                    <a:pt x="333" y="13"/>
                  </a:lnTo>
                  <a:lnTo>
                    <a:pt x="326" y="17"/>
                  </a:lnTo>
                  <a:lnTo>
                    <a:pt x="319" y="20"/>
                  </a:lnTo>
                  <a:lnTo>
                    <a:pt x="311" y="22"/>
                  </a:lnTo>
                  <a:lnTo>
                    <a:pt x="305" y="25"/>
                  </a:lnTo>
                  <a:lnTo>
                    <a:pt x="297" y="27"/>
                  </a:lnTo>
                  <a:lnTo>
                    <a:pt x="289" y="31"/>
                  </a:lnTo>
                  <a:lnTo>
                    <a:pt x="281" y="34"/>
                  </a:lnTo>
                  <a:lnTo>
                    <a:pt x="275" y="38"/>
                  </a:lnTo>
                  <a:lnTo>
                    <a:pt x="267" y="42"/>
                  </a:lnTo>
                  <a:lnTo>
                    <a:pt x="259" y="47"/>
                  </a:lnTo>
                  <a:lnTo>
                    <a:pt x="254" y="50"/>
                  </a:lnTo>
                  <a:lnTo>
                    <a:pt x="247" y="53"/>
                  </a:lnTo>
                  <a:lnTo>
                    <a:pt x="242" y="56"/>
                  </a:lnTo>
                  <a:lnTo>
                    <a:pt x="237" y="59"/>
                  </a:lnTo>
                  <a:lnTo>
                    <a:pt x="230" y="61"/>
                  </a:lnTo>
                  <a:lnTo>
                    <a:pt x="225" y="65"/>
                  </a:lnTo>
                  <a:lnTo>
                    <a:pt x="220" y="69"/>
                  </a:lnTo>
                  <a:lnTo>
                    <a:pt x="215" y="73"/>
                  </a:lnTo>
                  <a:lnTo>
                    <a:pt x="208" y="76"/>
                  </a:lnTo>
                  <a:lnTo>
                    <a:pt x="203" y="81"/>
                  </a:lnTo>
                  <a:lnTo>
                    <a:pt x="198" y="84"/>
                  </a:lnTo>
                  <a:lnTo>
                    <a:pt x="192" y="89"/>
                  </a:lnTo>
                  <a:lnTo>
                    <a:pt x="187" y="91"/>
                  </a:lnTo>
                  <a:lnTo>
                    <a:pt x="182" y="97"/>
                  </a:lnTo>
                  <a:lnTo>
                    <a:pt x="175" y="101"/>
                  </a:lnTo>
                  <a:lnTo>
                    <a:pt x="171" y="104"/>
                  </a:lnTo>
                  <a:lnTo>
                    <a:pt x="166" y="108"/>
                  </a:lnTo>
                  <a:lnTo>
                    <a:pt x="160" y="114"/>
                  </a:lnTo>
                  <a:lnTo>
                    <a:pt x="154" y="116"/>
                  </a:lnTo>
                  <a:lnTo>
                    <a:pt x="150" y="121"/>
                  </a:lnTo>
                  <a:lnTo>
                    <a:pt x="145" y="125"/>
                  </a:lnTo>
                  <a:lnTo>
                    <a:pt x="140" y="131"/>
                  </a:lnTo>
                  <a:lnTo>
                    <a:pt x="136" y="135"/>
                  </a:lnTo>
                  <a:lnTo>
                    <a:pt x="131" y="140"/>
                  </a:lnTo>
                  <a:lnTo>
                    <a:pt x="126" y="144"/>
                  </a:lnTo>
                  <a:lnTo>
                    <a:pt x="122" y="149"/>
                  </a:lnTo>
                  <a:lnTo>
                    <a:pt x="116" y="153"/>
                  </a:lnTo>
                  <a:lnTo>
                    <a:pt x="113" y="159"/>
                  </a:lnTo>
                  <a:lnTo>
                    <a:pt x="106" y="163"/>
                  </a:lnTo>
                  <a:lnTo>
                    <a:pt x="103" y="167"/>
                  </a:lnTo>
                  <a:lnTo>
                    <a:pt x="98" y="172"/>
                  </a:lnTo>
                  <a:lnTo>
                    <a:pt x="94" y="178"/>
                  </a:lnTo>
                  <a:lnTo>
                    <a:pt x="89" y="183"/>
                  </a:lnTo>
                  <a:lnTo>
                    <a:pt x="85" y="187"/>
                  </a:lnTo>
                  <a:lnTo>
                    <a:pt x="81" y="192"/>
                  </a:lnTo>
                  <a:lnTo>
                    <a:pt x="77" y="197"/>
                  </a:lnTo>
                  <a:lnTo>
                    <a:pt x="73" y="201"/>
                  </a:lnTo>
                  <a:lnTo>
                    <a:pt x="69" y="206"/>
                  </a:lnTo>
                  <a:lnTo>
                    <a:pt x="64" y="212"/>
                  </a:lnTo>
                  <a:lnTo>
                    <a:pt x="62" y="217"/>
                  </a:lnTo>
                  <a:lnTo>
                    <a:pt x="58" y="222"/>
                  </a:lnTo>
                  <a:lnTo>
                    <a:pt x="54" y="226"/>
                  </a:lnTo>
                  <a:lnTo>
                    <a:pt x="50" y="231"/>
                  </a:lnTo>
                  <a:lnTo>
                    <a:pt x="47" y="236"/>
                  </a:lnTo>
                  <a:lnTo>
                    <a:pt x="43" y="240"/>
                  </a:lnTo>
                  <a:lnTo>
                    <a:pt x="41" y="247"/>
                  </a:lnTo>
                  <a:lnTo>
                    <a:pt x="37" y="252"/>
                  </a:lnTo>
                  <a:lnTo>
                    <a:pt x="34" y="257"/>
                  </a:lnTo>
                  <a:lnTo>
                    <a:pt x="32" y="261"/>
                  </a:lnTo>
                  <a:lnTo>
                    <a:pt x="28" y="267"/>
                  </a:lnTo>
                  <a:lnTo>
                    <a:pt x="25" y="272"/>
                  </a:lnTo>
                  <a:lnTo>
                    <a:pt x="22" y="277"/>
                  </a:lnTo>
                  <a:lnTo>
                    <a:pt x="20" y="282"/>
                  </a:lnTo>
                  <a:lnTo>
                    <a:pt x="17" y="286"/>
                  </a:lnTo>
                  <a:lnTo>
                    <a:pt x="15" y="291"/>
                  </a:lnTo>
                  <a:lnTo>
                    <a:pt x="13" y="298"/>
                  </a:lnTo>
                  <a:lnTo>
                    <a:pt x="8" y="307"/>
                  </a:lnTo>
                  <a:lnTo>
                    <a:pt x="4" y="316"/>
                  </a:lnTo>
                  <a:lnTo>
                    <a:pt x="3" y="321"/>
                  </a:lnTo>
                  <a:lnTo>
                    <a:pt x="1" y="327"/>
                  </a:lnTo>
                  <a:lnTo>
                    <a:pt x="0" y="331"/>
                  </a:lnTo>
                  <a:lnTo>
                    <a:pt x="0" y="337"/>
                  </a:lnTo>
                  <a:lnTo>
                    <a:pt x="18" y="342"/>
                  </a:lnTo>
                  <a:lnTo>
                    <a:pt x="18" y="3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6087060" y="1600200"/>
            <a:ext cx="1158875" cy="1050925"/>
            <a:chOff x="6232525" y="685800"/>
            <a:chExt cx="1006475" cy="1050925"/>
          </a:xfrm>
        </p:grpSpPr>
        <p:sp>
          <p:nvSpPr>
            <p:cNvPr id="34" name="AutoShape 5"/>
            <p:cNvSpPr>
              <a:spLocks noChangeAspect="1" noChangeArrowheads="1" noTextEdit="1"/>
            </p:cNvSpPr>
            <p:nvPr/>
          </p:nvSpPr>
          <p:spPr bwMode="auto">
            <a:xfrm>
              <a:off x="6232525" y="685800"/>
              <a:ext cx="1006475" cy="1050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9"/>
            <p:cNvSpPr>
              <a:spLocks/>
            </p:cNvSpPr>
            <p:nvPr/>
          </p:nvSpPr>
          <p:spPr bwMode="auto">
            <a:xfrm>
              <a:off x="6738938" y="821310"/>
              <a:ext cx="309563" cy="516092"/>
            </a:xfrm>
            <a:custGeom>
              <a:avLst/>
              <a:gdLst>
                <a:gd name="T0" fmla="*/ 37 w 778"/>
                <a:gd name="T1" fmla="*/ 410 h 1430"/>
                <a:gd name="T2" fmla="*/ 51 w 778"/>
                <a:gd name="T3" fmla="*/ 375 h 1430"/>
                <a:gd name="T4" fmla="*/ 72 w 778"/>
                <a:gd name="T5" fmla="*/ 332 h 1430"/>
                <a:gd name="T6" fmla="*/ 101 w 778"/>
                <a:gd name="T7" fmla="*/ 287 h 1430"/>
                <a:gd name="T8" fmla="*/ 137 w 778"/>
                <a:gd name="T9" fmla="*/ 242 h 1430"/>
                <a:gd name="T10" fmla="*/ 181 w 778"/>
                <a:gd name="T11" fmla="*/ 196 h 1430"/>
                <a:gd name="T12" fmla="*/ 229 w 778"/>
                <a:gd name="T13" fmla="*/ 158 h 1430"/>
                <a:gd name="T14" fmla="*/ 285 w 778"/>
                <a:gd name="T15" fmla="*/ 127 h 1430"/>
                <a:gd name="T16" fmla="*/ 347 w 778"/>
                <a:gd name="T17" fmla="*/ 104 h 1430"/>
                <a:gd name="T18" fmla="*/ 413 w 778"/>
                <a:gd name="T19" fmla="*/ 96 h 1430"/>
                <a:gd name="T20" fmla="*/ 484 w 778"/>
                <a:gd name="T21" fmla="*/ 102 h 1430"/>
                <a:gd name="T22" fmla="*/ 541 w 778"/>
                <a:gd name="T23" fmla="*/ 116 h 1430"/>
                <a:gd name="T24" fmla="*/ 584 w 778"/>
                <a:gd name="T25" fmla="*/ 137 h 1430"/>
                <a:gd name="T26" fmla="*/ 615 w 778"/>
                <a:gd name="T27" fmla="*/ 164 h 1430"/>
                <a:gd name="T28" fmla="*/ 635 w 778"/>
                <a:gd name="T29" fmla="*/ 197 h 1430"/>
                <a:gd name="T30" fmla="*/ 647 w 778"/>
                <a:gd name="T31" fmla="*/ 234 h 1430"/>
                <a:gd name="T32" fmla="*/ 649 w 778"/>
                <a:gd name="T33" fmla="*/ 274 h 1430"/>
                <a:gd name="T34" fmla="*/ 646 w 778"/>
                <a:gd name="T35" fmla="*/ 315 h 1430"/>
                <a:gd name="T36" fmla="*/ 638 w 778"/>
                <a:gd name="T37" fmla="*/ 359 h 1430"/>
                <a:gd name="T38" fmla="*/ 626 w 778"/>
                <a:gd name="T39" fmla="*/ 401 h 1430"/>
                <a:gd name="T40" fmla="*/ 613 w 778"/>
                <a:gd name="T41" fmla="*/ 445 h 1430"/>
                <a:gd name="T42" fmla="*/ 284 w 778"/>
                <a:gd name="T43" fmla="*/ 909 h 1430"/>
                <a:gd name="T44" fmla="*/ 294 w 778"/>
                <a:gd name="T45" fmla="*/ 939 h 1430"/>
                <a:gd name="T46" fmla="*/ 306 w 778"/>
                <a:gd name="T47" fmla="*/ 976 h 1430"/>
                <a:gd name="T48" fmla="*/ 316 w 778"/>
                <a:gd name="T49" fmla="*/ 1015 h 1430"/>
                <a:gd name="T50" fmla="*/ 327 w 778"/>
                <a:gd name="T51" fmla="*/ 1057 h 1430"/>
                <a:gd name="T52" fmla="*/ 335 w 778"/>
                <a:gd name="T53" fmla="*/ 1094 h 1430"/>
                <a:gd name="T54" fmla="*/ 343 w 778"/>
                <a:gd name="T55" fmla="*/ 1128 h 1430"/>
                <a:gd name="T56" fmla="*/ 349 w 778"/>
                <a:gd name="T57" fmla="*/ 1163 h 1430"/>
                <a:gd name="T58" fmla="*/ 476 w 778"/>
                <a:gd name="T59" fmla="*/ 1387 h 1430"/>
                <a:gd name="T60" fmla="*/ 476 w 778"/>
                <a:gd name="T61" fmla="*/ 1356 h 1430"/>
                <a:gd name="T62" fmla="*/ 473 w 778"/>
                <a:gd name="T63" fmla="*/ 1309 h 1430"/>
                <a:gd name="T64" fmla="*/ 469 w 778"/>
                <a:gd name="T65" fmla="*/ 1275 h 1430"/>
                <a:gd name="T66" fmla="*/ 460 w 778"/>
                <a:gd name="T67" fmla="*/ 1232 h 1430"/>
                <a:gd name="T68" fmla="*/ 449 w 778"/>
                <a:gd name="T69" fmla="*/ 1188 h 1430"/>
                <a:gd name="T70" fmla="*/ 434 w 778"/>
                <a:gd name="T71" fmla="*/ 1138 h 1430"/>
                <a:gd name="T72" fmla="*/ 413 w 778"/>
                <a:gd name="T73" fmla="*/ 1086 h 1430"/>
                <a:gd name="T74" fmla="*/ 386 w 778"/>
                <a:gd name="T75" fmla="*/ 1031 h 1430"/>
                <a:gd name="T76" fmla="*/ 361 w 778"/>
                <a:gd name="T77" fmla="*/ 973 h 1430"/>
                <a:gd name="T78" fmla="*/ 369 w 778"/>
                <a:gd name="T79" fmla="*/ 911 h 1430"/>
                <a:gd name="T80" fmla="*/ 404 w 778"/>
                <a:gd name="T81" fmla="*/ 845 h 1430"/>
                <a:gd name="T82" fmla="*/ 456 w 778"/>
                <a:gd name="T83" fmla="*/ 775 h 1430"/>
                <a:gd name="T84" fmla="*/ 523 w 778"/>
                <a:gd name="T85" fmla="*/ 702 h 1430"/>
                <a:gd name="T86" fmla="*/ 594 w 778"/>
                <a:gd name="T87" fmla="*/ 626 h 1430"/>
                <a:gd name="T88" fmla="*/ 662 w 778"/>
                <a:gd name="T89" fmla="*/ 546 h 1430"/>
                <a:gd name="T90" fmla="*/ 720 w 778"/>
                <a:gd name="T91" fmla="*/ 465 h 1430"/>
                <a:gd name="T92" fmla="*/ 761 w 778"/>
                <a:gd name="T93" fmla="*/ 383 h 1430"/>
                <a:gd name="T94" fmla="*/ 778 w 778"/>
                <a:gd name="T95" fmla="*/ 298 h 1430"/>
                <a:gd name="T96" fmla="*/ 765 w 778"/>
                <a:gd name="T97" fmla="*/ 214 h 1430"/>
                <a:gd name="T98" fmla="*/ 723 w 778"/>
                <a:gd name="T99" fmla="*/ 137 h 1430"/>
                <a:gd name="T100" fmla="*/ 675 w 778"/>
                <a:gd name="T101" fmla="*/ 81 h 1430"/>
                <a:gd name="T102" fmla="*/ 617 w 778"/>
                <a:gd name="T103" fmla="*/ 43 h 1430"/>
                <a:gd name="T104" fmla="*/ 557 w 778"/>
                <a:gd name="T105" fmla="*/ 18 h 1430"/>
                <a:gd name="T106" fmla="*/ 497 w 778"/>
                <a:gd name="T107" fmla="*/ 5 h 1430"/>
                <a:gd name="T108" fmla="*/ 438 w 778"/>
                <a:gd name="T109" fmla="*/ 1 h 1430"/>
                <a:gd name="T110" fmla="*/ 383 w 778"/>
                <a:gd name="T111" fmla="*/ 2 h 1430"/>
                <a:gd name="T112" fmla="*/ 340 w 778"/>
                <a:gd name="T113" fmla="*/ 9 h 1430"/>
                <a:gd name="T114" fmla="*/ 305 w 778"/>
                <a:gd name="T115" fmla="*/ 15 h 1430"/>
                <a:gd name="T116" fmla="*/ 281 w 778"/>
                <a:gd name="T117" fmla="*/ 23 h 1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78" h="1430">
                  <a:moveTo>
                    <a:pt x="34" y="443"/>
                  </a:moveTo>
                  <a:lnTo>
                    <a:pt x="34" y="435"/>
                  </a:lnTo>
                  <a:lnTo>
                    <a:pt x="34" y="426"/>
                  </a:lnTo>
                  <a:lnTo>
                    <a:pt x="34" y="421"/>
                  </a:lnTo>
                  <a:lnTo>
                    <a:pt x="37" y="415"/>
                  </a:lnTo>
                  <a:lnTo>
                    <a:pt x="37" y="410"/>
                  </a:lnTo>
                  <a:lnTo>
                    <a:pt x="41" y="405"/>
                  </a:lnTo>
                  <a:lnTo>
                    <a:pt x="41" y="398"/>
                  </a:lnTo>
                  <a:lnTo>
                    <a:pt x="43" y="393"/>
                  </a:lnTo>
                  <a:lnTo>
                    <a:pt x="46" y="387"/>
                  </a:lnTo>
                  <a:lnTo>
                    <a:pt x="49" y="381"/>
                  </a:lnTo>
                  <a:lnTo>
                    <a:pt x="51" y="375"/>
                  </a:lnTo>
                  <a:lnTo>
                    <a:pt x="54" y="368"/>
                  </a:lnTo>
                  <a:lnTo>
                    <a:pt x="58" y="362"/>
                  </a:lnTo>
                  <a:lnTo>
                    <a:pt x="62" y="355"/>
                  </a:lnTo>
                  <a:lnTo>
                    <a:pt x="64" y="347"/>
                  </a:lnTo>
                  <a:lnTo>
                    <a:pt x="68" y="340"/>
                  </a:lnTo>
                  <a:lnTo>
                    <a:pt x="72" y="332"/>
                  </a:lnTo>
                  <a:lnTo>
                    <a:pt x="77" y="325"/>
                  </a:lnTo>
                  <a:lnTo>
                    <a:pt x="81" y="317"/>
                  </a:lnTo>
                  <a:lnTo>
                    <a:pt x="85" y="311"/>
                  </a:lnTo>
                  <a:lnTo>
                    <a:pt x="92" y="303"/>
                  </a:lnTo>
                  <a:lnTo>
                    <a:pt x="97" y="296"/>
                  </a:lnTo>
                  <a:lnTo>
                    <a:pt x="101" y="287"/>
                  </a:lnTo>
                  <a:lnTo>
                    <a:pt x="106" y="279"/>
                  </a:lnTo>
                  <a:lnTo>
                    <a:pt x="113" y="272"/>
                  </a:lnTo>
                  <a:lnTo>
                    <a:pt x="118" y="265"/>
                  </a:lnTo>
                  <a:lnTo>
                    <a:pt x="124" y="257"/>
                  </a:lnTo>
                  <a:lnTo>
                    <a:pt x="131" y="249"/>
                  </a:lnTo>
                  <a:lnTo>
                    <a:pt x="137" y="242"/>
                  </a:lnTo>
                  <a:lnTo>
                    <a:pt x="145" y="235"/>
                  </a:lnTo>
                  <a:lnTo>
                    <a:pt x="152" y="226"/>
                  </a:lnTo>
                  <a:lnTo>
                    <a:pt x="158" y="219"/>
                  </a:lnTo>
                  <a:lnTo>
                    <a:pt x="165" y="211"/>
                  </a:lnTo>
                  <a:lnTo>
                    <a:pt x="173" y="205"/>
                  </a:lnTo>
                  <a:lnTo>
                    <a:pt x="181" y="196"/>
                  </a:lnTo>
                  <a:lnTo>
                    <a:pt x="188" y="191"/>
                  </a:lnTo>
                  <a:lnTo>
                    <a:pt x="196" y="183"/>
                  </a:lnTo>
                  <a:lnTo>
                    <a:pt x="205" y="177"/>
                  </a:lnTo>
                  <a:lnTo>
                    <a:pt x="213" y="170"/>
                  </a:lnTo>
                  <a:lnTo>
                    <a:pt x="221" y="163"/>
                  </a:lnTo>
                  <a:lnTo>
                    <a:pt x="229" y="158"/>
                  </a:lnTo>
                  <a:lnTo>
                    <a:pt x="238" y="153"/>
                  </a:lnTo>
                  <a:lnTo>
                    <a:pt x="247" y="146"/>
                  </a:lnTo>
                  <a:lnTo>
                    <a:pt x="256" y="141"/>
                  </a:lnTo>
                  <a:lnTo>
                    <a:pt x="266" y="136"/>
                  </a:lnTo>
                  <a:lnTo>
                    <a:pt x="276" y="132"/>
                  </a:lnTo>
                  <a:lnTo>
                    <a:pt x="285" y="127"/>
                  </a:lnTo>
                  <a:lnTo>
                    <a:pt x="296" y="121"/>
                  </a:lnTo>
                  <a:lnTo>
                    <a:pt x="305" y="117"/>
                  </a:lnTo>
                  <a:lnTo>
                    <a:pt x="315" y="115"/>
                  </a:lnTo>
                  <a:lnTo>
                    <a:pt x="326" y="111"/>
                  </a:lnTo>
                  <a:lnTo>
                    <a:pt x="336" y="107"/>
                  </a:lnTo>
                  <a:lnTo>
                    <a:pt x="347" y="104"/>
                  </a:lnTo>
                  <a:lnTo>
                    <a:pt x="358" y="103"/>
                  </a:lnTo>
                  <a:lnTo>
                    <a:pt x="369" y="99"/>
                  </a:lnTo>
                  <a:lnTo>
                    <a:pt x="379" y="99"/>
                  </a:lnTo>
                  <a:lnTo>
                    <a:pt x="391" y="96"/>
                  </a:lnTo>
                  <a:lnTo>
                    <a:pt x="403" y="96"/>
                  </a:lnTo>
                  <a:lnTo>
                    <a:pt x="413" y="96"/>
                  </a:lnTo>
                  <a:lnTo>
                    <a:pt x="426" y="96"/>
                  </a:lnTo>
                  <a:lnTo>
                    <a:pt x="438" y="96"/>
                  </a:lnTo>
                  <a:lnTo>
                    <a:pt x="451" y="99"/>
                  </a:lnTo>
                  <a:lnTo>
                    <a:pt x="462" y="99"/>
                  </a:lnTo>
                  <a:lnTo>
                    <a:pt x="473" y="100"/>
                  </a:lnTo>
                  <a:lnTo>
                    <a:pt x="484" y="102"/>
                  </a:lnTo>
                  <a:lnTo>
                    <a:pt x="494" y="104"/>
                  </a:lnTo>
                  <a:lnTo>
                    <a:pt x="503" y="106"/>
                  </a:lnTo>
                  <a:lnTo>
                    <a:pt x="514" y="108"/>
                  </a:lnTo>
                  <a:lnTo>
                    <a:pt x="523" y="111"/>
                  </a:lnTo>
                  <a:lnTo>
                    <a:pt x="533" y="113"/>
                  </a:lnTo>
                  <a:lnTo>
                    <a:pt x="541" y="116"/>
                  </a:lnTo>
                  <a:lnTo>
                    <a:pt x="549" y="119"/>
                  </a:lnTo>
                  <a:lnTo>
                    <a:pt x="557" y="121"/>
                  </a:lnTo>
                  <a:lnTo>
                    <a:pt x="565" y="127"/>
                  </a:lnTo>
                  <a:lnTo>
                    <a:pt x="571" y="129"/>
                  </a:lnTo>
                  <a:lnTo>
                    <a:pt x="578" y="133"/>
                  </a:lnTo>
                  <a:lnTo>
                    <a:pt x="584" y="137"/>
                  </a:lnTo>
                  <a:lnTo>
                    <a:pt x="591" y="142"/>
                  </a:lnTo>
                  <a:lnTo>
                    <a:pt x="596" y="145"/>
                  </a:lnTo>
                  <a:lnTo>
                    <a:pt x="601" y="150"/>
                  </a:lnTo>
                  <a:lnTo>
                    <a:pt x="605" y="154"/>
                  </a:lnTo>
                  <a:lnTo>
                    <a:pt x="611" y="160"/>
                  </a:lnTo>
                  <a:lnTo>
                    <a:pt x="615" y="164"/>
                  </a:lnTo>
                  <a:lnTo>
                    <a:pt x="620" y="170"/>
                  </a:lnTo>
                  <a:lnTo>
                    <a:pt x="624" y="175"/>
                  </a:lnTo>
                  <a:lnTo>
                    <a:pt x="626" y="181"/>
                  </a:lnTo>
                  <a:lnTo>
                    <a:pt x="629" y="187"/>
                  </a:lnTo>
                  <a:lnTo>
                    <a:pt x="632" y="192"/>
                  </a:lnTo>
                  <a:lnTo>
                    <a:pt x="635" y="197"/>
                  </a:lnTo>
                  <a:lnTo>
                    <a:pt x="638" y="202"/>
                  </a:lnTo>
                  <a:lnTo>
                    <a:pt x="639" y="209"/>
                  </a:lnTo>
                  <a:lnTo>
                    <a:pt x="642" y="214"/>
                  </a:lnTo>
                  <a:lnTo>
                    <a:pt x="645" y="221"/>
                  </a:lnTo>
                  <a:lnTo>
                    <a:pt x="646" y="228"/>
                  </a:lnTo>
                  <a:lnTo>
                    <a:pt x="647" y="234"/>
                  </a:lnTo>
                  <a:lnTo>
                    <a:pt x="647" y="240"/>
                  </a:lnTo>
                  <a:lnTo>
                    <a:pt x="647" y="247"/>
                  </a:lnTo>
                  <a:lnTo>
                    <a:pt x="649" y="253"/>
                  </a:lnTo>
                  <a:lnTo>
                    <a:pt x="649" y="260"/>
                  </a:lnTo>
                  <a:lnTo>
                    <a:pt x="649" y="268"/>
                  </a:lnTo>
                  <a:lnTo>
                    <a:pt x="649" y="274"/>
                  </a:lnTo>
                  <a:lnTo>
                    <a:pt x="650" y="281"/>
                  </a:lnTo>
                  <a:lnTo>
                    <a:pt x="649" y="287"/>
                  </a:lnTo>
                  <a:lnTo>
                    <a:pt x="647" y="295"/>
                  </a:lnTo>
                  <a:lnTo>
                    <a:pt x="647" y="302"/>
                  </a:lnTo>
                  <a:lnTo>
                    <a:pt x="647" y="308"/>
                  </a:lnTo>
                  <a:lnTo>
                    <a:pt x="646" y="315"/>
                  </a:lnTo>
                  <a:lnTo>
                    <a:pt x="645" y="323"/>
                  </a:lnTo>
                  <a:lnTo>
                    <a:pt x="645" y="329"/>
                  </a:lnTo>
                  <a:lnTo>
                    <a:pt x="643" y="338"/>
                  </a:lnTo>
                  <a:lnTo>
                    <a:pt x="641" y="345"/>
                  </a:lnTo>
                  <a:lnTo>
                    <a:pt x="639" y="351"/>
                  </a:lnTo>
                  <a:lnTo>
                    <a:pt x="638" y="359"/>
                  </a:lnTo>
                  <a:lnTo>
                    <a:pt x="635" y="366"/>
                  </a:lnTo>
                  <a:lnTo>
                    <a:pt x="634" y="372"/>
                  </a:lnTo>
                  <a:lnTo>
                    <a:pt x="632" y="380"/>
                  </a:lnTo>
                  <a:lnTo>
                    <a:pt x="630" y="387"/>
                  </a:lnTo>
                  <a:lnTo>
                    <a:pt x="629" y="396"/>
                  </a:lnTo>
                  <a:lnTo>
                    <a:pt x="626" y="401"/>
                  </a:lnTo>
                  <a:lnTo>
                    <a:pt x="624" y="410"/>
                  </a:lnTo>
                  <a:lnTo>
                    <a:pt x="621" y="417"/>
                  </a:lnTo>
                  <a:lnTo>
                    <a:pt x="620" y="425"/>
                  </a:lnTo>
                  <a:lnTo>
                    <a:pt x="617" y="431"/>
                  </a:lnTo>
                  <a:lnTo>
                    <a:pt x="615" y="439"/>
                  </a:lnTo>
                  <a:lnTo>
                    <a:pt x="613" y="445"/>
                  </a:lnTo>
                  <a:lnTo>
                    <a:pt x="611" y="453"/>
                  </a:lnTo>
                  <a:lnTo>
                    <a:pt x="269" y="878"/>
                  </a:lnTo>
                  <a:lnTo>
                    <a:pt x="272" y="883"/>
                  </a:lnTo>
                  <a:lnTo>
                    <a:pt x="276" y="891"/>
                  </a:lnTo>
                  <a:lnTo>
                    <a:pt x="280" y="899"/>
                  </a:lnTo>
                  <a:lnTo>
                    <a:pt x="284" y="909"/>
                  </a:lnTo>
                  <a:lnTo>
                    <a:pt x="284" y="913"/>
                  </a:lnTo>
                  <a:lnTo>
                    <a:pt x="286" y="919"/>
                  </a:lnTo>
                  <a:lnTo>
                    <a:pt x="288" y="924"/>
                  </a:lnTo>
                  <a:lnTo>
                    <a:pt x="290" y="929"/>
                  </a:lnTo>
                  <a:lnTo>
                    <a:pt x="293" y="934"/>
                  </a:lnTo>
                  <a:lnTo>
                    <a:pt x="294" y="939"/>
                  </a:lnTo>
                  <a:lnTo>
                    <a:pt x="296" y="946"/>
                  </a:lnTo>
                  <a:lnTo>
                    <a:pt x="298" y="953"/>
                  </a:lnTo>
                  <a:lnTo>
                    <a:pt x="300" y="958"/>
                  </a:lnTo>
                  <a:lnTo>
                    <a:pt x="301" y="963"/>
                  </a:lnTo>
                  <a:lnTo>
                    <a:pt x="303" y="970"/>
                  </a:lnTo>
                  <a:lnTo>
                    <a:pt x="306" y="976"/>
                  </a:lnTo>
                  <a:lnTo>
                    <a:pt x="307" y="983"/>
                  </a:lnTo>
                  <a:lnTo>
                    <a:pt x="309" y="989"/>
                  </a:lnTo>
                  <a:lnTo>
                    <a:pt x="310" y="996"/>
                  </a:lnTo>
                  <a:lnTo>
                    <a:pt x="314" y="1004"/>
                  </a:lnTo>
                  <a:lnTo>
                    <a:pt x="314" y="1009"/>
                  </a:lnTo>
                  <a:lnTo>
                    <a:pt x="316" y="1015"/>
                  </a:lnTo>
                  <a:lnTo>
                    <a:pt x="318" y="1022"/>
                  </a:lnTo>
                  <a:lnTo>
                    <a:pt x="319" y="1030"/>
                  </a:lnTo>
                  <a:lnTo>
                    <a:pt x="320" y="1036"/>
                  </a:lnTo>
                  <a:lnTo>
                    <a:pt x="323" y="1043"/>
                  </a:lnTo>
                  <a:lnTo>
                    <a:pt x="324" y="1049"/>
                  </a:lnTo>
                  <a:lnTo>
                    <a:pt x="327" y="1057"/>
                  </a:lnTo>
                  <a:lnTo>
                    <a:pt x="328" y="1062"/>
                  </a:lnTo>
                  <a:lnTo>
                    <a:pt x="330" y="1069"/>
                  </a:lnTo>
                  <a:lnTo>
                    <a:pt x="331" y="1075"/>
                  </a:lnTo>
                  <a:lnTo>
                    <a:pt x="332" y="1082"/>
                  </a:lnTo>
                  <a:lnTo>
                    <a:pt x="333" y="1087"/>
                  </a:lnTo>
                  <a:lnTo>
                    <a:pt x="335" y="1094"/>
                  </a:lnTo>
                  <a:lnTo>
                    <a:pt x="336" y="1100"/>
                  </a:lnTo>
                  <a:lnTo>
                    <a:pt x="337" y="1105"/>
                  </a:lnTo>
                  <a:lnTo>
                    <a:pt x="337" y="1112"/>
                  </a:lnTo>
                  <a:lnTo>
                    <a:pt x="340" y="1117"/>
                  </a:lnTo>
                  <a:lnTo>
                    <a:pt x="341" y="1122"/>
                  </a:lnTo>
                  <a:lnTo>
                    <a:pt x="343" y="1128"/>
                  </a:lnTo>
                  <a:lnTo>
                    <a:pt x="343" y="1133"/>
                  </a:lnTo>
                  <a:lnTo>
                    <a:pt x="344" y="1138"/>
                  </a:lnTo>
                  <a:lnTo>
                    <a:pt x="345" y="1142"/>
                  </a:lnTo>
                  <a:lnTo>
                    <a:pt x="347" y="1149"/>
                  </a:lnTo>
                  <a:lnTo>
                    <a:pt x="348" y="1155"/>
                  </a:lnTo>
                  <a:lnTo>
                    <a:pt x="349" y="1163"/>
                  </a:lnTo>
                  <a:lnTo>
                    <a:pt x="350" y="1171"/>
                  </a:lnTo>
                  <a:lnTo>
                    <a:pt x="353" y="1177"/>
                  </a:lnTo>
                  <a:lnTo>
                    <a:pt x="354" y="1184"/>
                  </a:lnTo>
                  <a:lnTo>
                    <a:pt x="356" y="1188"/>
                  </a:lnTo>
                  <a:lnTo>
                    <a:pt x="356" y="1430"/>
                  </a:lnTo>
                  <a:lnTo>
                    <a:pt x="476" y="1387"/>
                  </a:lnTo>
                  <a:lnTo>
                    <a:pt x="476" y="1384"/>
                  </a:lnTo>
                  <a:lnTo>
                    <a:pt x="476" y="1377"/>
                  </a:lnTo>
                  <a:lnTo>
                    <a:pt x="476" y="1372"/>
                  </a:lnTo>
                  <a:lnTo>
                    <a:pt x="476" y="1368"/>
                  </a:lnTo>
                  <a:lnTo>
                    <a:pt x="476" y="1362"/>
                  </a:lnTo>
                  <a:lnTo>
                    <a:pt x="476" y="1356"/>
                  </a:lnTo>
                  <a:lnTo>
                    <a:pt x="476" y="1347"/>
                  </a:lnTo>
                  <a:lnTo>
                    <a:pt x="476" y="1339"/>
                  </a:lnTo>
                  <a:lnTo>
                    <a:pt x="475" y="1329"/>
                  </a:lnTo>
                  <a:lnTo>
                    <a:pt x="475" y="1320"/>
                  </a:lnTo>
                  <a:lnTo>
                    <a:pt x="473" y="1315"/>
                  </a:lnTo>
                  <a:lnTo>
                    <a:pt x="473" y="1309"/>
                  </a:lnTo>
                  <a:lnTo>
                    <a:pt x="472" y="1304"/>
                  </a:lnTo>
                  <a:lnTo>
                    <a:pt x="472" y="1299"/>
                  </a:lnTo>
                  <a:lnTo>
                    <a:pt x="471" y="1292"/>
                  </a:lnTo>
                  <a:lnTo>
                    <a:pt x="469" y="1287"/>
                  </a:lnTo>
                  <a:lnTo>
                    <a:pt x="469" y="1281"/>
                  </a:lnTo>
                  <a:lnTo>
                    <a:pt x="469" y="1275"/>
                  </a:lnTo>
                  <a:lnTo>
                    <a:pt x="467" y="1268"/>
                  </a:lnTo>
                  <a:lnTo>
                    <a:pt x="467" y="1261"/>
                  </a:lnTo>
                  <a:lnTo>
                    <a:pt x="464" y="1253"/>
                  </a:lnTo>
                  <a:lnTo>
                    <a:pt x="464" y="1248"/>
                  </a:lnTo>
                  <a:lnTo>
                    <a:pt x="462" y="1239"/>
                  </a:lnTo>
                  <a:lnTo>
                    <a:pt x="460" y="1232"/>
                  </a:lnTo>
                  <a:lnTo>
                    <a:pt x="458" y="1224"/>
                  </a:lnTo>
                  <a:lnTo>
                    <a:pt x="458" y="1218"/>
                  </a:lnTo>
                  <a:lnTo>
                    <a:pt x="455" y="1210"/>
                  </a:lnTo>
                  <a:lnTo>
                    <a:pt x="452" y="1202"/>
                  </a:lnTo>
                  <a:lnTo>
                    <a:pt x="451" y="1194"/>
                  </a:lnTo>
                  <a:lnTo>
                    <a:pt x="449" y="1188"/>
                  </a:lnTo>
                  <a:lnTo>
                    <a:pt x="446" y="1179"/>
                  </a:lnTo>
                  <a:lnTo>
                    <a:pt x="445" y="1171"/>
                  </a:lnTo>
                  <a:lnTo>
                    <a:pt x="442" y="1163"/>
                  </a:lnTo>
                  <a:lnTo>
                    <a:pt x="439" y="1155"/>
                  </a:lnTo>
                  <a:lnTo>
                    <a:pt x="437" y="1146"/>
                  </a:lnTo>
                  <a:lnTo>
                    <a:pt x="434" y="1138"/>
                  </a:lnTo>
                  <a:lnTo>
                    <a:pt x="430" y="1129"/>
                  </a:lnTo>
                  <a:lnTo>
                    <a:pt x="428" y="1121"/>
                  </a:lnTo>
                  <a:lnTo>
                    <a:pt x="424" y="1112"/>
                  </a:lnTo>
                  <a:lnTo>
                    <a:pt x="420" y="1103"/>
                  </a:lnTo>
                  <a:lnTo>
                    <a:pt x="416" y="1094"/>
                  </a:lnTo>
                  <a:lnTo>
                    <a:pt x="413" y="1086"/>
                  </a:lnTo>
                  <a:lnTo>
                    <a:pt x="408" y="1075"/>
                  </a:lnTo>
                  <a:lnTo>
                    <a:pt x="404" y="1068"/>
                  </a:lnTo>
                  <a:lnTo>
                    <a:pt x="399" y="1057"/>
                  </a:lnTo>
                  <a:lnTo>
                    <a:pt x="395" y="1049"/>
                  </a:lnTo>
                  <a:lnTo>
                    <a:pt x="390" y="1039"/>
                  </a:lnTo>
                  <a:lnTo>
                    <a:pt x="386" y="1031"/>
                  </a:lnTo>
                  <a:lnTo>
                    <a:pt x="379" y="1022"/>
                  </a:lnTo>
                  <a:lnTo>
                    <a:pt x="375" y="1013"/>
                  </a:lnTo>
                  <a:lnTo>
                    <a:pt x="370" y="1004"/>
                  </a:lnTo>
                  <a:lnTo>
                    <a:pt x="366" y="993"/>
                  </a:lnTo>
                  <a:lnTo>
                    <a:pt x="362" y="983"/>
                  </a:lnTo>
                  <a:lnTo>
                    <a:pt x="361" y="973"/>
                  </a:lnTo>
                  <a:lnTo>
                    <a:pt x="358" y="963"/>
                  </a:lnTo>
                  <a:lnTo>
                    <a:pt x="360" y="953"/>
                  </a:lnTo>
                  <a:lnTo>
                    <a:pt x="361" y="942"/>
                  </a:lnTo>
                  <a:lnTo>
                    <a:pt x="364" y="933"/>
                  </a:lnTo>
                  <a:lnTo>
                    <a:pt x="365" y="921"/>
                  </a:lnTo>
                  <a:lnTo>
                    <a:pt x="369" y="911"/>
                  </a:lnTo>
                  <a:lnTo>
                    <a:pt x="373" y="900"/>
                  </a:lnTo>
                  <a:lnTo>
                    <a:pt x="378" y="889"/>
                  </a:lnTo>
                  <a:lnTo>
                    <a:pt x="383" y="878"/>
                  </a:lnTo>
                  <a:lnTo>
                    <a:pt x="388" y="866"/>
                  </a:lnTo>
                  <a:lnTo>
                    <a:pt x="395" y="856"/>
                  </a:lnTo>
                  <a:lnTo>
                    <a:pt x="404" y="845"/>
                  </a:lnTo>
                  <a:lnTo>
                    <a:pt x="411" y="834"/>
                  </a:lnTo>
                  <a:lnTo>
                    <a:pt x="418" y="822"/>
                  </a:lnTo>
                  <a:lnTo>
                    <a:pt x="428" y="810"/>
                  </a:lnTo>
                  <a:lnTo>
                    <a:pt x="437" y="798"/>
                  </a:lnTo>
                  <a:lnTo>
                    <a:pt x="446" y="785"/>
                  </a:lnTo>
                  <a:lnTo>
                    <a:pt x="456" y="775"/>
                  </a:lnTo>
                  <a:lnTo>
                    <a:pt x="467" y="762"/>
                  </a:lnTo>
                  <a:lnTo>
                    <a:pt x="479" y="751"/>
                  </a:lnTo>
                  <a:lnTo>
                    <a:pt x="489" y="738"/>
                  </a:lnTo>
                  <a:lnTo>
                    <a:pt x="500" y="726"/>
                  </a:lnTo>
                  <a:lnTo>
                    <a:pt x="511" y="713"/>
                  </a:lnTo>
                  <a:lnTo>
                    <a:pt x="523" y="702"/>
                  </a:lnTo>
                  <a:lnTo>
                    <a:pt x="535" y="689"/>
                  </a:lnTo>
                  <a:lnTo>
                    <a:pt x="547" y="677"/>
                  </a:lnTo>
                  <a:lnTo>
                    <a:pt x="558" y="664"/>
                  </a:lnTo>
                  <a:lnTo>
                    <a:pt x="571" y="652"/>
                  </a:lnTo>
                  <a:lnTo>
                    <a:pt x="582" y="638"/>
                  </a:lnTo>
                  <a:lnTo>
                    <a:pt x="594" y="626"/>
                  </a:lnTo>
                  <a:lnTo>
                    <a:pt x="605" y="611"/>
                  </a:lnTo>
                  <a:lnTo>
                    <a:pt x="617" y="598"/>
                  </a:lnTo>
                  <a:lnTo>
                    <a:pt x="629" y="585"/>
                  </a:lnTo>
                  <a:lnTo>
                    <a:pt x="639" y="572"/>
                  </a:lnTo>
                  <a:lnTo>
                    <a:pt x="650" y="559"/>
                  </a:lnTo>
                  <a:lnTo>
                    <a:pt x="662" y="546"/>
                  </a:lnTo>
                  <a:lnTo>
                    <a:pt x="672" y="533"/>
                  </a:lnTo>
                  <a:lnTo>
                    <a:pt x="684" y="520"/>
                  </a:lnTo>
                  <a:lnTo>
                    <a:pt x="692" y="506"/>
                  </a:lnTo>
                  <a:lnTo>
                    <a:pt x="702" y="492"/>
                  </a:lnTo>
                  <a:lnTo>
                    <a:pt x="711" y="478"/>
                  </a:lnTo>
                  <a:lnTo>
                    <a:pt x="720" y="465"/>
                  </a:lnTo>
                  <a:lnTo>
                    <a:pt x="728" y="451"/>
                  </a:lnTo>
                  <a:lnTo>
                    <a:pt x="737" y="438"/>
                  </a:lnTo>
                  <a:lnTo>
                    <a:pt x="743" y="423"/>
                  </a:lnTo>
                  <a:lnTo>
                    <a:pt x="750" y="410"/>
                  </a:lnTo>
                  <a:lnTo>
                    <a:pt x="756" y="396"/>
                  </a:lnTo>
                  <a:lnTo>
                    <a:pt x="761" y="383"/>
                  </a:lnTo>
                  <a:lnTo>
                    <a:pt x="765" y="368"/>
                  </a:lnTo>
                  <a:lnTo>
                    <a:pt x="770" y="354"/>
                  </a:lnTo>
                  <a:lnTo>
                    <a:pt x="773" y="341"/>
                  </a:lnTo>
                  <a:lnTo>
                    <a:pt x="777" y="326"/>
                  </a:lnTo>
                  <a:lnTo>
                    <a:pt x="777" y="312"/>
                  </a:lnTo>
                  <a:lnTo>
                    <a:pt x="778" y="298"/>
                  </a:lnTo>
                  <a:lnTo>
                    <a:pt x="778" y="283"/>
                  </a:lnTo>
                  <a:lnTo>
                    <a:pt x="778" y="270"/>
                  </a:lnTo>
                  <a:lnTo>
                    <a:pt x="775" y="256"/>
                  </a:lnTo>
                  <a:lnTo>
                    <a:pt x="773" y="242"/>
                  </a:lnTo>
                  <a:lnTo>
                    <a:pt x="769" y="227"/>
                  </a:lnTo>
                  <a:lnTo>
                    <a:pt x="765" y="214"/>
                  </a:lnTo>
                  <a:lnTo>
                    <a:pt x="758" y="198"/>
                  </a:lnTo>
                  <a:lnTo>
                    <a:pt x="752" y="185"/>
                  </a:lnTo>
                  <a:lnTo>
                    <a:pt x="744" y="172"/>
                  </a:lnTo>
                  <a:lnTo>
                    <a:pt x="737" y="160"/>
                  </a:lnTo>
                  <a:lnTo>
                    <a:pt x="731" y="147"/>
                  </a:lnTo>
                  <a:lnTo>
                    <a:pt x="723" y="137"/>
                  </a:lnTo>
                  <a:lnTo>
                    <a:pt x="717" y="127"/>
                  </a:lnTo>
                  <a:lnTo>
                    <a:pt x="709" y="117"/>
                  </a:lnTo>
                  <a:lnTo>
                    <a:pt x="700" y="107"/>
                  </a:lnTo>
                  <a:lnTo>
                    <a:pt x="692" y="98"/>
                  </a:lnTo>
                  <a:lnTo>
                    <a:pt x="683" y="90"/>
                  </a:lnTo>
                  <a:lnTo>
                    <a:pt x="675" y="81"/>
                  </a:lnTo>
                  <a:lnTo>
                    <a:pt x="666" y="73"/>
                  </a:lnTo>
                  <a:lnTo>
                    <a:pt x="656" y="66"/>
                  </a:lnTo>
                  <a:lnTo>
                    <a:pt x="647" y="60"/>
                  </a:lnTo>
                  <a:lnTo>
                    <a:pt x="638" y="55"/>
                  </a:lnTo>
                  <a:lnTo>
                    <a:pt x="628" y="48"/>
                  </a:lnTo>
                  <a:lnTo>
                    <a:pt x="617" y="43"/>
                  </a:lnTo>
                  <a:lnTo>
                    <a:pt x="608" y="38"/>
                  </a:lnTo>
                  <a:lnTo>
                    <a:pt x="598" y="32"/>
                  </a:lnTo>
                  <a:lnTo>
                    <a:pt x="587" y="28"/>
                  </a:lnTo>
                  <a:lnTo>
                    <a:pt x="578" y="25"/>
                  </a:lnTo>
                  <a:lnTo>
                    <a:pt x="567" y="21"/>
                  </a:lnTo>
                  <a:lnTo>
                    <a:pt x="557" y="18"/>
                  </a:lnTo>
                  <a:lnTo>
                    <a:pt x="547" y="15"/>
                  </a:lnTo>
                  <a:lnTo>
                    <a:pt x="536" y="11"/>
                  </a:lnTo>
                  <a:lnTo>
                    <a:pt x="527" y="10"/>
                  </a:lnTo>
                  <a:lnTo>
                    <a:pt x="518" y="9"/>
                  </a:lnTo>
                  <a:lnTo>
                    <a:pt x="506" y="6"/>
                  </a:lnTo>
                  <a:lnTo>
                    <a:pt x="497" y="5"/>
                  </a:lnTo>
                  <a:lnTo>
                    <a:pt x="486" y="4"/>
                  </a:lnTo>
                  <a:lnTo>
                    <a:pt x="477" y="4"/>
                  </a:lnTo>
                  <a:lnTo>
                    <a:pt x="467" y="2"/>
                  </a:lnTo>
                  <a:lnTo>
                    <a:pt x="458" y="1"/>
                  </a:lnTo>
                  <a:lnTo>
                    <a:pt x="447" y="1"/>
                  </a:lnTo>
                  <a:lnTo>
                    <a:pt x="438" y="1"/>
                  </a:lnTo>
                  <a:lnTo>
                    <a:pt x="428" y="0"/>
                  </a:lnTo>
                  <a:lnTo>
                    <a:pt x="418" y="0"/>
                  </a:lnTo>
                  <a:lnTo>
                    <a:pt x="409" y="1"/>
                  </a:lnTo>
                  <a:lnTo>
                    <a:pt x="401" y="2"/>
                  </a:lnTo>
                  <a:lnTo>
                    <a:pt x="392" y="2"/>
                  </a:lnTo>
                  <a:lnTo>
                    <a:pt x="383" y="2"/>
                  </a:lnTo>
                  <a:lnTo>
                    <a:pt x="375" y="2"/>
                  </a:lnTo>
                  <a:lnTo>
                    <a:pt x="367" y="4"/>
                  </a:lnTo>
                  <a:lnTo>
                    <a:pt x="360" y="5"/>
                  </a:lnTo>
                  <a:lnTo>
                    <a:pt x="353" y="6"/>
                  </a:lnTo>
                  <a:lnTo>
                    <a:pt x="345" y="8"/>
                  </a:lnTo>
                  <a:lnTo>
                    <a:pt x="340" y="9"/>
                  </a:lnTo>
                  <a:lnTo>
                    <a:pt x="332" y="9"/>
                  </a:lnTo>
                  <a:lnTo>
                    <a:pt x="326" y="11"/>
                  </a:lnTo>
                  <a:lnTo>
                    <a:pt x="320" y="11"/>
                  </a:lnTo>
                  <a:lnTo>
                    <a:pt x="315" y="14"/>
                  </a:lnTo>
                  <a:lnTo>
                    <a:pt x="310" y="14"/>
                  </a:lnTo>
                  <a:lnTo>
                    <a:pt x="305" y="15"/>
                  </a:lnTo>
                  <a:lnTo>
                    <a:pt x="300" y="17"/>
                  </a:lnTo>
                  <a:lnTo>
                    <a:pt x="297" y="18"/>
                  </a:lnTo>
                  <a:lnTo>
                    <a:pt x="289" y="19"/>
                  </a:lnTo>
                  <a:lnTo>
                    <a:pt x="285" y="21"/>
                  </a:lnTo>
                  <a:lnTo>
                    <a:pt x="281" y="22"/>
                  </a:lnTo>
                  <a:lnTo>
                    <a:pt x="281" y="23"/>
                  </a:lnTo>
                  <a:lnTo>
                    <a:pt x="0" y="278"/>
                  </a:lnTo>
                  <a:lnTo>
                    <a:pt x="34" y="443"/>
                  </a:lnTo>
                  <a:lnTo>
                    <a:pt x="34" y="443"/>
                  </a:lnTo>
                  <a:close/>
                </a:path>
              </a:pathLst>
            </a:custGeom>
            <a:solidFill>
              <a:srgbClr val="B5D1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10"/>
            <p:cNvSpPr>
              <a:spLocks/>
            </p:cNvSpPr>
            <p:nvPr/>
          </p:nvSpPr>
          <p:spPr bwMode="auto">
            <a:xfrm>
              <a:off x="6265863" y="1028900"/>
              <a:ext cx="595313" cy="491585"/>
            </a:xfrm>
            <a:custGeom>
              <a:avLst/>
              <a:gdLst>
                <a:gd name="T0" fmla="*/ 253 w 1502"/>
                <a:gd name="T1" fmla="*/ 218 h 1367"/>
                <a:gd name="T2" fmla="*/ 234 w 1502"/>
                <a:gd name="T3" fmla="*/ 245 h 1367"/>
                <a:gd name="T4" fmla="*/ 213 w 1502"/>
                <a:gd name="T5" fmla="*/ 276 h 1367"/>
                <a:gd name="T6" fmla="*/ 190 w 1502"/>
                <a:gd name="T7" fmla="*/ 313 h 1367"/>
                <a:gd name="T8" fmla="*/ 164 w 1502"/>
                <a:gd name="T9" fmla="*/ 356 h 1367"/>
                <a:gd name="T10" fmla="*/ 135 w 1502"/>
                <a:gd name="T11" fmla="*/ 401 h 1367"/>
                <a:gd name="T12" fmla="*/ 108 w 1502"/>
                <a:gd name="T13" fmla="*/ 451 h 1367"/>
                <a:gd name="T14" fmla="*/ 81 w 1502"/>
                <a:gd name="T15" fmla="*/ 501 h 1367"/>
                <a:gd name="T16" fmla="*/ 57 w 1502"/>
                <a:gd name="T17" fmla="*/ 549 h 1367"/>
                <a:gd name="T18" fmla="*/ 36 w 1502"/>
                <a:gd name="T19" fmla="*/ 596 h 1367"/>
                <a:gd name="T20" fmla="*/ 19 w 1502"/>
                <a:gd name="T21" fmla="*/ 645 h 1367"/>
                <a:gd name="T22" fmla="*/ 7 w 1502"/>
                <a:gd name="T23" fmla="*/ 697 h 1367"/>
                <a:gd name="T24" fmla="*/ 2 w 1502"/>
                <a:gd name="T25" fmla="*/ 754 h 1367"/>
                <a:gd name="T26" fmla="*/ 2 w 1502"/>
                <a:gd name="T27" fmla="*/ 815 h 1367"/>
                <a:gd name="T28" fmla="*/ 8 w 1502"/>
                <a:gd name="T29" fmla="*/ 876 h 1367"/>
                <a:gd name="T30" fmla="*/ 20 w 1502"/>
                <a:gd name="T31" fmla="*/ 939 h 1367"/>
                <a:gd name="T32" fmla="*/ 38 w 1502"/>
                <a:gd name="T33" fmla="*/ 999 h 1367"/>
                <a:gd name="T34" fmla="*/ 62 w 1502"/>
                <a:gd name="T35" fmla="*/ 1059 h 1367"/>
                <a:gd name="T36" fmla="*/ 92 w 1502"/>
                <a:gd name="T37" fmla="*/ 1118 h 1367"/>
                <a:gd name="T38" fmla="*/ 126 w 1502"/>
                <a:gd name="T39" fmla="*/ 1173 h 1367"/>
                <a:gd name="T40" fmla="*/ 170 w 1502"/>
                <a:gd name="T41" fmla="*/ 1222 h 1367"/>
                <a:gd name="T42" fmla="*/ 228 w 1502"/>
                <a:gd name="T43" fmla="*/ 1264 h 1367"/>
                <a:gd name="T44" fmla="*/ 297 w 1502"/>
                <a:gd name="T45" fmla="*/ 1297 h 1367"/>
                <a:gd name="T46" fmla="*/ 376 w 1502"/>
                <a:gd name="T47" fmla="*/ 1320 h 1367"/>
                <a:gd name="T48" fmla="*/ 458 w 1502"/>
                <a:gd name="T49" fmla="*/ 1340 h 1367"/>
                <a:gd name="T50" fmla="*/ 540 w 1502"/>
                <a:gd name="T51" fmla="*/ 1353 h 1367"/>
                <a:gd name="T52" fmla="*/ 616 w 1502"/>
                <a:gd name="T53" fmla="*/ 1360 h 1367"/>
                <a:gd name="T54" fmla="*/ 684 w 1502"/>
                <a:gd name="T55" fmla="*/ 1363 h 1367"/>
                <a:gd name="T56" fmla="*/ 739 w 1502"/>
                <a:gd name="T57" fmla="*/ 1366 h 1367"/>
                <a:gd name="T58" fmla="*/ 777 w 1502"/>
                <a:gd name="T59" fmla="*/ 1367 h 1367"/>
                <a:gd name="T60" fmla="*/ 1237 w 1502"/>
                <a:gd name="T61" fmla="*/ 1356 h 1367"/>
                <a:gd name="T62" fmla="*/ 1257 w 1502"/>
                <a:gd name="T63" fmla="*/ 1327 h 1367"/>
                <a:gd name="T64" fmla="*/ 1284 w 1502"/>
                <a:gd name="T65" fmla="*/ 1286 h 1367"/>
                <a:gd name="T66" fmla="*/ 1319 w 1502"/>
                <a:gd name="T67" fmla="*/ 1229 h 1367"/>
                <a:gd name="T68" fmla="*/ 1359 w 1502"/>
                <a:gd name="T69" fmla="*/ 1160 h 1367"/>
                <a:gd name="T70" fmla="*/ 1400 w 1502"/>
                <a:gd name="T71" fmla="*/ 1080 h 1367"/>
                <a:gd name="T72" fmla="*/ 1438 w 1502"/>
                <a:gd name="T73" fmla="*/ 991 h 1367"/>
                <a:gd name="T74" fmla="*/ 1470 w 1502"/>
                <a:gd name="T75" fmla="*/ 897 h 1367"/>
                <a:gd name="T76" fmla="*/ 1493 w 1502"/>
                <a:gd name="T77" fmla="*/ 800 h 1367"/>
                <a:gd name="T78" fmla="*/ 1502 w 1502"/>
                <a:gd name="T79" fmla="*/ 701 h 1367"/>
                <a:gd name="T80" fmla="*/ 1497 w 1502"/>
                <a:gd name="T81" fmla="*/ 603 h 1367"/>
                <a:gd name="T82" fmla="*/ 1480 w 1502"/>
                <a:gd name="T83" fmla="*/ 509 h 1367"/>
                <a:gd name="T84" fmla="*/ 1461 w 1502"/>
                <a:gd name="T85" fmla="*/ 420 h 1367"/>
                <a:gd name="T86" fmla="*/ 1434 w 1502"/>
                <a:gd name="T87" fmla="*/ 337 h 1367"/>
                <a:gd name="T88" fmla="*/ 1400 w 1502"/>
                <a:gd name="T89" fmla="*/ 264 h 1367"/>
                <a:gd name="T90" fmla="*/ 1355 w 1502"/>
                <a:gd name="T91" fmla="*/ 199 h 1367"/>
                <a:gd name="T92" fmla="*/ 1297 w 1502"/>
                <a:gd name="T93" fmla="*/ 141 h 1367"/>
                <a:gd name="T94" fmla="*/ 1223 w 1502"/>
                <a:gd name="T95" fmla="*/ 90 h 1367"/>
                <a:gd name="T96" fmla="*/ 1130 w 1502"/>
                <a:gd name="T97" fmla="*/ 54 h 1367"/>
                <a:gd name="T98" fmla="*/ 1016 w 1502"/>
                <a:gd name="T99" fmla="*/ 24 h 1367"/>
                <a:gd name="T100" fmla="*/ 879 w 1502"/>
                <a:gd name="T101" fmla="*/ 7 h 1367"/>
                <a:gd name="T102" fmla="*/ 719 w 1502"/>
                <a:gd name="T103" fmla="*/ 0 h 1367"/>
                <a:gd name="T104" fmla="*/ 581 w 1502"/>
                <a:gd name="T105" fmla="*/ 5 h 1367"/>
                <a:gd name="T106" fmla="*/ 472 w 1502"/>
                <a:gd name="T107" fmla="*/ 20 h 1367"/>
                <a:gd name="T108" fmla="*/ 390 w 1502"/>
                <a:gd name="T109" fmla="*/ 41 h 1367"/>
                <a:gd name="T110" fmla="*/ 332 w 1502"/>
                <a:gd name="T111" fmla="*/ 68 h 1367"/>
                <a:gd name="T112" fmla="*/ 294 w 1502"/>
                <a:gd name="T113" fmla="*/ 98 h 1367"/>
                <a:gd name="T114" fmla="*/ 271 w 1502"/>
                <a:gd name="T115" fmla="*/ 126 h 1367"/>
                <a:gd name="T116" fmla="*/ 259 w 1502"/>
                <a:gd name="T117" fmla="*/ 170 h 1367"/>
                <a:gd name="T118" fmla="*/ 264 w 1502"/>
                <a:gd name="T119" fmla="*/ 204 h 1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502" h="1367">
                  <a:moveTo>
                    <a:pt x="264" y="204"/>
                  </a:moveTo>
                  <a:lnTo>
                    <a:pt x="263" y="204"/>
                  </a:lnTo>
                  <a:lnTo>
                    <a:pt x="262" y="207"/>
                  </a:lnTo>
                  <a:lnTo>
                    <a:pt x="259" y="209"/>
                  </a:lnTo>
                  <a:lnTo>
                    <a:pt x="257" y="213"/>
                  </a:lnTo>
                  <a:lnTo>
                    <a:pt x="253" y="218"/>
                  </a:lnTo>
                  <a:lnTo>
                    <a:pt x="249" y="225"/>
                  </a:lnTo>
                  <a:lnTo>
                    <a:pt x="246" y="228"/>
                  </a:lnTo>
                  <a:lnTo>
                    <a:pt x="243" y="232"/>
                  </a:lnTo>
                  <a:lnTo>
                    <a:pt x="241" y="235"/>
                  </a:lnTo>
                  <a:lnTo>
                    <a:pt x="238" y="241"/>
                  </a:lnTo>
                  <a:lnTo>
                    <a:pt x="234" y="245"/>
                  </a:lnTo>
                  <a:lnTo>
                    <a:pt x="232" y="250"/>
                  </a:lnTo>
                  <a:lnTo>
                    <a:pt x="228" y="254"/>
                  </a:lnTo>
                  <a:lnTo>
                    <a:pt x="225" y="259"/>
                  </a:lnTo>
                  <a:lnTo>
                    <a:pt x="221" y="264"/>
                  </a:lnTo>
                  <a:lnTo>
                    <a:pt x="217" y="269"/>
                  </a:lnTo>
                  <a:lnTo>
                    <a:pt x="213" y="276"/>
                  </a:lnTo>
                  <a:lnTo>
                    <a:pt x="211" y="283"/>
                  </a:lnTo>
                  <a:lnTo>
                    <a:pt x="207" y="288"/>
                  </a:lnTo>
                  <a:lnTo>
                    <a:pt x="203" y="293"/>
                  </a:lnTo>
                  <a:lnTo>
                    <a:pt x="198" y="300"/>
                  </a:lnTo>
                  <a:lnTo>
                    <a:pt x="195" y="307"/>
                  </a:lnTo>
                  <a:lnTo>
                    <a:pt x="190" y="313"/>
                  </a:lnTo>
                  <a:lnTo>
                    <a:pt x="186" y="320"/>
                  </a:lnTo>
                  <a:lnTo>
                    <a:pt x="182" y="327"/>
                  </a:lnTo>
                  <a:lnTo>
                    <a:pt x="178" y="335"/>
                  </a:lnTo>
                  <a:lnTo>
                    <a:pt x="173" y="341"/>
                  </a:lnTo>
                  <a:lnTo>
                    <a:pt x="169" y="349"/>
                  </a:lnTo>
                  <a:lnTo>
                    <a:pt x="164" y="356"/>
                  </a:lnTo>
                  <a:lnTo>
                    <a:pt x="160" y="364"/>
                  </a:lnTo>
                  <a:lnTo>
                    <a:pt x="155" y="370"/>
                  </a:lnTo>
                  <a:lnTo>
                    <a:pt x="151" y="378"/>
                  </a:lnTo>
                  <a:lnTo>
                    <a:pt x="145" y="386"/>
                  </a:lnTo>
                  <a:lnTo>
                    <a:pt x="142" y="395"/>
                  </a:lnTo>
                  <a:lnTo>
                    <a:pt x="135" y="401"/>
                  </a:lnTo>
                  <a:lnTo>
                    <a:pt x="131" y="409"/>
                  </a:lnTo>
                  <a:lnTo>
                    <a:pt x="126" y="418"/>
                  </a:lnTo>
                  <a:lnTo>
                    <a:pt x="123" y="426"/>
                  </a:lnTo>
                  <a:lnTo>
                    <a:pt x="118" y="434"/>
                  </a:lnTo>
                  <a:lnTo>
                    <a:pt x="113" y="443"/>
                  </a:lnTo>
                  <a:lnTo>
                    <a:pt x="108" y="451"/>
                  </a:lnTo>
                  <a:lnTo>
                    <a:pt x="105" y="459"/>
                  </a:lnTo>
                  <a:lnTo>
                    <a:pt x="100" y="467"/>
                  </a:lnTo>
                  <a:lnTo>
                    <a:pt x="94" y="476"/>
                  </a:lnTo>
                  <a:lnTo>
                    <a:pt x="91" y="484"/>
                  </a:lnTo>
                  <a:lnTo>
                    <a:pt x="85" y="492"/>
                  </a:lnTo>
                  <a:lnTo>
                    <a:pt x="81" y="501"/>
                  </a:lnTo>
                  <a:lnTo>
                    <a:pt x="77" y="509"/>
                  </a:lnTo>
                  <a:lnTo>
                    <a:pt x="72" y="516"/>
                  </a:lnTo>
                  <a:lnTo>
                    <a:pt x="70" y="524"/>
                  </a:lnTo>
                  <a:lnTo>
                    <a:pt x="64" y="532"/>
                  </a:lnTo>
                  <a:lnTo>
                    <a:pt x="60" y="540"/>
                  </a:lnTo>
                  <a:lnTo>
                    <a:pt x="57" y="549"/>
                  </a:lnTo>
                  <a:lnTo>
                    <a:pt x="53" y="557"/>
                  </a:lnTo>
                  <a:lnTo>
                    <a:pt x="49" y="564"/>
                  </a:lnTo>
                  <a:lnTo>
                    <a:pt x="45" y="573"/>
                  </a:lnTo>
                  <a:lnTo>
                    <a:pt x="42" y="581"/>
                  </a:lnTo>
                  <a:lnTo>
                    <a:pt x="40" y="588"/>
                  </a:lnTo>
                  <a:lnTo>
                    <a:pt x="36" y="596"/>
                  </a:lnTo>
                  <a:lnTo>
                    <a:pt x="33" y="603"/>
                  </a:lnTo>
                  <a:lnTo>
                    <a:pt x="30" y="612"/>
                  </a:lnTo>
                  <a:lnTo>
                    <a:pt x="28" y="620"/>
                  </a:lnTo>
                  <a:lnTo>
                    <a:pt x="24" y="628"/>
                  </a:lnTo>
                  <a:lnTo>
                    <a:pt x="21" y="637"/>
                  </a:lnTo>
                  <a:lnTo>
                    <a:pt x="19" y="645"/>
                  </a:lnTo>
                  <a:lnTo>
                    <a:pt x="17" y="654"/>
                  </a:lnTo>
                  <a:lnTo>
                    <a:pt x="15" y="662"/>
                  </a:lnTo>
                  <a:lnTo>
                    <a:pt x="12" y="669"/>
                  </a:lnTo>
                  <a:lnTo>
                    <a:pt x="10" y="679"/>
                  </a:lnTo>
                  <a:lnTo>
                    <a:pt x="10" y="688"/>
                  </a:lnTo>
                  <a:lnTo>
                    <a:pt x="7" y="697"/>
                  </a:lnTo>
                  <a:lnTo>
                    <a:pt x="6" y="707"/>
                  </a:lnTo>
                  <a:lnTo>
                    <a:pt x="4" y="716"/>
                  </a:lnTo>
                  <a:lnTo>
                    <a:pt x="4" y="727"/>
                  </a:lnTo>
                  <a:lnTo>
                    <a:pt x="3" y="736"/>
                  </a:lnTo>
                  <a:lnTo>
                    <a:pt x="2" y="745"/>
                  </a:lnTo>
                  <a:lnTo>
                    <a:pt x="2" y="754"/>
                  </a:lnTo>
                  <a:lnTo>
                    <a:pt x="2" y="765"/>
                  </a:lnTo>
                  <a:lnTo>
                    <a:pt x="0" y="774"/>
                  </a:lnTo>
                  <a:lnTo>
                    <a:pt x="0" y="784"/>
                  </a:lnTo>
                  <a:lnTo>
                    <a:pt x="0" y="794"/>
                  </a:lnTo>
                  <a:lnTo>
                    <a:pt x="2" y="805"/>
                  </a:lnTo>
                  <a:lnTo>
                    <a:pt x="2" y="815"/>
                  </a:lnTo>
                  <a:lnTo>
                    <a:pt x="3" y="825"/>
                  </a:lnTo>
                  <a:lnTo>
                    <a:pt x="3" y="835"/>
                  </a:lnTo>
                  <a:lnTo>
                    <a:pt x="4" y="846"/>
                  </a:lnTo>
                  <a:lnTo>
                    <a:pt x="6" y="856"/>
                  </a:lnTo>
                  <a:lnTo>
                    <a:pt x="7" y="867"/>
                  </a:lnTo>
                  <a:lnTo>
                    <a:pt x="8" y="876"/>
                  </a:lnTo>
                  <a:lnTo>
                    <a:pt x="11" y="888"/>
                  </a:lnTo>
                  <a:lnTo>
                    <a:pt x="12" y="897"/>
                  </a:lnTo>
                  <a:lnTo>
                    <a:pt x="13" y="907"/>
                  </a:lnTo>
                  <a:lnTo>
                    <a:pt x="15" y="918"/>
                  </a:lnTo>
                  <a:lnTo>
                    <a:pt x="19" y="928"/>
                  </a:lnTo>
                  <a:lnTo>
                    <a:pt x="20" y="939"/>
                  </a:lnTo>
                  <a:lnTo>
                    <a:pt x="23" y="948"/>
                  </a:lnTo>
                  <a:lnTo>
                    <a:pt x="25" y="958"/>
                  </a:lnTo>
                  <a:lnTo>
                    <a:pt x="29" y="969"/>
                  </a:lnTo>
                  <a:lnTo>
                    <a:pt x="32" y="979"/>
                  </a:lnTo>
                  <a:lnTo>
                    <a:pt x="34" y="990"/>
                  </a:lnTo>
                  <a:lnTo>
                    <a:pt x="38" y="999"/>
                  </a:lnTo>
                  <a:lnTo>
                    <a:pt x="42" y="1009"/>
                  </a:lnTo>
                  <a:lnTo>
                    <a:pt x="45" y="1020"/>
                  </a:lnTo>
                  <a:lnTo>
                    <a:pt x="49" y="1029"/>
                  </a:lnTo>
                  <a:lnTo>
                    <a:pt x="53" y="1039"/>
                  </a:lnTo>
                  <a:lnTo>
                    <a:pt x="58" y="1051"/>
                  </a:lnTo>
                  <a:lnTo>
                    <a:pt x="62" y="1059"/>
                  </a:lnTo>
                  <a:lnTo>
                    <a:pt x="66" y="1069"/>
                  </a:lnTo>
                  <a:lnTo>
                    <a:pt x="71" y="1080"/>
                  </a:lnTo>
                  <a:lnTo>
                    <a:pt x="76" y="1090"/>
                  </a:lnTo>
                  <a:lnTo>
                    <a:pt x="81" y="1099"/>
                  </a:lnTo>
                  <a:lnTo>
                    <a:pt x="87" y="1109"/>
                  </a:lnTo>
                  <a:lnTo>
                    <a:pt x="92" y="1118"/>
                  </a:lnTo>
                  <a:lnTo>
                    <a:pt x="97" y="1128"/>
                  </a:lnTo>
                  <a:lnTo>
                    <a:pt x="102" y="1136"/>
                  </a:lnTo>
                  <a:lnTo>
                    <a:pt x="108" y="1146"/>
                  </a:lnTo>
                  <a:lnTo>
                    <a:pt x="114" y="1154"/>
                  </a:lnTo>
                  <a:lnTo>
                    <a:pt x="121" y="1165"/>
                  </a:lnTo>
                  <a:lnTo>
                    <a:pt x="126" y="1173"/>
                  </a:lnTo>
                  <a:lnTo>
                    <a:pt x="134" y="1182"/>
                  </a:lnTo>
                  <a:lnTo>
                    <a:pt x="140" y="1191"/>
                  </a:lnTo>
                  <a:lnTo>
                    <a:pt x="148" y="1200"/>
                  </a:lnTo>
                  <a:lnTo>
                    <a:pt x="155" y="1208"/>
                  </a:lnTo>
                  <a:lnTo>
                    <a:pt x="162" y="1216"/>
                  </a:lnTo>
                  <a:lnTo>
                    <a:pt x="170" y="1222"/>
                  </a:lnTo>
                  <a:lnTo>
                    <a:pt x="179" y="1230"/>
                  </a:lnTo>
                  <a:lnTo>
                    <a:pt x="187" y="1237"/>
                  </a:lnTo>
                  <a:lnTo>
                    <a:pt x="198" y="1245"/>
                  </a:lnTo>
                  <a:lnTo>
                    <a:pt x="207" y="1251"/>
                  </a:lnTo>
                  <a:lnTo>
                    <a:pt x="217" y="1259"/>
                  </a:lnTo>
                  <a:lnTo>
                    <a:pt x="228" y="1264"/>
                  </a:lnTo>
                  <a:lnTo>
                    <a:pt x="238" y="1269"/>
                  </a:lnTo>
                  <a:lnTo>
                    <a:pt x="250" y="1275"/>
                  </a:lnTo>
                  <a:lnTo>
                    <a:pt x="262" y="1281"/>
                  </a:lnTo>
                  <a:lnTo>
                    <a:pt x="274" y="1286"/>
                  </a:lnTo>
                  <a:lnTo>
                    <a:pt x="285" y="1292"/>
                  </a:lnTo>
                  <a:lnTo>
                    <a:pt x="297" y="1297"/>
                  </a:lnTo>
                  <a:lnTo>
                    <a:pt x="311" y="1302"/>
                  </a:lnTo>
                  <a:lnTo>
                    <a:pt x="323" y="1306"/>
                  </a:lnTo>
                  <a:lnTo>
                    <a:pt x="336" y="1310"/>
                  </a:lnTo>
                  <a:lnTo>
                    <a:pt x="349" y="1314"/>
                  </a:lnTo>
                  <a:lnTo>
                    <a:pt x="362" y="1318"/>
                  </a:lnTo>
                  <a:lnTo>
                    <a:pt x="376" y="1320"/>
                  </a:lnTo>
                  <a:lnTo>
                    <a:pt x="390" y="1324"/>
                  </a:lnTo>
                  <a:lnTo>
                    <a:pt x="403" y="1328"/>
                  </a:lnTo>
                  <a:lnTo>
                    <a:pt x="417" y="1332"/>
                  </a:lnTo>
                  <a:lnTo>
                    <a:pt x="430" y="1335"/>
                  </a:lnTo>
                  <a:lnTo>
                    <a:pt x="445" y="1337"/>
                  </a:lnTo>
                  <a:lnTo>
                    <a:pt x="458" y="1340"/>
                  </a:lnTo>
                  <a:lnTo>
                    <a:pt x="472" y="1343"/>
                  </a:lnTo>
                  <a:lnTo>
                    <a:pt x="485" y="1344"/>
                  </a:lnTo>
                  <a:lnTo>
                    <a:pt x="498" y="1346"/>
                  </a:lnTo>
                  <a:lnTo>
                    <a:pt x="513" y="1349"/>
                  </a:lnTo>
                  <a:lnTo>
                    <a:pt x="527" y="1352"/>
                  </a:lnTo>
                  <a:lnTo>
                    <a:pt x="540" y="1353"/>
                  </a:lnTo>
                  <a:lnTo>
                    <a:pt x="553" y="1354"/>
                  </a:lnTo>
                  <a:lnTo>
                    <a:pt x="565" y="1356"/>
                  </a:lnTo>
                  <a:lnTo>
                    <a:pt x="579" y="1357"/>
                  </a:lnTo>
                  <a:lnTo>
                    <a:pt x="591" y="1358"/>
                  </a:lnTo>
                  <a:lnTo>
                    <a:pt x="604" y="1358"/>
                  </a:lnTo>
                  <a:lnTo>
                    <a:pt x="616" y="1360"/>
                  </a:lnTo>
                  <a:lnTo>
                    <a:pt x="628" y="1362"/>
                  </a:lnTo>
                  <a:lnTo>
                    <a:pt x="640" y="1362"/>
                  </a:lnTo>
                  <a:lnTo>
                    <a:pt x="651" y="1362"/>
                  </a:lnTo>
                  <a:lnTo>
                    <a:pt x="662" y="1362"/>
                  </a:lnTo>
                  <a:lnTo>
                    <a:pt x="674" y="1363"/>
                  </a:lnTo>
                  <a:lnTo>
                    <a:pt x="684" y="1363"/>
                  </a:lnTo>
                  <a:lnTo>
                    <a:pt x="694" y="1365"/>
                  </a:lnTo>
                  <a:lnTo>
                    <a:pt x="704" y="1365"/>
                  </a:lnTo>
                  <a:lnTo>
                    <a:pt x="714" y="1366"/>
                  </a:lnTo>
                  <a:lnTo>
                    <a:pt x="722" y="1366"/>
                  </a:lnTo>
                  <a:lnTo>
                    <a:pt x="730" y="1366"/>
                  </a:lnTo>
                  <a:lnTo>
                    <a:pt x="739" y="1366"/>
                  </a:lnTo>
                  <a:lnTo>
                    <a:pt x="747" y="1366"/>
                  </a:lnTo>
                  <a:lnTo>
                    <a:pt x="753" y="1366"/>
                  </a:lnTo>
                  <a:lnTo>
                    <a:pt x="760" y="1366"/>
                  </a:lnTo>
                  <a:lnTo>
                    <a:pt x="766" y="1366"/>
                  </a:lnTo>
                  <a:lnTo>
                    <a:pt x="773" y="1367"/>
                  </a:lnTo>
                  <a:lnTo>
                    <a:pt x="777" y="1367"/>
                  </a:lnTo>
                  <a:lnTo>
                    <a:pt x="781" y="1367"/>
                  </a:lnTo>
                  <a:lnTo>
                    <a:pt x="785" y="1367"/>
                  </a:lnTo>
                  <a:lnTo>
                    <a:pt x="789" y="1367"/>
                  </a:lnTo>
                  <a:lnTo>
                    <a:pt x="794" y="1367"/>
                  </a:lnTo>
                  <a:lnTo>
                    <a:pt x="795" y="1367"/>
                  </a:lnTo>
                  <a:lnTo>
                    <a:pt x="1237" y="1356"/>
                  </a:lnTo>
                  <a:lnTo>
                    <a:pt x="1237" y="1354"/>
                  </a:lnTo>
                  <a:lnTo>
                    <a:pt x="1240" y="1350"/>
                  </a:lnTo>
                  <a:lnTo>
                    <a:pt x="1244" y="1345"/>
                  </a:lnTo>
                  <a:lnTo>
                    <a:pt x="1250" y="1337"/>
                  </a:lnTo>
                  <a:lnTo>
                    <a:pt x="1253" y="1332"/>
                  </a:lnTo>
                  <a:lnTo>
                    <a:pt x="1257" y="1327"/>
                  </a:lnTo>
                  <a:lnTo>
                    <a:pt x="1259" y="1322"/>
                  </a:lnTo>
                  <a:lnTo>
                    <a:pt x="1264" y="1316"/>
                  </a:lnTo>
                  <a:lnTo>
                    <a:pt x="1268" y="1309"/>
                  </a:lnTo>
                  <a:lnTo>
                    <a:pt x="1274" y="1301"/>
                  </a:lnTo>
                  <a:lnTo>
                    <a:pt x="1279" y="1294"/>
                  </a:lnTo>
                  <a:lnTo>
                    <a:pt x="1284" y="1286"/>
                  </a:lnTo>
                  <a:lnTo>
                    <a:pt x="1289" y="1277"/>
                  </a:lnTo>
                  <a:lnTo>
                    <a:pt x="1296" y="1268"/>
                  </a:lnTo>
                  <a:lnTo>
                    <a:pt x="1301" y="1259"/>
                  </a:lnTo>
                  <a:lnTo>
                    <a:pt x="1308" y="1250"/>
                  </a:lnTo>
                  <a:lnTo>
                    <a:pt x="1313" y="1239"/>
                  </a:lnTo>
                  <a:lnTo>
                    <a:pt x="1319" y="1229"/>
                  </a:lnTo>
                  <a:lnTo>
                    <a:pt x="1326" y="1218"/>
                  </a:lnTo>
                  <a:lnTo>
                    <a:pt x="1332" y="1208"/>
                  </a:lnTo>
                  <a:lnTo>
                    <a:pt x="1338" y="1196"/>
                  </a:lnTo>
                  <a:lnTo>
                    <a:pt x="1345" y="1184"/>
                  </a:lnTo>
                  <a:lnTo>
                    <a:pt x="1352" y="1171"/>
                  </a:lnTo>
                  <a:lnTo>
                    <a:pt x="1359" y="1160"/>
                  </a:lnTo>
                  <a:lnTo>
                    <a:pt x="1365" y="1148"/>
                  </a:lnTo>
                  <a:lnTo>
                    <a:pt x="1373" y="1135"/>
                  </a:lnTo>
                  <a:lnTo>
                    <a:pt x="1379" y="1120"/>
                  </a:lnTo>
                  <a:lnTo>
                    <a:pt x="1387" y="1107"/>
                  </a:lnTo>
                  <a:lnTo>
                    <a:pt x="1393" y="1093"/>
                  </a:lnTo>
                  <a:lnTo>
                    <a:pt x="1400" y="1080"/>
                  </a:lnTo>
                  <a:lnTo>
                    <a:pt x="1406" y="1065"/>
                  </a:lnTo>
                  <a:lnTo>
                    <a:pt x="1412" y="1051"/>
                  </a:lnTo>
                  <a:lnTo>
                    <a:pt x="1419" y="1035"/>
                  </a:lnTo>
                  <a:lnTo>
                    <a:pt x="1425" y="1021"/>
                  </a:lnTo>
                  <a:lnTo>
                    <a:pt x="1430" y="1005"/>
                  </a:lnTo>
                  <a:lnTo>
                    <a:pt x="1438" y="991"/>
                  </a:lnTo>
                  <a:lnTo>
                    <a:pt x="1444" y="975"/>
                  </a:lnTo>
                  <a:lnTo>
                    <a:pt x="1449" y="960"/>
                  </a:lnTo>
                  <a:lnTo>
                    <a:pt x="1454" y="945"/>
                  </a:lnTo>
                  <a:lnTo>
                    <a:pt x="1461" y="930"/>
                  </a:lnTo>
                  <a:lnTo>
                    <a:pt x="1464" y="913"/>
                  </a:lnTo>
                  <a:lnTo>
                    <a:pt x="1470" y="897"/>
                  </a:lnTo>
                  <a:lnTo>
                    <a:pt x="1475" y="881"/>
                  </a:lnTo>
                  <a:lnTo>
                    <a:pt x="1479" y="865"/>
                  </a:lnTo>
                  <a:lnTo>
                    <a:pt x="1483" y="848"/>
                  </a:lnTo>
                  <a:lnTo>
                    <a:pt x="1487" y="833"/>
                  </a:lnTo>
                  <a:lnTo>
                    <a:pt x="1489" y="816"/>
                  </a:lnTo>
                  <a:lnTo>
                    <a:pt x="1493" y="800"/>
                  </a:lnTo>
                  <a:lnTo>
                    <a:pt x="1495" y="783"/>
                  </a:lnTo>
                  <a:lnTo>
                    <a:pt x="1497" y="766"/>
                  </a:lnTo>
                  <a:lnTo>
                    <a:pt x="1500" y="750"/>
                  </a:lnTo>
                  <a:lnTo>
                    <a:pt x="1501" y="733"/>
                  </a:lnTo>
                  <a:lnTo>
                    <a:pt x="1501" y="718"/>
                  </a:lnTo>
                  <a:lnTo>
                    <a:pt x="1502" y="701"/>
                  </a:lnTo>
                  <a:lnTo>
                    <a:pt x="1502" y="685"/>
                  </a:lnTo>
                  <a:lnTo>
                    <a:pt x="1502" y="668"/>
                  </a:lnTo>
                  <a:lnTo>
                    <a:pt x="1501" y="651"/>
                  </a:lnTo>
                  <a:lnTo>
                    <a:pt x="1500" y="635"/>
                  </a:lnTo>
                  <a:lnTo>
                    <a:pt x="1498" y="618"/>
                  </a:lnTo>
                  <a:lnTo>
                    <a:pt x="1497" y="603"/>
                  </a:lnTo>
                  <a:lnTo>
                    <a:pt x="1493" y="587"/>
                  </a:lnTo>
                  <a:lnTo>
                    <a:pt x="1491" y="570"/>
                  </a:lnTo>
                  <a:lnTo>
                    <a:pt x="1488" y="554"/>
                  </a:lnTo>
                  <a:lnTo>
                    <a:pt x="1485" y="540"/>
                  </a:lnTo>
                  <a:lnTo>
                    <a:pt x="1483" y="523"/>
                  </a:lnTo>
                  <a:lnTo>
                    <a:pt x="1480" y="509"/>
                  </a:lnTo>
                  <a:lnTo>
                    <a:pt x="1478" y="493"/>
                  </a:lnTo>
                  <a:lnTo>
                    <a:pt x="1475" y="479"/>
                  </a:lnTo>
                  <a:lnTo>
                    <a:pt x="1471" y="463"/>
                  </a:lnTo>
                  <a:lnTo>
                    <a:pt x="1467" y="449"/>
                  </a:lnTo>
                  <a:lnTo>
                    <a:pt x="1463" y="434"/>
                  </a:lnTo>
                  <a:lnTo>
                    <a:pt x="1461" y="420"/>
                  </a:lnTo>
                  <a:lnTo>
                    <a:pt x="1455" y="405"/>
                  </a:lnTo>
                  <a:lnTo>
                    <a:pt x="1451" y="391"/>
                  </a:lnTo>
                  <a:lnTo>
                    <a:pt x="1449" y="378"/>
                  </a:lnTo>
                  <a:lnTo>
                    <a:pt x="1445" y="365"/>
                  </a:lnTo>
                  <a:lnTo>
                    <a:pt x="1440" y="352"/>
                  </a:lnTo>
                  <a:lnTo>
                    <a:pt x="1434" y="337"/>
                  </a:lnTo>
                  <a:lnTo>
                    <a:pt x="1429" y="326"/>
                  </a:lnTo>
                  <a:lnTo>
                    <a:pt x="1424" y="313"/>
                  </a:lnTo>
                  <a:lnTo>
                    <a:pt x="1419" y="300"/>
                  </a:lnTo>
                  <a:lnTo>
                    <a:pt x="1412" y="288"/>
                  </a:lnTo>
                  <a:lnTo>
                    <a:pt x="1406" y="276"/>
                  </a:lnTo>
                  <a:lnTo>
                    <a:pt x="1400" y="264"/>
                  </a:lnTo>
                  <a:lnTo>
                    <a:pt x="1394" y="252"/>
                  </a:lnTo>
                  <a:lnTo>
                    <a:pt x="1386" y="241"/>
                  </a:lnTo>
                  <a:lnTo>
                    <a:pt x="1379" y="230"/>
                  </a:lnTo>
                  <a:lnTo>
                    <a:pt x="1373" y="220"/>
                  </a:lnTo>
                  <a:lnTo>
                    <a:pt x="1364" y="208"/>
                  </a:lnTo>
                  <a:lnTo>
                    <a:pt x="1355" y="199"/>
                  </a:lnTo>
                  <a:lnTo>
                    <a:pt x="1347" y="188"/>
                  </a:lnTo>
                  <a:lnTo>
                    <a:pt x="1339" y="179"/>
                  </a:lnTo>
                  <a:lnTo>
                    <a:pt x="1328" y="168"/>
                  </a:lnTo>
                  <a:lnTo>
                    <a:pt x="1319" y="160"/>
                  </a:lnTo>
                  <a:lnTo>
                    <a:pt x="1308" y="149"/>
                  </a:lnTo>
                  <a:lnTo>
                    <a:pt x="1297" y="141"/>
                  </a:lnTo>
                  <a:lnTo>
                    <a:pt x="1285" y="132"/>
                  </a:lnTo>
                  <a:lnTo>
                    <a:pt x="1274" y="123"/>
                  </a:lnTo>
                  <a:lnTo>
                    <a:pt x="1262" y="114"/>
                  </a:lnTo>
                  <a:lnTo>
                    <a:pt x="1250" y="107"/>
                  </a:lnTo>
                  <a:lnTo>
                    <a:pt x="1236" y="98"/>
                  </a:lnTo>
                  <a:lnTo>
                    <a:pt x="1223" y="90"/>
                  </a:lnTo>
                  <a:lnTo>
                    <a:pt x="1208" y="84"/>
                  </a:lnTo>
                  <a:lnTo>
                    <a:pt x="1194" y="77"/>
                  </a:lnTo>
                  <a:lnTo>
                    <a:pt x="1178" y="71"/>
                  </a:lnTo>
                  <a:lnTo>
                    <a:pt x="1164" y="64"/>
                  </a:lnTo>
                  <a:lnTo>
                    <a:pt x="1147" y="59"/>
                  </a:lnTo>
                  <a:lnTo>
                    <a:pt x="1130" y="54"/>
                  </a:lnTo>
                  <a:lnTo>
                    <a:pt x="1111" y="47"/>
                  </a:lnTo>
                  <a:lnTo>
                    <a:pt x="1094" y="41"/>
                  </a:lnTo>
                  <a:lnTo>
                    <a:pt x="1076" y="37"/>
                  </a:lnTo>
                  <a:lnTo>
                    <a:pt x="1057" y="33"/>
                  </a:lnTo>
                  <a:lnTo>
                    <a:pt x="1037" y="28"/>
                  </a:lnTo>
                  <a:lnTo>
                    <a:pt x="1016" y="24"/>
                  </a:lnTo>
                  <a:lnTo>
                    <a:pt x="995" y="20"/>
                  </a:lnTo>
                  <a:lnTo>
                    <a:pt x="974" y="17"/>
                  </a:lnTo>
                  <a:lnTo>
                    <a:pt x="949" y="15"/>
                  </a:lnTo>
                  <a:lnTo>
                    <a:pt x="927" y="11"/>
                  </a:lnTo>
                  <a:lnTo>
                    <a:pt x="902" y="8"/>
                  </a:lnTo>
                  <a:lnTo>
                    <a:pt x="879" y="7"/>
                  </a:lnTo>
                  <a:lnTo>
                    <a:pt x="854" y="4"/>
                  </a:lnTo>
                  <a:lnTo>
                    <a:pt x="828" y="3"/>
                  </a:lnTo>
                  <a:lnTo>
                    <a:pt x="800" y="2"/>
                  </a:lnTo>
                  <a:lnTo>
                    <a:pt x="774" y="2"/>
                  </a:lnTo>
                  <a:lnTo>
                    <a:pt x="745" y="2"/>
                  </a:lnTo>
                  <a:lnTo>
                    <a:pt x="719" y="0"/>
                  </a:lnTo>
                  <a:lnTo>
                    <a:pt x="693" y="0"/>
                  </a:lnTo>
                  <a:lnTo>
                    <a:pt x="670" y="2"/>
                  </a:lnTo>
                  <a:lnTo>
                    <a:pt x="645" y="2"/>
                  </a:lnTo>
                  <a:lnTo>
                    <a:pt x="623" y="2"/>
                  </a:lnTo>
                  <a:lnTo>
                    <a:pt x="600" y="3"/>
                  </a:lnTo>
                  <a:lnTo>
                    <a:pt x="581" y="5"/>
                  </a:lnTo>
                  <a:lnTo>
                    <a:pt x="559" y="7"/>
                  </a:lnTo>
                  <a:lnTo>
                    <a:pt x="540" y="8"/>
                  </a:lnTo>
                  <a:lnTo>
                    <a:pt x="521" y="11"/>
                  </a:lnTo>
                  <a:lnTo>
                    <a:pt x="505" y="15"/>
                  </a:lnTo>
                  <a:lnTo>
                    <a:pt x="487" y="17"/>
                  </a:lnTo>
                  <a:lnTo>
                    <a:pt x="472" y="20"/>
                  </a:lnTo>
                  <a:lnTo>
                    <a:pt x="455" y="22"/>
                  </a:lnTo>
                  <a:lnTo>
                    <a:pt x="442" y="26"/>
                  </a:lnTo>
                  <a:lnTo>
                    <a:pt x="427" y="29"/>
                  </a:lnTo>
                  <a:lnTo>
                    <a:pt x="415" y="33"/>
                  </a:lnTo>
                  <a:lnTo>
                    <a:pt x="400" y="37"/>
                  </a:lnTo>
                  <a:lnTo>
                    <a:pt x="390" y="41"/>
                  </a:lnTo>
                  <a:lnTo>
                    <a:pt x="378" y="45"/>
                  </a:lnTo>
                  <a:lnTo>
                    <a:pt x="368" y="50"/>
                  </a:lnTo>
                  <a:lnTo>
                    <a:pt x="357" y="54"/>
                  </a:lnTo>
                  <a:lnTo>
                    <a:pt x="349" y="59"/>
                  </a:lnTo>
                  <a:lnTo>
                    <a:pt x="340" y="63"/>
                  </a:lnTo>
                  <a:lnTo>
                    <a:pt x="332" y="68"/>
                  </a:lnTo>
                  <a:lnTo>
                    <a:pt x="325" y="72"/>
                  </a:lnTo>
                  <a:lnTo>
                    <a:pt x="318" y="77"/>
                  </a:lnTo>
                  <a:lnTo>
                    <a:pt x="310" y="83"/>
                  </a:lnTo>
                  <a:lnTo>
                    <a:pt x="305" y="86"/>
                  </a:lnTo>
                  <a:lnTo>
                    <a:pt x="300" y="93"/>
                  </a:lnTo>
                  <a:lnTo>
                    <a:pt x="294" y="98"/>
                  </a:lnTo>
                  <a:lnTo>
                    <a:pt x="289" y="102"/>
                  </a:lnTo>
                  <a:lnTo>
                    <a:pt x="285" y="107"/>
                  </a:lnTo>
                  <a:lnTo>
                    <a:pt x="280" y="111"/>
                  </a:lnTo>
                  <a:lnTo>
                    <a:pt x="277" y="117"/>
                  </a:lnTo>
                  <a:lnTo>
                    <a:pt x="274" y="120"/>
                  </a:lnTo>
                  <a:lnTo>
                    <a:pt x="271" y="126"/>
                  </a:lnTo>
                  <a:lnTo>
                    <a:pt x="270" y="130"/>
                  </a:lnTo>
                  <a:lnTo>
                    <a:pt x="267" y="135"/>
                  </a:lnTo>
                  <a:lnTo>
                    <a:pt x="263" y="144"/>
                  </a:lnTo>
                  <a:lnTo>
                    <a:pt x="262" y="153"/>
                  </a:lnTo>
                  <a:lnTo>
                    <a:pt x="259" y="162"/>
                  </a:lnTo>
                  <a:lnTo>
                    <a:pt x="259" y="170"/>
                  </a:lnTo>
                  <a:lnTo>
                    <a:pt x="259" y="177"/>
                  </a:lnTo>
                  <a:lnTo>
                    <a:pt x="259" y="183"/>
                  </a:lnTo>
                  <a:lnTo>
                    <a:pt x="259" y="190"/>
                  </a:lnTo>
                  <a:lnTo>
                    <a:pt x="262" y="195"/>
                  </a:lnTo>
                  <a:lnTo>
                    <a:pt x="262" y="201"/>
                  </a:lnTo>
                  <a:lnTo>
                    <a:pt x="264" y="204"/>
                  </a:lnTo>
                  <a:lnTo>
                    <a:pt x="264" y="20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11"/>
            <p:cNvSpPr>
              <a:spLocks/>
            </p:cNvSpPr>
            <p:nvPr/>
          </p:nvSpPr>
          <p:spPr bwMode="auto">
            <a:xfrm>
              <a:off x="6324600" y="1131254"/>
              <a:ext cx="163513" cy="348867"/>
            </a:xfrm>
            <a:custGeom>
              <a:avLst/>
              <a:gdLst>
                <a:gd name="T0" fmla="*/ 318 w 416"/>
                <a:gd name="T1" fmla="*/ 54 h 966"/>
                <a:gd name="T2" fmla="*/ 312 w 416"/>
                <a:gd name="T3" fmla="*/ 68 h 966"/>
                <a:gd name="T4" fmla="*/ 305 w 416"/>
                <a:gd name="T5" fmla="*/ 93 h 966"/>
                <a:gd name="T6" fmla="*/ 299 w 416"/>
                <a:gd name="T7" fmla="*/ 106 h 966"/>
                <a:gd name="T8" fmla="*/ 296 w 416"/>
                <a:gd name="T9" fmla="*/ 122 h 966"/>
                <a:gd name="T10" fmla="*/ 290 w 416"/>
                <a:gd name="T11" fmla="*/ 139 h 966"/>
                <a:gd name="T12" fmla="*/ 286 w 416"/>
                <a:gd name="T13" fmla="*/ 159 h 966"/>
                <a:gd name="T14" fmla="*/ 280 w 416"/>
                <a:gd name="T15" fmla="*/ 177 h 966"/>
                <a:gd name="T16" fmla="*/ 276 w 416"/>
                <a:gd name="T17" fmla="*/ 199 h 966"/>
                <a:gd name="T18" fmla="*/ 269 w 416"/>
                <a:gd name="T19" fmla="*/ 221 h 966"/>
                <a:gd name="T20" fmla="*/ 267 w 416"/>
                <a:gd name="T21" fmla="*/ 245 h 966"/>
                <a:gd name="T22" fmla="*/ 262 w 416"/>
                <a:gd name="T23" fmla="*/ 268 h 966"/>
                <a:gd name="T24" fmla="*/ 258 w 416"/>
                <a:gd name="T25" fmla="*/ 295 h 966"/>
                <a:gd name="T26" fmla="*/ 252 w 416"/>
                <a:gd name="T27" fmla="*/ 321 h 966"/>
                <a:gd name="T28" fmla="*/ 250 w 416"/>
                <a:gd name="T29" fmla="*/ 347 h 966"/>
                <a:gd name="T30" fmla="*/ 246 w 416"/>
                <a:gd name="T31" fmla="*/ 374 h 966"/>
                <a:gd name="T32" fmla="*/ 245 w 416"/>
                <a:gd name="T33" fmla="*/ 403 h 966"/>
                <a:gd name="T34" fmla="*/ 243 w 416"/>
                <a:gd name="T35" fmla="*/ 430 h 966"/>
                <a:gd name="T36" fmla="*/ 243 w 416"/>
                <a:gd name="T37" fmla="*/ 459 h 966"/>
                <a:gd name="T38" fmla="*/ 246 w 416"/>
                <a:gd name="T39" fmla="*/ 488 h 966"/>
                <a:gd name="T40" fmla="*/ 251 w 416"/>
                <a:gd name="T41" fmla="*/ 518 h 966"/>
                <a:gd name="T42" fmla="*/ 258 w 416"/>
                <a:gd name="T43" fmla="*/ 547 h 966"/>
                <a:gd name="T44" fmla="*/ 267 w 416"/>
                <a:gd name="T45" fmla="*/ 577 h 966"/>
                <a:gd name="T46" fmla="*/ 275 w 416"/>
                <a:gd name="T47" fmla="*/ 604 h 966"/>
                <a:gd name="T48" fmla="*/ 285 w 416"/>
                <a:gd name="T49" fmla="*/ 632 h 966"/>
                <a:gd name="T50" fmla="*/ 297 w 416"/>
                <a:gd name="T51" fmla="*/ 659 h 966"/>
                <a:gd name="T52" fmla="*/ 309 w 416"/>
                <a:gd name="T53" fmla="*/ 687 h 966"/>
                <a:gd name="T54" fmla="*/ 320 w 416"/>
                <a:gd name="T55" fmla="*/ 711 h 966"/>
                <a:gd name="T56" fmla="*/ 333 w 416"/>
                <a:gd name="T57" fmla="*/ 735 h 966"/>
                <a:gd name="T58" fmla="*/ 345 w 416"/>
                <a:gd name="T59" fmla="*/ 759 h 966"/>
                <a:gd name="T60" fmla="*/ 357 w 416"/>
                <a:gd name="T61" fmla="*/ 779 h 966"/>
                <a:gd name="T62" fmla="*/ 369 w 416"/>
                <a:gd name="T63" fmla="*/ 798 h 966"/>
                <a:gd name="T64" fmla="*/ 379 w 416"/>
                <a:gd name="T65" fmla="*/ 816 h 966"/>
                <a:gd name="T66" fmla="*/ 390 w 416"/>
                <a:gd name="T67" fmla="*/ 830 h 966"/>
                <a:gd name="T68" fmla="*/ 397 w 416"/>
                <a:gd name="T69" fmla="*/ 843 h 966"/>
                <a:gd name="T70" fmla="*/ 411 w 416"/>
                <a:gd name="T71" fmla="*/ 862 h 966"/>
                <a:gd name="T72" fmla="*/ 416 w 416"/>
                <a:gd name="T73" fmla="*/ 868 h 966"/>
                <a:gd name="T74" fmla="*/ 212 w 416"/>
                <a:gd name="T75" fmla="*/ 965 h 966"/>
                <a:gd name="T76" fmla="*/ 200 w 416"/>
                <a:gd name="T77" fmla="*/ 955 h 966"/>
                <a:gd name="T78" fmla="*/ 188 w 416"/>
                <a:gd name="T79" fmla="*/ 945 h 966"/>
                <a:gd name="T80" fmla="*/ 175 w 416"/>
                <a:gd name="T81" fmla="*/ 932 h 966"/>
                <a:gd name="T82" fmla="*/ 161 w 416"/>
                <a:gd name="T83" fmla="*/ 917 h 966"/>
                <a:gd name="T84" fmla="*/ 144 w 416"/>
                <a:gd name="T85" fmla="*/ 900 h 966"/>
                <a:gd name="T86" fmla="*/ 126 w 416"/>
                <a:gd name="T87" fmla="*/ 879 h 966"/>
                <a:gd name="T88" fmla="*/ 107 w 416"/>
                <a:gd name="T89" fmla="*/ 855 h 966"/>
                <a:gd name="T90" fmla="*/ 90 w 416"/>
                <a:gd name="T91" fmla="*/ 830 h 966"/>
                <a:gd name="T92" fmla="*/ 73 w 416"/>
                <a:gd name="T93" fmla="*/ 803 h 966"/>
                <a:gd name="T94" fmla="*/ 56 w 416"/>
                <a:gd name="T95" fmla="*/ 770 h 966"/>
                <a:gd name="T96" fmla="*/ 39 w 416"/>
                <a:gd name="T97" fmla="*/ 738 h 966"/>
                <a:gd name="T98" fmla="*/ 26 w 416"/>
                <a:gd name="T99" fmla="*/ 702 h 966"/>
                <a:gd name="T100" fmla="*/ 16 w 416"/>
                <a:gd name="T101" fmla="*/ 664 h 966"/>
                <a:gd name="T102" fmla="*/ 7 w 416"/>
                <a:gd name="T103" fmla="*/ 625 h 966"/>
                <a:gd name="T104" fmla="*/ 3 w 416"/>
                <a:gd name="T105" fmla="*/ 583 h 966"/>
                <a:gd name="T106" fmla="*/ 0 w 416"/>
                <a:gd name="T107" fmla="*/ 539 h 966"/>
                <a:gd name="T108" fmla="*/ 4 w 416"/>
                <a:gd name="T109" fmla="*/ 495 h 966"/>
                <a:gd name="T110" fmla="*/ 11 w 416"/>
                <a:gd name="T111" fmla="*/ 445 h 966"/>
                <a:gd name="T112" fmla="*/ 24 w 416"/>
                <a:gd name="T113" fmla="*/ 395 h 966"/>
                <a:gd name="T114" fmla="*/ 171 w 416"/>
                <a:gd name="T115" fmla="*/ 0 h 966"/>
                <a:gd name="T116" fmla="*/ 320 w 416"/>
                <a:gd name="T117" fmla="*/ 48 h 9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16" h="966">
                  <a:moveTo>
                    <a:pt x="320" y="48"/>
                  </a:moveTo>
                  <a:lnTo>
                    <a:pt x="319" y="49"/>
                  </a:lnTo>
                  <a:lnTo>
                    <a:pt x="318" y="54"/>
                  </a:lnTo>
                  <a:lnTo>
                    <a:pt x="315" y="57"/>
                  </a:lnTo>
                  <a:lnTo>
                    <a:pt x="314" y="63"/>
                  </a:lnTo>
                  <a:lnTo>
                    <a:pt x="312" y="68"/>
                  </a:lnTo>
                  <a:lnTo>
                    <a:pt x="310" y="76"/>
                  </a:lnTo>
                  <a:lnTo>
                    <a:pt x="307" y="84"/>
                  </a:lnTo>
                  <a:lnTo>
                    <a:pt x="305" y="93"/>
                  </a:lnTo>
                  <a:lnTo>
                    <a:pt x="303" y="97"/>
                  </a:lnTo>
                  <a:lnTo>
                    <a:pt x="302" y="101"/>
                  </a:lnTo>
                  <a:lnTo>
                    <a:pt x="299" y="106"/>
                  </a:lnTo>
                  <a:lnTo>
                    <a:pt x="299" y="112"/>
                  </a:lnTo>
                  <a:lnTo>
                    <a:pt x="297" y="117"/>
                  </a:lnTo>
                  <a:lnTo>
                    <a:pt x="296" y="122"/>
                  </a:lnTo>
                  <a:lnTo>
                    <a:pt x="294" y="127"/>
                  </a:lnTo>
                  <a:lnTo>
                    <a:pt x="293" y="134"/>
                  </a:lnTo>
                  <a:lnTo>
                    <a:pt x="290" y="139"/>
                  </a:lnTo>
                  <a:lnTo>
                    <a:pt x="289" y="146"/>
                  </a:lnTo>
                  <a:lnTo>
                    <a:pt x="288" y="151"/>
                  </a:lnTo>
                  <a:lnTo>
                    <a:pt x="286" y="159"/>
                  </a:lnTo>
                  <a:lnTo>
                    <a:pt x="284" y="164"/>
                  </a:lnTo>
                  <a:lnTo>
                    <a:pt x="282" y="170"/>
                  </a:lnTo>
                  <a:lnTo>
                    <a:pt x="280" y="177"/>
                  </a:lnTo>
                  <a:lnTo>
                    <a:pt x="279" y="185"/>
                  </a:lnTo>
                  <a:lnTo>
                    <a:pt x="277" y="191"/>
                  </a:lnTo>
                  <a:lnTo>
                    <a:pt x="276" y="199"/>
                  </a:lnTo>
                  <a:lnTo>
                    <a:pt x="273" y="206"/>
                  </a:lnTo>
                  <a:lnTo>
                    <a:pt x="273" y="215"/>
                  </a:lnTo>
                  <a:lnTo>
                    <a:pt x="269" y="221"/>
                  </a:lnTo>
                  <a:lnTo>
                    <a:pt x="269" y="229"/>
                  </a:lnTo>
                  <a:lnTo>
                    <a:pt x="267" y="236"/>
                  </a:lnTo>
                  <a:lnTo>
                    <a:pt x="267" y="245"/>
                  </a:lnTo>
                  <a:lnTo>
                    <a:pt x="264" y="253"/>
                  </a:lnTo>
                  <a:lnTo>
                    <a:pt x="264" y="261"/>
                  </a:lnTo>
                  <a:lnTo>
                    <a:pt x="262" y="268"/>
                  </a:lnTo>
                  <a:lnTo>
                    <a:pt x="260" y="278"/>
                  </a:lnTo>
                  <a:lnTo>
                    <a:pt x="258" y="287"/>
                  </a:lnTo>
                  <a:lnTo>
                    <a:pt x="258" y="295"/>
                  </a:lnTo>
                  <a:lnTo>
                    <a:pt x="255" y="302"/>
                  </a:lnTo>
                  <a:lnTo>
                    <a:pt x="255" y="312"/>
                  </a:lnTo>
                  <a:lnTo>
                    <a:pt x="252" y="321"/>
                  </a:lnTo>
                  <a:lnTo>
                    <a:pt x="252" y="330"/>
                  </a:lnTo>
                  <a:lnTo>
                    <a:pt x="250" y="339"/>
                  </a:lnTo>
                  <a:lnTo>
                    <a:pt x="250" y="347"/>
                  </a:lnTo>
                  <a:lnTo>
                    <a:pt x="248" y="356"/>
                  </a:lnTo>
                  <a:lnTo>
                    <a:pt x="247" y="365"/>
                  </a:lnTo>
                  <a:lnTo>
                    <a:pt x="246" y="374"/>
                  </a:lnTo>
                  <a:lnTo>
                    <a:pt x="246" y="383"/>
                  </a:lnTo>
                  <a:lnTo>
                    <a:pt x="246" y="393"/>
                  </a:lnTo>
                  <a:lnTo>
                    <a:pt x="245" y="403"/>
                  </a:lnTo>
                  <a:lnTo>
                    <a:pt x="245" y="412"/>
                  </a:lnTo>
                  <a:lnTo>
                    <a:pt x="245" y="423"/>
                  </a:lnTo>
                  <a:lnTo>
                    <a:pt x="243" y="430"/>
                  </a:lnTo>
                  <a:lnTo>
                    <a:pt x="243" y="441"/>
                  </a:lnTo>
                  <a:lnTo>
                    <a:pt x="243" y="450"/>
                  </a:lnTo>
                  <a:lnTo>
                    <a:pt x="243" y="459"/>
                  </a:lnTo>
                  <a:lnTo>
                    <a:pt x="243" y="468"/>
                  </a:lnTo>
                  <a:lnTo>
                    <a:pt x="246" y="479"/>
                  </a:lnTo>
                  <a:lnTo>
                    <a:pt x="246" y="488"/>
                  </a:lnTo>
                  <a:lnTo>
                    <a:pt x="248" y="498"/>
                  </a:lnTo>
                  <a:lnTo>
                    <a:pt x="248" y="508"/>
                  </a:lnTo>
                  <a:lnTo>
                    <a:pt x="251" y="518"/>
                  </a:lnTo>
                  <a:lnTo>
                    <a:pt x="252" y="527"/>
                  </a:lnTo>
                  <a:lnTo>
                    <a:pt x="255" y="538"/>
                  </a:lnTo>
                  <a:lnTo>
                    <a:pt x="258" y="547"/>
                  </a:lnTo>
                  <a:lnTo>
                    <a:pt x="260" y="556"/>
                  </a:lnTo>
                  <a:lnTo>
                    <a:pt x="263" y="566"/>
                  </a:lnTo>
                  <a:lnTo>
                    <a:pt x="267" y="577"/>
                  </a:lnTo>
                  <a:lnTo>
                    <a:pt x="269" y="586"/>
                  </a:lnTo>
                  <a:lnTo>
                    <a:pt x="272" y="595"/>
                  </a:lnTo>
                  <a:lnTo>
                    <a:pt x="275" y="604"/>
                  </a:lnTo>
                  <a:lnTo>
                    <a:pt x="279" y="613"/>
                  </a:lnTo>
                  <a:lnTo>
                    <a:pt x="281" y="623"/>
                  </a:lnTo>
                  <a:lnTo>
                    <a:pt x="285" y="632"/>
                  </a:lnTo>
                  <a:lnTo>
                    <a:pt x="288" y="641"/>
                  </a:lnTo>
                  <a:lnTo>
                    <a:pt x="293" y="651"/>
                  </a:lnTo>
                  <a:lnTo>
                    <a:pt x="297" y="659"/>
                  </a:lnTo>
                  <a:lnTo>
                    <a:pt x="301" y="668"/>
                  </a:lnTo>
                  <a:lnTo>
                    <a:pt x="305" y="678"/>
                  </a:lnTo>
                  <a:lnTo>
                    <a:pt x="309" y="687"/>
                  </a:lnTo>
                  <a:lnTo>
                    <a:pt x="312" y="694"/>
                  </a:lnTo>
                  <a:lnTo>
                    <a:pt x="318" y="704"/>
                  </a:lnTo>
                  <a:lnTo>
                    <a:pt x="320" y="711"/>
                  </a:lnTo>
                  <a:lnTo>
                    <a:pt x="326" y="721"/>
                  </a:lnTo>
                  <a:lnTo>
                    <a:pt x="329" y="728"/>
                  </a:lnTo>
                  <a:lnTo>
                    <a:pt x="333" y="735"/>
                  </a:lnTo>
                  <a:lnTo>
                    <a:pt x="336" y="743"/>
                  </a:lnTo>
                  <a:lnTo>
                    <a:pt x="341" y="751"/>
                  </a:lnTo>
                  <a:lnTo>
                    <a:pt x="345" y="759"/>
                  </a:lnTo>
                  <a:lnTo>
                    <a:pt x="349" y="765"/>
                  </a:lnTo>
                  <a:lnTo>
                    <a:pt x="353" y="773"/>
                  </a:lnTo>
                  <a:lnTo>
                    <a:pt x="357" y="779"/>
                  </a:lnTo>
                  <a:lnTo>
                    <a:pt x="361" y="786"/>
                  </a:lnTo>
                  <a:lnTo>
                    <a:pt x="365" y="791"/>
                  </a:lnTo>
                  <a:lnTo>
                    <a:pt x="369" y="798"/>
                  </a:lnTo>
                  <a:lnTo>
                    <a:pt x="373" y="804"/>
                  </a:lnTo>
                  <a:lnTo>
                    <a:pt x="375" y="810"/>
                  </a:lnTo>
                  <a:lnTo>
                    <a:pt x="379" y="816"/>
                  </a:lnTo>
                  <a:lnTo>
                    <a:pt x="383" y="821"/>
                  </a:lnTo>
                  <a:lnTo>
                    <a:pt x="387" y="827"/>
                  </a:lnTo>
                  <a:lnTo>
                    <a:pt x="390" y="830"/>
                  </a:lnTo>
                  <a:lnTo>
                    <a:pt x="392" y="834"/>
                  </a:lnTo>
                  <a:lnTo>
                    <a:pt x="395" y="840"/>
                  </a:lnTo>
                  <a:lnTo>
                    <a:pt x="397" y="843"/>
                  </a:lnTo>
                  <a:lnTo>
                    <a:pt x="401" y="850"/>
                  </a:lnTo>
                  <a:lnTo>
                    <a:pt x="408" y="857"/>
                  </a:lnTo>
                  <a:lnTo>
                    <a:pt x="411" y="862"/>
                  </a:lnTo>
                  <a:lnTo>
                    <a:pt x="413" y="864"/>
                  </a:lnTo>
                  <a:lnTo>
                    <a:pt x="414" y="867"/>
                  </a:lnTo>
                  <a:lnTo>
                    <a:pt x="416" y="868"/>
                  </a:lnTo>
                  <a:lnTo>
                    <a:pt x="280" y="914"/>
                  </a:lnTo>
                  <a:lnTo>
                    <a:pt x="213" y="966"/>
                  </a:lnTo>
                  <a:lnTo>
                    <a:pt x="212" y="965"/>
                  </a:lnTo>
                  <a:lnTo>
                    <a:pt x="209" y="964"/>
                  </a:lnTo>
                  <a:lnTo>
                    <a:pt x="204" y="960"/>
                  </a:lnTo>
                  <a:lnTo>
                    <a:pt x="200" y="955"/>
                  </a:lnTo>
                  <a:lnTo>
                    <a:pt x="196" y="952"/>
                  </a:lnTo>
                  <a:lnTo>
                    <a:pt x="192" y="949"/>
                  </a:lnTo>
                  <a:lnTo>
                    <a:pt x="188" y="945"/>
                  </a:lnTo>
                  <a:lnTo>
                    <a:pt x="184" y="942"/>
                  </a:lnTo>
                  <a:lnTo>
                    <a:pt x="179" y="936"/>
                  </a:lnTo>
                  <a:lnTo>
                    <a:pt x="175" y="932"/>
                  </a:lnTo>
                  <a:lnTo>
                    <a:pt x="170" y="927"/>
                  </a:lnTo>
                  <a:lnTo>
                    <a:pt x="166" y="923"/>
                  </a:lnTo>
                  <a:lnTo>
                    <a:pt x="161" y="917"/>
                  </a:lnTo>
                  <a:lnTo>
                    <a:pt x="156" y="911"/>
                  </a:lnTo>
                  <a:lnTo>
                    <a:pt x="149" y="905"/>
                  </a:lnTo>
                  <a:lnTo>
                    <a:pt x="144" y="900"/>
                  </a:lnTo>
                  <a:lnTo>
                    <a:pt x="137" y="892"/>
                  </a:lnTo>
                  <a:lnTo>
                    <a:pt x="132" y="885"/>
                  </a:lnTo>
                  <a:lnTo>
                    <a:pt x="126" y="879"/>
                  </a:lnTo>
                  <a:lnTo>
                    <a:pt x="120" y="872"/>
                  </a:lnTo>
                  <a:lnTo>
                    <a:pt x="114" y="864"/>
                  </a:lnTo>
                  <a:lnTo>
                    <a:pt x="107" y="855"/>
                  </a:lnTo>
                  <a:lnTo>
                    <a:pt x="102" y="847"/>
                  </a:lnTo>
                  <a:lnTo>
                    <a:pt x="97" y="840"/>
                  </a:lnTo>
                  <a:lnTo>
                    <a:pt x="90" y="830"/>
                  </a:lnTo>
                  <a:lnTo>
                    <a:pt x="84" y="821"/>
                  </a:lnTo>
                  <a:lnTo>
                    <a:pt x="79" y="812"/>
                  </a:lnTo>
                  <a:lnTo>
                    <a:pt x="73" y="803"/>
                  </a:lnTo>
                  <a:lnTo>
                    <a:pt x="67" y="791"/>
                  </a:lnTo>
                  <a:lnTo>
                    <a:pt x="62" y="782"/>
                  </a:lnTo>
                  <a:lnTo>
                    <a:pt x="56" y="770"/>
                  </a:lnTo>
                  <a:lnTo>
                    <a:pt x="50" y="761"/>
                  </a:lnTo>
                  <a:lnTo>
                    <a:pt x="45" y="749"/>
                  </a:lnTo>
                  <a:lnTo>
                    <a:pt x="39" y="738"/>
                  </a:lnTo>
                  <a:lnTo>
                    <a:pt x="35" y="726"/>
                  </a:lnTo>
                  <a:lnTo>
                    <a:pt x="31" y="715"/>
                  </a:lnTo>
                  <a:lnTo>
                    <a:pt x="26" y="702"/>
                  </a:lnTo>
                  <a:lnTo>
                    <a:pt x="22" y="689"/>
                  </a:lnTo>
                  <a:lnTo>
                    <a:pt x="18" y="676"/>
                  </a:lnTo>
                  <a:lnTo>
                    <a:pt x="16" y="664"/>
                  </a:lnTo>
                  <a:lnTo>
                    <a:pt x="12" y="651"/>
                  </a:lnTo>
                  <a:lnTo>
                    <a:pt x="9" y="638"/>
                  </a:lnTo>
                  <a:lnTo>
                    <a:pt x="7" y="625"/>
                  </a:lnTo>
                  <a:lnTo>
                    <a:pt x="5" y="612"/>
                  </a:lnTo>
                  <a:lnTo>
                    <a:pt x="3" y="598"/>
                  </a:lnTo>
                  <a:lnTo>
                    <a:pt x="3" y="583"/>
                  </a:lnTo>
                  <a:lnTo>
                    <a:pt x="0" y="568"/>
                  </a:lnTo>
                  <a:lnTo>
                    <a:pt x="0" y="555"/>
                  </a:lnTo>
                  <a:lnTo>
                    <a:pt x="0" y="539"/>
                  </a:lnTo>
                  <a:lnTo>
                    <a:pt x="0" y="525"/>
                  </a:lnTo>
                  <a:lnTo>
                    <a:pt x="1" y="509"/>
                  </a:lnTo>
                  <a:lnTo>
                    <a:pt x="4" y="495"/>
                  </a:lnTo>
                  <a:lnTo>
                    <a:pt x="5" y="478"/>
                  </a:lnTo>
                  <a:lnTo>
                    <a:pt x="8" y="462"/>
                  </a:lnTo>
                  <a:lnTo>
                    <a:pt x="11" y="445"/>
                  </a:lnTo>
                  <a:lnTo>
                    <a:pt x="14" y="429"/>
                  </a:lnTo>
                  <a:lnTo>
                    <a:pt x="18" y="412"/>
                  </a:lnTo>
                  <a:lnTo>
                    <a:pt x="24" y="395"/>
                  </a:lnTo>
                  <a:lnTo>
                    <a:pt x="29" y="379"/>
                  </a:lnTo>
                  <a:lnTo>
                    <a:pt x="35" y="363"/>
                  </a:lnTo>
                  <a:lnTo>
                    <a:pt x="171" y="0"/>
                  </a:lnTo>
                  <a:lnTo>
                    <a:pt x="259" y="36"/>
                  </a:lnTo>
                  <a:lnTo>
                    <a:pt x="320" y="48"/>
                  </a:lnTo>
                  <a:lnTo>
                    <a:pt x="320" y="48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12"/>
            <p:cNvSpPr>
              <a:spLocks/>
            </p:cNvSpPr>
            <p:nvPr/>
          </p:nvSpPr>
          <p:spPr bwMode="auto">
            <a:xfrm>
              <a:off x="6731000" y="845818"/>
              <a:ext cx="282575" cy="337334"/>
            </a:xfrm>
            <a:custGeom>
              <a:avLst/>
              <a:gdLst>
                <a:gd name="T0" fmla="*/ 11 w 711"/>
                <a:gd name="T1" fmla="*/ 276 h 935"/>
                <a:gd name="T2" fmla="*/ 36 w 711"/>
                <a:gd name="T3" fmla="*/ 244 h 935"/>
                <a:gd name="T4" fmla="*/ 71 w 711"/>
                <a:gd name="T5" fmla="*/ 203 h 935"/>
                <a:gd name="T6" fmla="*/ 117 w 711"/>
                <a:gd name="T7" fmla="*/ 155 h 935"/>
                <a:gd name="T8" fmla="*/ 172 w 711"/>
                <a:gd name="T9" fmla="*/ 106 h 935"/>
                <a:gd name="T10" fmla="*/ 236 w 711"/>
                <a:gd name="T11" fmla="*/ 62 h 935"/>
                <a:gd name="T12" fmla="*/ 308 w 711"/>
                <a:gd name="T13" fmla="*/ 28 h 935"/>
                <a:gd name="T14" fmla="*/ 385 w 711"/>
                <a:gd name="T15" fmla="*/ 4 h 935"/>
                <a:gd name="T16" fmla="*/ 468 w 711"/>
                <a:gd name="T17" fmla="*/ 0 h 935"/>
                <a:gd name="T18" fmla="*/ 539 w 711"/>
                <a:gd name="T19" fmla="*/ 11 h 935"/>
                <a:gd name="T20" fmla="*/ 597 w 711"/>
                <a:gd name="T21" fmla="*/ 32 h 935"/>
                <a:gd name="T22" fmla="*/ 639 w 711"/>
                <a:gd name="T23" fmla="*/ 61 h 935"/>
                <a:gd name="T24" fmla="*/ 670 w 711"/>
                <a:gd name="T25" fmla="*/ 97 h 935"/>
                <a:gd name="T26" fmla="*/ 691 w 711"/>
                <a:gd name="T27" fmla="*/ 138 h 935"/>
                <a:gd name="T28" fmla="*/ 704 w 711"/>
                <a:gd name="T29" fmla="*/ 181 h 935"/>
                <a:gd name="T30" fmla="*/ 708 w 711"/>
                <a:gd name="T31" fmla="*/ 224 h 935"/>
                <a:gd name="T32" fmla="*/ 709 w 711"/>
                <a:gd name="T33" fmla="*/ 264 h 935"/>
                <a:gd name="T34" fmla="*/ 705 w 711"/>
                <a:gd name="T35" fmla="*/ 302 h 935"/>
                <a:gd name="T36" fmla="*/ 690 w 711"/>
                <a:gd name="T37" fmla="*/ 342 h 935"/>
                <a:gd name="T38" fmla="*/ 665 w 711"/>
                <a:gd name="T39" fmla="*/ 386 h 935"/>
                <a:gd name="T40" fmla="*/ 630 w 711"/>
                <a:gd name="T41" fmla="*/ 436 h 935"/>
                <a:gd name="T42" fmla="*/ 592 w 711"/>
                <a:gd name="T43" fmla="*/ 487 h 935"/>
                <a:gd name="T44" fmla="*/ 550 w 711"/>
                <a:gd name="T45" fmla="*/ 540 h 935"/>
                <a:gd name="T46" fmla="*/ 507 w 711"/>
                <a:gd name="T47" fmla="*/ 591 h 935"/>
                <a:gd name="T48" fmla="*/ 470 w 711"/>
                <a:gd name="T49" fmla="*/ 640 h 935"/>
                <a:gd name="T50" fmla="*/ 436 w 711"/>
                <a:gd name="T51" fmla="*/ 683 h 935"/>
                <a:gd name="T52" fmla="*/ 414 w 711"/>
                <a:gd name="T53" fmla="*/ 719 h 935"/>
                <a:gd name="T54" fmla="*/ 396 w 711"/>
                <a:gd name="T55" fmla="*/ 751 h 935"/>
                <a:gd name="T56" fmla="*/ 375 w 711"/>
                <a:gd name="T57" fmla="*/ 811 h 935"/>
                <a:gd name="T58" fmla="*/ 359 w 711"/>
                <a:gd name="T59" fmla="*/ 871 h 935"/>
                <a:gd name="T60" fmla="*/ 354 w 711"/>
                <a:gd name="T61" fmla="*/ 914 h 935"/>
                <a:gd name="T62" fmla="*/ 277 w 711"/>
                <a:gd name="T63" fmla="*/ 741 h 935"/>
                <a:gd name="T64" fmla="*/ 312 w 711"/>
                <a:gd name="T65" fmla="*/ 714 h 935"/>
                <a:gd name="T66" fmla="*/ 360 w 711"/>
                <a:gd name="T67" fmla="*/ 675 h 935"/>
                <a:gd name="T68" fmla="*/ 417 w 711"/>
                <a:gd name="T69" fmla="*/ 625 h 935"/>
                <a:gd name="T70" fmla="*/ 479 w 711"/>
                <a:gd name="T71" fmla="*/ 569 h 935"/>
                <a:gd name="T72" fmla="*/ 539 w 711"/>
                <a:gd name="T73" fmla="*/ 505 h 935"/>
                <a:gd name="T74" fmla="*/ 594 w 711"/>
                <a:gd name="T75" fmla="*/ 441 h 935"/>
                <a:gd name="T76" fmla="*/ 634 w 711"/>
                <a:gd name="T77" fmla="*/ 374 h 935"/>
                <a:gd name="T78" fmla="*/ 656 w 711"/>
                <a:gd name="T79" fmla="*/ 313 h 935"/>
                <a:gd name="T80" fmla="*/ 656 w 711"/>
                <a:gd name="T81" fmla="*/ 257 h 935"/>
                <a:gd name="T82" fmla="*/ 647 w 711"/>
                <a:gd name="T83" fmla="*/ 208 h 935"/>
                <a:gd name="T84" fmla="*/ 627 w 711"/>
                <a:gd name="T85" fmla="*/ 165 h 935"/>
                <a:gd name="T86" fmla="*/ 602 w 711"/>
                <a:gd name="T87" fmla="*/ 128 h 935"/>
                <a:gd name="T88" fmla="*/ 569 w 711"/>
                <a:gd name="T89" fmla="*/ 100 h 935"/>
                <a:gd name="T90" fmla="*/ 532 w 711"/>
                <a:gd name="T91" fmla="*/ 79 h 935"/>
                <a:gd name="T92" fmla="*/ 487 w 711"/>
                <a:gd name="T93" fmla="*/ 63 h 935"/>
                <a:gd name="T94" fmla="*/ 440 w 711"/>
                <a:gd name="T95" fmla="*/ 57 h 935"/>
                <a:gd name="T96" fmla="*/ 389 w 711"/>
                <a:gd name="T97" fmla="*/ 57 h 935"/>
                <a:gd name="T98" fmla="*/ 338 w 711"/>
                <a:gd name="T99" fmla="*/ 67 h 935"/>
                <a:gd name="T100" fmla="*/ 283 w 711"/>
                <a:gd name="T101" fmla="*/ 91 h 935"/>
                <a:gd name="T102" fmla="*/ 230 w 711"/>
                <a:gd name="T103" fmla="*/ 130 h 935"/>
                <a:gd name="T104" fmla="*/ 179 w 711"/>
                <a:gd name="T105" fmla="*/ 178 h 935"/>
                <a:gd name="T106" fmla="*/ 133 w 711"/>
                <a:gd name="T107" fmla="*/ 232 h 935"/>
                <a:gd name="T108" fmla="*/ 90 w 711"/>
                <a:gd name="T109" fmla="*/ 281 h 935"/>
                <a:gd name="T110" fmla="*/ 56 w 711"/>
                <a:gd name="T111" fmla="*/ 327 h 935"/>
                <a:gd name="T112" fmla="*/ 32 w 711"/>
                <a:gd name="T113" fmla="*/ 362 h 935"/>
                <a:gd name="T114" fmla="*/ 17 w 711"/>
                <a:gd name="T115" fmla="*/ 387 h 9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711" h="935">
                  <a:moveTo>
                    <a:pt x="0" y="297"/>
                  </a:moveTo>
                  <a:lnTo>
                    <a:pt x="0" y="296"/>
                  </a:lnTo>
                  <a:lnTo>
                    <a:pt x="2" y="293"/>
                  </a:lnTo>
                  <a:lnTo>
                    <a:pt x="3" y="288"/>
                  </a:lnTo>
                  <a:lnTo>
                    <a:pt x="9" y="284"/>
                  </a:lnTo>
                  <a:lnTo>
                    <a:pt x="10" y="280"/>
                  </a:lnTo>
                  <a:lnTo>
                    <a:pt x="11" y="276"/>
                  </a:lnTo>
                  <a:lnTo>
                    <a:pt x="14" y="272"/>
                  </a:lnTo>
                  <a:lnTo>
                    <a:pt x="18" y="268"/>
                  </a:lnTo>
                  <a:lnTo>
                    <a:pt x="20" y="263"/>
                  </a:lnTo>
                  <a:lnTo>
                    <a:pt x="24" y="259"/>
                  </a:lnTo>
                  <a:lnTo>
                    <a:pt x="28" y="254"/>
                  </a:lnTo>
                  <a:lnTo>
                    <a:pt x="32" y="250"/>
                  </a:lnTo>
                  <a:lnTo>
                    <a:pt x="36" y="244"/>
                  </a:lnTo>
                  <a:lnTo>
                    <a:pt x="41" y="238"/>
                  </a:lnTo>
                  <a:lnTo>
                    <a:pt x="44" y="233"/>
                  </a:lnTo>
                  <a:lnTo>
                    <a:pt x="51" y="227"/>
                  </a:lnTo>
                  <a:lnTo>
                    <a:pt x="54" y="221"/>
                  </a:lnTo>
                  <a:lnTo>
                    <a:pt x="60" y="215"/>
                  </a:lnTo>
                  <a:lnTo>
                    <a:pt x="65" y="208"/>
                  </a:lnTo>
                  <a:lnTo>
                    <a:pt x="71" y="203"/>
                  </a:lnTo>
                  <a:lnTo>
                    <a:pt x="77" y="195"/>
                  </a:lnTo>
                  <a:lnTo>
                    <a:pt x="83" y="189"/>
                  </a:lnTo>
                  <a:lnTo>
                    <a:pt x="88" y="181"/>
                  </a:lnTo>
                  <a:lnTo>
                    <a:pt x="96" y="176"/>
                  </a:lnTo>
                  <a:lnTo>
                    <a:pt x="103" y="168"/>
                  </a:lnTo>
                  <a:lnTo>
                    <a:pt x="111" y="161"/>
                  </a:lnTo>
                  <a:lnTo>
                    <a:pt x="117" y="155"/>
                  </a:lnTo>
                  <a:lnTo>
                    <a:pt x="125" y="148"/>
                  </a:lnTo>
                  <a:lnTo>
                    <a:pt x="132" y="140"/>
                  </a:lnTo>
                  <a:lnTo>
                    <a:pt x="139" y="134"/>
                  </a:lnTo>
                  <a:lnTo>
                    <a:pt x="147" y="127"/>
                  </a:lnTo>
                  <a:lnTo>
                    <a:pt x="155" y="121"/>
                  </a:lnTo>
                  <a:lnTo>
                    <a:pt x="164" y="113"/>
                  </a:lnTo>
                  <a:lnTo>
                    <a:pt x="172" y="106"/>
                  </a:lnTo>
                  <a:lnTo>
                    <a:pt x="181" y="100"/>
                  </a:lnTo>
                  <a:lnTo>
                    <a:pt x="190" y="94"/>
                  </a:lnTo>
                  <a:lnTo>
                    <a:pt x="198" y="87"/>
                  </a:lnTo>
                  <a:lnTo>
                    <a:pt x="207" y="80"/>
                  </a:lnTo>
                  <a:lnTo>
                    <a:pt x="217" y="74"/>
                  </a:lnTo>
                  <a:lnTo>
                    <a:pt x="227" y="68"/>
                  </a:lnTo>
                  <a:lnTo>
                    <a:pt x="236" y="62"/>
                  </a:lnTo>
                  <a:lnTo>
                    <a:pt x="245" y="57"/>
                  </a:lnTo>
                  <a:lnTo>
                    <a:pt x="256" y="51"/>
                  </a:lnTo>
                  <a:lnTo>
                    <a:pt x="266" y="46"/>
                  </a:lnTo>
                  <a:lnTo>
                    <a:pt x="275" y="41"/>
                  </a:lnTo>
                  <a:lnTo>
                    <a:pt x="286" y="36"/>
                  </a:lnTo>
                  <a:lnTo>
                    <a:pt x="296" y="30"/>
                  </a:lnTo>
                  <a:lnTo>
                    <a:pt x="308" y="28"/>
                  </a:lnTo>
                  <a:lnTo>
                    <a:pt x="317" y="23"/>
                  </a:lnTo>
                  <a:lnTo>
                    <a:pt x="329" y="19"/>
                  </a:lnTo>
                  <a:lnTo>
                    <a:pt x="339" y="15"/>
                  </a:lnTo>
                  <a:lnTo>
                    <a:pt x="351" y="12"/>
                  </a:lnTo>
                  <a:lnTo>
                    <a:pt x="363" y="10"/>
                  </a:lnTo>
                  <a:lnTo>
                    <a:pt x="373" y="7"/>
                  </a:lnTo>
                  <a:lnTo>
                    <a:pt x="385" y="4"/>
                  </a:lnTo>
                  <a:lnTo>
                    <a:pt x="397" y="3"/>
                  </a:lnTo>
                  <a:lnTo>
                    <a:pt x="407" y="2"/>
                  </a:lnTo>
                  <a:lnTo>
                    <a:pt x="420" y="0"/>
                  </a:lnTo>
                  <a:lnTo>
                    <a:pt x="432" y="0"/>
                  </a:lnTo>
                  <a:lnTo>
                    <a:pt x="445" y="0"/>
                  </a:lnTo>
                  <a:lnTo>
                    <a:pt x="456" y="0"/>
                  </a:lnTo>
                  <a:lnTo>
                    <a:pt x="468" y="0"/>
                  </a:lnTo>
                  <a:lnTo>
                    <a:pt x="479" y="0"/>
                  </a:lnTo>
                  <a:lnTo>
                    <a:pt x="490" y="3"/>
                  </a:lnTo>
                  <a:lnTo>
                    <a:pt x="500" y="3"/>
                  </a:lnTo>
                  <a:lnTo>
                    <a:pt x="509" y="4"/>
                  </a:lnTo>
                  <a:lnTo>
                    <a:pt x="520" y="6"/>
                  </a:lnTo>
                  <a:lnTo>
                    <a:pt x="530" y="10"/>
                  </a:lnTo>
                  <a:lnTo>
                    <a:pt x="539" y="11"/>
                  </a:lnTo>
                  <a:lnTo>
                    <a:pt x="549" y="12"/>
                  </a:lnTo>
                  <a:lnTo>
                    <a:pt x="556" y="15"/>
                  </a:lnTo>
                  <a:lnTo>
                    <a:pt x="566" y="19"/>
                  </a:lnTo>
                  <a:lnTo>
                    <a:pt x="573" y="21"/>
                  </a:lnTo>
                  <a:lnTo>
                    <a:pt x="581" y="24"/>
                  </a:lnTo>
                  <a:lnTo>
                    <a:pt x="588" y="28"/>
                  </a:lnTo>
                  <a:lnTo>
                    <a:pt x="597" y="32"/>
                  </a:lnTo>
                  <a:lnTo>
                    <a:pt x="602" y="34"/>
                  </a:lnTo>
                  <a:lnTo>
                    <a:pt x="609" y="38"/>
                  </a:lnTo>
                  <a:lnTo>
                    <a:pt x="615" y="42"/>
                  </a:lnTo>
                  <a:lnTo>
                    <a:pt x="622" y="47"/>
                  </a:lnTo>
                  <a:lnTo>
                    <a:pt x="627" y="51"/>
                  </a:lnTo>
                  <a:lnTo>
                    <a:pt x="634" y="55"/>
                  </a:lnTo>
                  <a:lnTo>
                    <a:pt x="639" y="61"/>
                  </a:lnTo>
                  <a:lnTo>
                    <a:pt x="645" y="66"/>
                  </a:lnTo>
                  <a:lnTo>
                    <a:pt x="649" y="70"/>
                  </a:lnTo>
                  <a:lnTo>
                    <a:pt x="654" y="76"/>
                  </a:lnTo>
                  <a:lnTo>
                    <a:pt x="658" y="81"/>
                  </a:lnTo>
                  <a:lnTo>
                    <a:pt x="664" y="87"/>
                  </a:lnTo>
                  <a:lnTo>
                    <a:pt x="666" y="92"/>
                  </a:lnTo>
                  <a:lnTo>
                    <a:pt x="670" y="97"/>
                  </a:lnTo>
                  <a:lnTo>
                    <a:pt x="674" y="102"/>
                  </a:lnTo>
                  <a:lnTo>
                    <a:pt x="678" y="109"/>
                  </a:lnTo>
                  <a:lnTo>
                    <a:pt x="681" y="115"/>
                  </a:lnTo>
                  <a:lnTo>
                    <a:pt x="685" y="121"/>
                  </a:lnTo>
                  <a:lnTo>
                    <a:pt x="687" y="126"/>
                  </a:lnTo>
                  <a:lnTo>
                    <a:pt x="690" y="132"/>
                  </a:lnTo>
                  <a:lnTo>
                    <a:pt x="691" y="138"/>
                  </a:lnTo>
                  <a:lnTo>
                    <a:pt x="694" y="143"/>
                  </a:lnTo>
                  <a:lnTo>
                    <a:pt x="696" y="149"/>
                  </a:lnTo>
                  <a:lnTo>
                    <a:pt x="699" y="156"/>
                  </a:lnTo>
                  <a:lnTo>
                    <a:pt x="699" y="161"/>
                  </a:lnTo>
                  <a:lnTo>
                    <a:pt x="702" y="168"/>
                  </a:lnTo>
                  <a:lnTo>
                    <a:pt x="703" y="174"/>
                  </a:lnTo>
                  <a:lnTo>
                    <a:pt x="704" y="181"/>
                  </a:lnTo>
                  <a:lnTo>
                    <a:pt x="705" y="186"/>
                  </a:lnTo>
                  <a:lnTo>
                    <a:pt x="705" y="194"/>
                  </a:lnTo>
                  <a:lnTo>
                    <a:pt x="707" y="199"/>
                  </a:lnTo>
                  <a:lnTo>
                    <a:pt x="708" y="206"/>
                  </a:lnTo>
                  <a:lnTo>
                    <a:pt x="708" y="212"/>
                  </a:lnTo>
                  <a:lnTo>
                    <a:pt x="708" y="217"/>
                  </a:lnTo>
                  <a:lnTo>
                    <a:pt x="708" y="224"/>
                  </a:lnTo>
                  <a:lnTo>
                    <a:pt x="709" y="230"/>
                  </a:lnTo>
                  <a:lnTo>
                    <a:pt x="709" y="236"/>
                  </a:lnTo>
                  <a:lnTo>
                    <a:pt x="709" y="242"/>
                  </a:lnTo>
                  <a:lnTo>
                    <a:pt x="709" y="247"/>
                  </a:lnTo>
                  <a:lnTo>
                    <a:pt x="711" y="254"/>
                  </a:lnTo>
                  <a:lnTo>
                    <a:pt x="709" y="259"/>
                  </a:lnTo>
                  <a:lnTo>
                    <a:pt x="709" y="264"/>
                  </a:lnTo>
                  <a:lnTo>
                    <a:pt x="708" y="270"/>
                  </a:lnTo>
                  <a:lnTo>
                    <a:pt x="708" y="275"/>
                  </a:lnTo>
                  <a:lnTo>
                    <a:pt x="708" y="281"/>
                  </a:lnTo>
                  <a:lnTo>
                    <a:pt x="708" y="287"/>
                  </a:lnTo>
                  <a:lnTo>
                    <a:pt x="707" y="292"/>
                  </a:lnTo>
                  <a:lnTo>
                    <a:pt x="707" y="297"/>
                  </a:lnTo>
                  <a:lnTo>
                    <a:pt x="705" y="302"/>
                  </a:lnTo>
                  <a:lnTo>
                    <a:pt x="703" y="306"/>
                  </a:lnTo>
                  <a:lnTo>
                    <a:pt x="702" y="311"/>
                  </a:lnTo>
                  <a:lnTo>
                    <a:pt x="700" y="318"/>
                  </a:lnTo>
                  <a:lnTo>
                    <a:pt x="698" y="323"/>
                  </a:lnTo>
                  <a:lnTo>
                    <a:pt x="695" y="328"/>
                  </a:lnTo>
                  <a:lnTo>
                    <a:pt x="692" y="335"/>
                  </a:lnTo>
                  <a:lnTo>
                    <a:pt x="690" y="342"/>
                  </a:lnTo>
                  <a:lnTo>
                    <a:pt x="687" y="347"/>
                  </a:lnTo>
                  <a:lnTo>
                    <a:pt x="685" y="352"/>
                  </a:lnTo>
                  <a:lnTo>
                    <a:pt x="681" y="359"/>
                  </a:lnTo>
                  <a:lnTo>
                    <a:pt x="677" y="366"/>
                  </a:lnTo>
                  <a:lnTo>
                    <a:pt x="671" y="372"/>
                  </a:lnTo>
                  <a:lnTo>
                    <a:pt x="669" y="379"/>
                  </a:lnTo>
                  <a:lnTo>
                    <a:pt x="665" y="386"/>
                  </a:lnTo>
                  <a:lnTo>
                    <a:pt x="661" y="394"/>
                  </a:lnTo>
                  <a:lnTo>
                    <a:pt x="656" y="399"/>
                  </a:lnTo>
                  <a:lnTo>
                    <a:pt x="651" y="407"/>
                  </a:lnTo>
                  <a:lnTo>
                    <a:pt x="645" y="413"/>
                  </a:lnTo>
                  <a:lnTo>
                    <a:pt x="641" y="420"/>
                  </a:lnTo>
                  <a:lnTo>
                    <a:pt x="636" y="428"/>
                  </a:lnTo>
                  <a:lnTo>
                    <a:pt x="630" y="436"/>
                  </a:lnTo>
                  <a:lnTo>
                    <a:pt x="624" y="442"/>
                  </a:lnTo>
                  <a:lnTo>
                    <a:pt x="620" y="450"/>
                  </a:lnTo>
                  <a:lnTo>
                    <a:pt x="614" y="457"/>
                  </a:lnTo>
                  <a:lnTo>
                    <a:pt x="609" y="464"/>
                  </a:lnTo>
                  <a:lnTo>
                    <a:pt x="602" y="472"/>
                  </a:lnTo>
                  <a:lnTo>
                    <a:pt x="597" y="480"/>
                  </a:lnTo>
                  <a:lnTo>
                    <a:pt x="592" y="487"/>
                  </a:lnTo>
                  <a:lnTo>
                    <a:pt x="585" y="496"/>
                  </a:lnTo>
                  <a:lnTo>
                    <a:pt x="580" y="502"/>
                  </a:lnTo>
                  <a:lnTo>
                    <a:pt x="575" y="511"/>
                  </a:lnTo>
                  <a:lnTo>
                    <a:pt x="568" y="517"/>
                  </a:lnTo>
                  <a:lnTo>
                    <a:pt x="562" y="526"/>
                  </a:lnTo>
                  <a:lnTo>
                    <a:pt x="555" y="532"/>
                  </a:lnTo>
                  <a:lnTo>
                    <a:pt x="550" y="540"/>
                  </a:lnTo>
                  <a:lnTo>
                    <a:pt x="543" y="547"/>
                  </a:lnTo>
                  <a:lnTo>
                    <a:pt x="537" y="555"/>
                  </a:lnTo>
                  <a:lnTo>
                    <a:pt x="532" y="562"/>
                  </a:lnTo>
                  <a:lnTo>
                    <a:pt x="526" y="570"/>
                  </a:lnTo>
                  <a:lnTo>
                    <a:pt x="520" y="577"/>
                  </a:lnTo>
                  <a:lnTo>
                    <a:pt x="513" y="583"/>
                  </a:lnTo>
                  <a:lnTo>
                    <a:pt x="507" y="591"/>
                  </a:lnTo>
                  <a:lnTo>
                    <a:pt x="502" y="599"/>
                  </a:lnTo>
                  <a:lnTo>
                    <a:pt x="496" y="604"/>
                  </a:lnTo>
                  <a:lnTo>
                    <a:pt x="491" y="612"/>
                  </a:lnTo>
                  <a:lnTo>
                    <a:pt x="486" y="620"/>
                  </a:lnTo>
                  <a:lnTo>
                    <a:pt x="481" y="626"/>
                  </a:lnTo>
                  <a:lnTo>
                    <a:pt x="475" y="632"/>
                  </a:lnTo>
                  <a:lnTo>
                    <a:pt x="470" y="640"/>
                  </a:lnTo>
                  <a:lnTo>
                    <a:pt x="465" y="645"/>
                  </a:lnTo>
                  <a:lnTo>
                    <a:pt x="460" y="653"/>
                  </a:lnTo>
                  <a:lnTo>
                    <a:pt x="454" y="658"/>
                  </a:lnTo>
                  <a:lnTo>
                    <a:pt x="451" y="664"/>
                  </a:lnTo>
                  <a:lnTo>
                    <a:pt x="445" y="671"/>
                  </a:lnTo>
                  <a:lnTo>
                    <a:pt x="441" y="677"/>
                  </a:lnTo>
                  <a:lnTo>
                    <a:pt x="436" y="683"/>
                  </a:lnTo>
                  <a:lnTo>
                    <a:pt x="432" y="688"/>
                  </a:lnTo>
                  <a:lnTo>
                    <a:pt x="428" y="693"/>
                  </a:lnTo>
                  <a:lnTo>
                    <a:pt x="426" y="698"/>
                  </a:lnTo>
                  <a:lnTo>
                    <a:pt x="422" y="704"/>
                  </a:lnTo>
                  <a:lnTo>
                    <a:pt x="419" y="709"/>
                  </a:lnTo>
                  <a:lnTo>
                    <a:pt x="417" y="714"/>
                  </a:lnTo>
                  <a:lnTo>
                    <a:pt x="414" y="719"/>
                  </a:lnTo>
                  <a:lnTo>
                    <a:pt x="411" y="723"/>
                  </a:lnTo>
                  <a:lnTo>
                    <a:pt x="409" y="728"/>
                  </a:lnTo>
                  <a:lnTo>
                    <a:pt x="406" y="732"/>
                  </a:lnTo>
                  <a:lnTo>
                    <a:pt x="403" y="738"/>
                  </a:lnTo>
                  <a:lnTo>
                    <a:pt x="401" y="741"/>
                  </a:lnTo>
                  <a:lnTo>
                    <a:pt x="398" y="747"/>
                  </a:lnTo>
                  <a:lnTo>
                    <a:pt x="396" y="751"/>
                  </a:lnTo>
                  <a:lnTo>
                    <a:pt x="394" y="756"/>
                  </a:lnTo>
                  <a:lnTo>
                    <a:pt x="389" y="765"/>
                  </a:lnTo>
                  <a:lnTo>
                    <a:pt x="386" y="774"/>
                  </a:lnTo>
                  <a:lnTo>
                    <a:pt x="384" y="783"/>
                  </a:lnTo>
                  <a:lnTo>
                    <a:pt x="381" y="794"/>
                  </a:lnTo>
                  <a:lnTo>
                    <a:pt x="377" y="802"/>
                  </a:lnTo>
                  <a:lnTo>
                    <a:pt x="375" y="811"/>
                  </a:lnTo>
                  <a:lnTo>
                    <a:pt x="372" y="820"/>
                  </a:lnTo>
                  <a:lnTo>
                    <a:pt x="368" y="829"/>
                  </a:lnTo>
                  <a:lnTo>
                    <a:pt x="366" y="837"/>
                  </a:lnTo>
                  <a:lnTo>
                    <a:pt x="364" y="846"/>
                  </a:lnTo>
                  <a:lnTo>
                    <a:pt x="363" y="854"/>
                  </a:lnTo>
                  <a:lnTo>
                    <a:pt x="362" y="863"/>
                  </a:lnTo>
                  <a:lnTo>
                    <a:pt x="359" y="871"/>
                  </a:lnTo>
                  <a:lnTo>
                    <a:pt x="358" y="877"/>
                  </a:lnTo>
                  <a:lnTo>
                    <a:pt x="356" y="884"/>
                  </a:lnTo>
                  <a:lnTo>
                    <a:pt x="356" y="892"/>
                  </a:lnTo>
                  <a:lnTo>
                    <a:pt x="354" y="897"/>
                  </a:lnTo>
                  <a:lnTo>
                    <a:pt x="354" y="904"/>
                  </a:lnTo>
                  <a:lnTo>
                    <a:pt x="354" y="909"/>
                  </a:lnTo>
                  <a:lnTo>
                    <a:pt x="354" y="914"/>
                  </a:lnTo>
                  <a:lnTo>
                    <a:pt x="351" y="922"/>
                  </a:lnTo>
                  <a:lnTo>
                    <a:pt x="351" y="928"/>
                  </a:lnTo>
                  <a:lnTo>
                    <a:pt x="351" y="934"/>
                  </a:lnTo>
                  <a:lnTo>
                    <a:pt x="351" y="935"/>
                  </a:lnTo>
                  <a:lnTo>
                    <a:pt x="273" y="745"/>
                  </a:lnTo>
                  <a:lnTo>
                    <a:pt x="273" y="744"/>
                  </a:lnTo>
                  <a:lnTo>
                    <a:pt x="277" y="741"/>
                  </a:lnTo>
                  <a:lnTo>
                    <a:pt x="282" y="738"/>
                  </a:lnTo>
                  <a:lnTo>
                    <a:pt x="288" y="732"/>
                  </a:lnTo>
                  <a:lnTo>
                    <a:pt x="291" y="728"/>
                  </a:lnTo>
                  <a:lnTo>
                    <a:pt x="296" y="726"/>
                  </a:lnTo>
                  <a:lnTo>
                    <a:pt x="302" y="722"/>
                  </a:lnTo>
                  <a:lnTo>
                    <a:pt x="307" y="718"/>
                  </a:lnTo>
                  <a:lnTo>
                    <a:pt x="312" y="714"/>
                  </a:lnTo>
                  <a:lnTo>
                    <a:pt x="317" y="709"/>
                  </a:lnTo>
                  <a:lnTo>
                    <a:pt x="324" y="705"/>
                  </a:lnTo>
                  <a:lnTo>
                    <a:pt x="332" y="700"/>
                  </a:lnTo>
                  <a:lnTo>
                    <a:pt x="337" y="693"/>
                  </a:lnTo>
                  <a:lnTo>
                    <a:pt x="345" y="688"/>
                  </a:lnTo>
                  <a:lnTo>
                    <a:pt x="351" y="681"/>
                  </a:lnTo>
                  <a:lnTo>
                    <a:pt x="360" y="675"/>
                  </a:lnTo>
                  <a:lnTo>
                    <a:pt x="367" y="668"/>
                  </a:lnTo>
                  <a:lnTo>
                    <a:pt x="375" y="662"/>
                  </a:lnTo>
                  <a:lnTo>
                    <a:pt x="384" y="655"/>
                  </a:lnTo>
                  <a:lnTo>
                    <a:pt x="392" y="649"/>
                  </a:lnTo>
                  <a:lnTo>
                    <a:pt x="400" y="641"/>
                  </a:lnTo>
                  <a:lnTo>
                    <a:pt x="407" y="633"/>
                  </a:lnTo>
                  <a:lnTo>
                    <a:pt x="417" y="625"/>
                  </a:lnTo>
                  <a:lnTo>
                    <a:pt x="426" y="619"/>
                  </a:lnTo>
                  <a:lnTo>
                    <a:pt x="435" y="611"/>
                  </a:lnTo>
                  <a:lnTo>
                    <a:pt x="444" y="602"/>
                  </a:lnTo>
                  <a:lnTo>
                    <a:pt x="453" y="594"/>
                  </a:lnTo>
                  <a:lnTo>
                    <a:pt x="462" y="587"/>
                  </a:lnTo>
                  <a:lnTo>
                    <a:pt x="471" y="577"/>
                  </a:lnTo>
                  <a:lnTo>
                    <a:pt x="479" y="569"/>
                  </a:lnTo>
                  <a:lnTo>
                    <a:pt x="488" y="560"/>
                  </a:lnTo>
                  <a:lnTo>
                    <a:pt x="498" y="551"/>
                  </a:lnTo>
                  <a:lnTo>
                    <a:pt x="505" y="542"/>
                  </a:lnTo>
                  <a:lnTo>
                    <a:pt x="515" y="532"/>
                  </a:lnTo>
                  <a:lnTo>
                    <a:pt x="524" y="523"/>
                  </a:lnTo>
                  <a:lnTo>
                    <a:pt x="533" y="514"/>
                  </a:lnTo>
                  <a:lnTo>
                    <a:pt x="539" y="505"/>
                  </a:lnTo>
                  <a:lnTo>
                    <a:pt x="549" y="496"/>
                  </a:lnTo>
                  <a:lnTo>
                    <a:pt x="556" y="487"/>
                  </a:lnTo>
                  <a:lnTo>
                    <a:pt x="564" y="477"/>
                  </a:lnTo>
                  <a:lnTo>
                    <a:pt x="572" y="467"/>
                  </a:lnTo>
                  <a:lnTo>
                    <a:pt x="580" y="459"/>
                  </a:lnTo>
                  <a:lnTo>
                    <a:pt x="588" y="449"/>
                  </a:lnTo>
                  <a:lnTo>
                    <a:pt x="594" y="441"/>
                  </a:lnTo>
                  <a:lnTo>
                    <a:pt x="601" y="430"/>
                  </a:lnTo>
                  <a:lnTo>
                    <a:pt x="607" y="421"/>
                  </a:lnTo>
                  <a:lnTo>
                    <a:pt x="613" y="411"/>
                  </a:lnTo>
                  <a:lnTo>
                    <a:pt x="619" y="402"/>
                  </a:lnTo>
                  <a:lnTo>
                    <a:pt x="624" y="393"/>
                  </a:lnTo>
                  <a:lnTo>
                    <a:pt x="630" y="383"/>
                  </a:lnTo>
                  <a:lnTo>
                    <a:pt x="634" y="374"/>
                  </a:lnTo>
                  <a:lnTo>
                    <a:pt x="639" y="366"/>
                  </a:lnTo>
                  <a:lnTo>
                    <a:pt x="643" y="357"/>
                  </a:lnTo>
                  <a:lnTo>
                    <a:pt x="647" y="348"/>
                  </a:lnTo>
                  <a:lnTo>
                    <a:pt x="649" y="339"/>
                  </a:lnTo>
                  <a:lnTo>
                    <a:pt x="652" y="330"/>
                  </a:lnTo>
                  <a:lnTo>
                    <a:pt x="654" y="321"/>
                  </a:lnTo>
                  <a:lnTo>
                    <a:pt x="656" y="313"/>
                  </a:lnTo>
                  <a:lnTo>
                    <a:pt x="657" y="305"/>
                  </a:lnTo>
                  <a:lnTo>
                    <a:pt x="658" y="297"/>
                  </a:lnTo>
                  <a:lnTo>
                    <a:pt x="657" y="289"/>
                  </a:lnTo>
                  <a:lnTo>
                    <a:pt x="657" y="281"/>
                  </a:lnTo>
                  <a:lnTo>
                    <a:pt x="657" y="272"/>
                  </a:lnTo>
                  <a:lnTo>
                    <a:pt x="657" y="264"/>
                  </a:lnTo>
                  <a:lnTo>
                    <a:pt x="656" y="257"/>
                  </a:lnTo>
                  <a:lnTo>
                    <a:pt x="654" y="249"/>
                  </a:lnTo>
                  <a:lnTo>
                    <a:pt x="654" y="242"/>
                  </a:lnTo>
                  <a:lnTo>
                    <a:pt x="653" y="236"/>
                  </a:lnTo>
                  <a:lnTo>
                    <a:pt x="651" y="227"/>
                  </a:lnTo>
                  <a:lnTo>
                    <a:pt x="649" y="221"/>
                  </a:lnTo>
                  <a:lnTo>
                    <a:pt x="648" y="213"/>
                  </a:lnTo>
                  <a:lnTo>
                    <a:pt x="647" y="208"/>
                  </a:lnTo>
                  <a:lnTo>
                    <a:pt x="644" y="200"/>
                  </a:lnTo>
                  <a:lnTo>
                    <a:pt x="643" y="194"/>
                  </a:lnTo>
                  <a:lnTo>
                    <a:pt x="639" y="189"/>
                  </a:lnTo>
                  <a:lnTo>
                    <a:pt x="637" y="183"/>
                  </a:lnTo>
                  <a:lnTo>
                    <a:pt x="634" y="177"/>
                  </a:lnTo>
                  <a:lnTo>
                    <a:pt x="631" y="170"/>
                  </a:lnTo>
                  <a:lnTo>
                    <a:pt x="627" y="165"/>
                  </a:lnTo>
                  <a:lnTo>
                    <a:pt x="624" y="160"/>
                  </a:lnTo>
                  <a:lnTo>
                    <a:pt x="620" y="155"/>
                  </a:lnTo>
                  <a:lnTo>
                    <a:pt x="618" y="148"/>
                  </a:lnTo>
                  <a:lnTo>
                    <a:pt x="614" y="143"/>
                  </a:lnTo>
                  <a:lnTo>
                    <a:pt x="611" y="139"/>
                  </a:lnTo>
                  <a:lnTo>
                    <a:pt x="606" y="132"/>
                  </a:lnTo>
                  <a:lnTo>
                    <a:pt x="602" y="128"/>
                  </a:lnTo>
                  <a:lnTo>
                    <a:pt x="597" y="125"/>
                  </a:lnTo>
                  <a:lnTo>
                    <a:pt x="594" y="121"/>
                  </a:lnTo>
                  <a:lnTo>
                    <a:pt x="588" y="115"/>
                  </a:lnTo>
                  <a:lnTo>
                    <a:pt x="585" y="111"/>
                  </a:lnTo>
                  <a:lnTo>
                    <a:pt x="579" y="108"/>
                  </a:lnTo>
                  <a:lnTo>
                    <a:pt x="576" y="105"/>
                  </a:lnTo>
                  <a:lnTo>
                    <a:pt x="569" y="100"/>
                  </a:lnTo>
                  <a:lnTo>
                    <a:pt x="564" y="97"/>
                  </a:lnTo>
                  <a:lnTo>
                    <a:pt x="559" y="93"/>
                  </a:lnTo>
                  <a:lnTo>
                    <a:pt x="554" y="91"/>
                  </a:lnTo>
                  <a:lnTo>
                    <a:pt x="549" y="87"/>
                  </a:lnTo>
                  <a:lnTo>
                    <a:pt x="543" y="84"/>
                  </a:lnTo>
                  <a:lnTo>
                    <a:pt x="537" y="81"/>
                  </a:lnTo>
                  <a:lnTo>
                    <a:pt x="532" y="79"/>
                  </a:lnTo>
                  <a:lnTo>
                    <a:pt x="525" y="76"/>
                  </a:lnTo>
                  <a:lnTo>
                    <a:pt x="519" y="72"/>
                  </a:lnTo>
                  <a:lnTo>
                    <a:pt x="513" y="71"/>
                  </a:lnTo>
                  <a:lnTo>
                    <a:pt x="507" y="70"/>
                  </a:lnTo>
                  <a:lnTo>
                    <a:pt x="500" y="67"/>
                  </a:lnTo>
                  <a:lnTo>
                    <a:pt x="495" y="66"/>
                  </a:lnTo>
                  <a:lnTo>
                    <a:pt x="487" y="63"/>
                  </a:lnTo>
                  <a:lnTo>
                    <a:pt x="482" y="63"/>
                  </a:lnTo>
                  <a:lnTo>
                    <a:pt x="474" y="61"/>
                  </a:lnTo>
                  <a:lnTo>
                    <a:pt x="468" y="61"/>
                  </a:lnTo>
                  <a:lnTo>
                    <a:pt x="461" y="58"/>
                  </a:lnTo>
                  <a:lnTo>
                    <a:pt x="454" y="58"/>
                  </a:lnTo>
                  <a:lnTo>
                    <a:pt x="447" y="57"/>
                  </a:lnTo>
                  <a:lnTo>
                    <a:pt x="440" y="57"/>
                  </a:lnTo>
                  <a:lnTo>
                    <a:pt x="434" y="57"/>
                  </a:lnTo>
                  <a:lnTo>
                    <a:pt x="427" y="57"/>
                  </a:lnTo>
                  <a:lnTo>
                    <a:pt x="419" y="55"/>
                  </a:lnTo>
                  <a:lnTo>
                    <a:pt x="413" y="55"/>
                  </a:lnTo>
                  <a:lnTo>
                    <a:pt x="405" y="55"/>
                  </a:lnTo>
                  <a:lnTo>
                    <a:pt x="398" y="57"/>
                  </a:lnTo>
                  <a:lnTo>
                    <a:pt x="389" y="57"/>
                  </a:lnTo>
                  <a:lnTo>
                    <a:pt x="384" y="58"/>
                  </a:lnTo>
                  <a:lnTo>
                    <a:pt x="375" y="58"/>
                  </a:lnTo>
                  <a:lnTo>
                    <a:pt x="368" y="61"/>
                  </a:lnTo>
                  <a:lnTo>
                    <a:pt x="360" y="61"/>
                  </a:lnTo>
                  <a:lnTo>
                    <a:pt x="354" y="62"/>
                  </a:lnTo>
                  <a:lnTo>
                    <a:pt x="345" y="63"/>
                  </a:lnTo>
                  <a:lnTo>
                    <a:pt x="338" y="67"/>
                  </a:lnTo>
                  <a:lnTo>
                    <a:pt x="329" y="68"/>
                  </a:lnTo>
                  <a:lnTo>
                    <a:pt x="322" y="71"/>
                  </a:lnTo>
                  <a:lnTo>
                    <a:pt x="315" y="75"/>
                  </a:lnTo>
                  <a:lnTo>
                    <a:pt x="307" y="79"/>
                  </a:lnTo>
                  <a:lnTo>
                    <a:pt x="299" y="81"/>
                  </a:lnTo>
                  <a:lnTo>
                    <a:pt x="291" y="87"/>
                  </a:lnTo>
                  <a:lnTo>
                    <a:pt x="283" y="91"/>
                  </a:lnTo>
                  <a:lnTo>
                    <a:pt x="275" y="97"/>
                  </a:lnTo>
                  <a:lnTo>
                    <a:pt x="268" y="101"/>
                  </a:lnTo>
                  <a:lnTo>
                    <a:pt x="261" y="106"/>
                  </a:lnTo>
                  <a:lnTo>
                    <a:pt x="253" y="113"/>
                  </a:lnTo>
                  <a:lnTo>
                    <a:pt x="245" y="119"/>
                  </a:lnTo>
                  <a:lnTo>
                    <a:pt x="237" y="125"/>
                  </a:lnTo>
                  <a:lnTo>
                    <a:pt x="230" y="130"/>
                  </a:lnTo>
                  <a:lnTo>
                    <a:pt x="223" y="136"/>
                  </a:lnTo>
                  <a:lnTo>
                    <a:pt x="215" y="144"/>
                  </a:lnTo>
                  <a:lnTo>
                    <a:pt x="207" y="151"/>
                  </a:lnTo>
                  <a:lnTo>
                    <a:pt x="201" y="157"/>
                  </a:lnTo>
                  <a:lnTo>
                    <a:pt x="193" y="164"/>
                  </a:lnTo>
                  <a:lnTo>
                    <a:pt x="186" y="173"/>
                  </a:lnTo>
                  <a:lnTo>
                    <a:pt x="179" y="178"/>
                  </a:lnTo>
                  <a:lnTo>
                    <a:pt x="172" y="186"/>
                  </a:lnTo>
                  <a:lnTo>
                    <a:pt x="164" y="194"/>
                  </a:lnTo>
                  <a:lnTo>
                    <a:pt x="158" y="202"/>
                  </a:lnTo>
                  <a:lnTo>
                    <a:pt x="151" y="208"/>
                  </a:lnTo>
                  <a:lnTo>
                    <a:pt x="145" y="216"/>
                  </a:lnTo>
                  <a:lnTo>
                    <a:pt x="138" y="224"/>
                  </a:lnTo>
                  <a:lnTo>
                    <a:pt x="133" y="232"/>
                  </a:lnTo>
                  <a:lnTo>
                    <a:pt x="125" y="238"/>
                  </a:lnTo>
                  <a:lnTo>
                    <a:pt x="120" y="245"/>
                  </a:lnTo>
                  <a:lnTo>
                    <a:pt x="113" y="253"/>
                  </a:lnTo>
                  <a:lnTo>
                    <a:pt x="107" y="260"/>
                  </a:lnTo>
                  <a:lnTo>
                    <a:pt x="102" y="267"/>
                  </a:lnTo>
                  <a:lnTo>
                    <a:pt x="95" y="275"/>
                  </a:lnTo>
                  <a:lnTo>
                    <a:pt x="90" y="281"/>
                  </a:lnTo>
                  <a:lnTo>
                    <a:pt x="86" y="289"/>
                  </a:lnTo>
                  <a:lnTo>
                    <a:pt x="81" y="296"/>
                  </a:lnTo>
                  <a:lnTo>
                    <a:pt x="74" y="302"/>
                  </a:lnTo>
                  <a:lnTo>
                    <a:pt x="69" y="309"/>
                  </a:lnTo>
                  <a:lnTo>
                    <a:pt x="65" y="315"/>
                  </a:lnTo>
                  <a:lnTo>
                    <a:pt x="60" y="321"/>
                  </a:lnTo>
                  <a:lnTo>
                    <a:pt x="56" y="327"/>
                  </a:lnTo>
                  <a:lnTo>
                    <a:pt x="52" y="332"/>
                  </a:lnTo>
                  <a:lnTo>
                    <a:pt x="49" y="339"/>
                  </a:lnTo>
                  <a:lnTo>
                    <a:pt x="44" y="344"/>
                  </a:lnTo>
                  <a:lnTo>
                    <a:pt x="41" y="349"/>
                  </a:lnTo>
                  <a:lnTo>
                    <a:pt x="37" y="353"/>
                  </a:lnTo>
                  <a:lnTo>
                    <a:pt x="35" y="359"/>
                  </a:lnTo>
                  <a:lnTo>
                    <a:pt x="32" y="362"/>
                  </a:lnTo>
                  <a:lnTo>
                    <a:pt x="30" y="366"/>
                  </a:lnTo>
                  <a:lnTo>
                    <a:pt x="27" y="370"/>
                  </a:lnTo>
                  <a:lnTo>
                    <a:pt x="26" y="374"/>
                  </a:lnTo>
                  <a:lnTo>
                    <a:pt x="20" y="378"/>
                  </a:lnTo>
                  <a:lnTo>
                    <a:pt x="19" y="383"/>
                  </a:lnTo>
                  <a:lnTo>
                    <a:pt x="17" y="386"/>
                  </a:lnTo>
                  <a:lnTo>
                    <a:pt x="17" y="387"/>
                  </a:lnTo>
                  <a:lnTo>
                    <a:pt x="0" y="297"/>
                  </a:lnTo>
                  <a:lnTo>
                    <a:pt x="0" y="297"/>
                  </a:lnTo>
                  <a:close/>
                </a:path>
              </a:pathLst>
            </a:custGeom>
            <a:solidFill>
              <a:srgbClr val="8AC7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13"/>
            <p:cNvSpPr>
              <a:spLocks/>
            </p:cNvSpPr>
            <p:nvPr/>
          </p:nvSpPr>
          <p:spPr bwMode="auto">
            <a:xfrm>
              <a:off x="6819900" y="1119721"/>
              <a:ext cx="65088" cy="223448"/>
            </a:xfrm>
            <a:custGeom>
              <a:avLst/>
              <a:gdLst>
                <a:gd name="T0" fmla="*/ 55 w 165"/>
                <a:gd name="T1" fmla="*/ 0 h 623"/>
                <a:gd name="T2" fmla="*/ 52 w 165"/>
                <a:gd name="T3" fmla="*/ 7 h 623"/>
                <a:gd name="T4" fmla="*/ 50 w 165"/>
                <a:gd name="T5" fmla="*/ 19 h 623"/>
                <a:gd name="T6" fmla="*/ 46 w 165"/>
                <a:gd name="T7" fmla="*/ 31 h 623"/>
                <a:gd name="T8" fmla="*/ 43 w 165"/>
                <a:gd name="T9" fmla="*/ 42 h 623"/>
                <a:gd name="T10" fmla="*/ 41 w 165"/>
                <a:gd name="T11" fmla="*/ 53 h 623"/>
                <a:gd name="T12" fmla="*/ 38 w 165"/>
                <a:gd name="T13" fmla="*/ 65 h 623"/>
                <a:gd name="T14" fmla="*/ 34 w 165"/>
                <a:gd name="T15" fmla="*/ 76 h 623"/>
                <a:gd name="T16" fmla="*/ 31 w 165"/>
                <a:gd name="T17" fmla="*/ 91 h 623"/>
                <a:gd name="T18" fmla="*/ 29 w 165"/>
                <a:gd name="T19" fmla="*/ 106 h 623"/>
                <a:gd name="T20" fmla="*/ 26 w 165"/>
                <a:gd name="T21" fmla="*/ 122 h 623"/>
                <a:gd name="T22" fmla="*/ 24 w 165"/>
                <a:gd name="T23" fmla="*/ 138 h 623"/>
                <a:gd name="T24" fmla="*/ 21 w 165"/>
                <a:gd name="T25" fmla="*/ 155 h 623"/>
                <a:gd name="T26" fmla="*/ 17 w 165"/>
                <a:gd name="T27" fmla="*/ 172 h 623"/>
                <a:gd name="T28" fmla="*/ 14 w 165"/>
                <a:gd name="T29" fmla="*/ 189 h 623"/>
                <a:gd name="T30" fmla="*/ 12 w 165"/>
                <a:gd name="T31" fmla="*/ 206 h 623"/>
                <a:gd name="T32" fmla="*/ 9 w 165"/>
                <a:gd name="T33" fmla="*/ 224 h 623"/>
                <a:gd name="T34" fmla="*/ 7 w 165"/>
                <a:gd name="T35" fmla="*/ 242 h 623"/>
                <a:gd name="T36" fmla="*/ 4 w 165"/>
                <a:gd name="T37" fmla="*/ 262 h 623"/>
                <a:gd name="T38" fmla="*/ 4 w 165"/>
                <a:gd name="T39" fmla="*/ 281 h 623"/>
                <a:gd name="T40" fmla="*/ 1 w 165"/>
                <a:gd name="T41" fmla="*/ 300 h 623"/>
                <a:gd name="T42" fmla="*/ 1 w 165"/>
                <a:gd name="T43" fmla="*/ 319 h 623"/>
                <a:gd name="T44" fmla="*/ 0 w 165"/>
                <a:gd name="T45" fmla="*/ 338 h 623"/>
                <a:gd name="T46" fmla="*/ 0 w 165"/>
                <a:gd name="T47" fmla="*/ 356 h 623"/>
                <a:gd name="T48" fmla="*/ 0 w 165"/>
                <a:gd name="T49" fmla="*/ 374 h 623"/>
                <a:gd name="T50" fmla="*/ 1 w 165"/>
                <a:gd name="T51" fmla="*/ 393 h 623"/>
                <a:gd name="T52" fmla="*/ 1 w 165"/>
                <a:gd name="T53" fmla="*/ 411 h 623"/>
                <a:gd name="T54" fmla="*/ 3 w 165"/>
                <a:gd name="T55" fmla="*/ 428 h 623"/>
                <a:gd name="T56" fmla="*/ 5 w 165"/>
                <a:gd name="T57" fmla="*/ 445 h 623"/>
                <a:gd name="T58" fmla="*/ 9 w 165"/>
                <a:gd name="T59" fmla="*/ 459 h 623"/>
                <a:gd name="T60" fmla="*/ 12 w 165"/>
                <a:gd name="T61" fmla="*/ 475 h 623"/>
                <a:gd name="T62" fmla="*/ 16 w 165"/>
                <a:gd name="T63" fmla="*/ 488 h 623"/>
                <a:gd name="T64" fmla="*/ 20 w 165"/>
                <a:gd name="T65" fmla="*/ 501 h 623"/>
                <a:gd name="T66" fmla="*/ 25 w 165"/>
                <a:gd name="T67" fmla="*/ 513 h 623"/>
                <a:gd name="T68" fmla="*/ 30 w 165"/>
                <a:gd name="T69" fmla="*/ 523 h 623"/>
                <a:gd name="T70" fmla="*/ 35 w 165"/>
                <a:gd name="T71" fmla="*/ 534 h 623"/>
                <a:gd name="T72" fmla="*/ 42 w 165"/>
                <a:gd name="T73" fmla="*/ 544 h 623"/>
                <a:gd name="T74" fmla="*/ 51 w 165"/>
                <a:gd name="T75" fmla="*/ 557 h 623"/>
                <a:gd name="T76" fmla="*/ 64 w 165"/>
                <a:gd name="T77" fmla="*/ 572 h 623"/>
                <a:gd name="T78" fmla="*/ 77 w 165"/>
                <a:gd name="T79" fmla="*/ 585 h 623"/>
                <a:gd name="T80" fmla="*/ 92 w 165"/>
                <a:gd name="T81" fmla="*/ 595 h 623"/>
                <a:gd name="T82" fmla="*/ 103 w 165"/>
                <a:gd name="T83" fmla="*/ 603 h 623"/>
                <a:gd name="T84" fmla="*/ 116 w 165"/>
                <a:gd name="T85" fmla="*/ 608 h 623"/>
                <a:gd name="T86" fmla="*/ 127 w 165"/>
                <a:gd name="T87" fmla="*/ 613 h 623"/>
                <a:gd name="T88" fmla="*/ 139 w 165"/>
                <a:gd name="T89" fmla="*/ 617 h 623"/>
                <a:gd name="T90" fmla="*/ 152 w 165"/>
                <a:gd name="T91" fmla="*/ 620 h 623"/>
                <a:gd name="T92" fmla="*/ 163 w 165"/>
                <a:gd name="T93" fmla="*/ 621 h 623"/>
                <a:gd name="T94" fmla="*/ 162 w 165"/>
                <a:gd name="T95" fmla="*/ 300 h 623"/>
                <a:gd name="T96" fmla="*/ 55 w 165"/>
                <a:gd name="T97" fmla="*/ 0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65" h="623">
                  <a:moveTo>
                    <a:pt x="55" y="0"/>
                  </a:moveTo>
                  <a:lnTo>
                    <a:pt x="55" y="0"/>
                  </a:lnTo>
                  <a:lnTo>
                    <a:pt x="54" y="4"/>
                  </a:lnTo>
                  <a:lnTo>
                    <a:pt x="52" y="7"/>
                  </a:lnTo>
                  <a:lnTo>
                    <a:pt x="52" y="12"/>
                  </a:lnTo>
                  <a:lnTo>
                    <a:pt x="50" y="19"/>
                  </a:lnTo>
                  <a:lnTo>
                    <a:pt x="47" y="28"/>
                  </a:lnTo>
                  <a:lnTo>
                    <a:pt x="46" y="31"/>
                  </a:lnTo>
                  <a:lnTo>
                    <a:pt x="45" y="37"/>
                  </a:lnTo>
                  <a:lnTo>
                    <a:pt x="43" y="42"/>
                  </a:lnTo>
                  <a:lnTo>
                    <a:pt x="43" y="48"/>
                  </a:lnTo>
                  <a:lnTo>
                    <a:pt x="41" y="53"/>
                  </a:lnTo>
                  <a:lnTo>
                    <a:pt x="39" y="58"/>
                  </a:lnTo>
                  <a:lnTo>
                    <a:pt x="38" y="65"/>
                  </a:lnTo>
                  <a:lnTo>
                    <a:pt x="37" y="71"/>
                  </a:lnTo>
                  <a:lnTo>
                    <a:pt x="34" y="76"/>
                  </a:lnTo>
                  <a:lnTo>
                    <a:pt x="34" y="84"/>
                  </a:lnTo>
                  <a:lnTo>
                    <a:pt x="31" y="91"/>
                  </a:lnTo>
                  <a:lnTo>
                    <a:pt x="31" y="99"/>
                  </a:lnTo>
                  <a:lnTo>
                    <a:pt x="29" y="106"/>
                  </a:lnTo>
                  <a:lnTo>
                    <a:pt x="29" y="113"/>
                  </a:lnTo>
                  <a:lnTo>
                    <a:pt x="26" y="122"/>
                  </a:lnTo>
                  <a:lnTo>
                    <a:pt x="25" y="130"/>
                  </a:lnTo>
                  <a:lnTo>
                    <a:pt x="24" y="138"/>
                  </a:lnTo>
                  <a:lnTo>
                    <a:pt x="22" y="146"/>
                  </a:lnTo>
                  <a:lnTo>
                    <a:pt x="21" y="155"/>
                  </a:lnTo>
                  <a:lnTo>
                    <a:pt x="20" y="164"/>
                  </a:lnTo>
                  <a:lnTo>
                    <a:pt x="17" y="172"/>
                  </a:lnTo>
                  <a:lnTo>
                    <a:pt x="17" y="180"/>
                  </a:lnTo>
                  <a:lnTo>
                    <a:pt x="14" y="189"/>
                  </a:lnTo>
                  <a:lnTo>
                    <a:pt x="13" y="198"/>
                  </a:lnTo>
                  <a:lnTo>
                    <a:pt x="12" y="206"/>
                  </a:lnTo>
                  <a:lnTo>
                    <a:pt x="11" y="215"/>
                  </a:lnTo>
                  <a:lnTo>
                    <a:pt x="9" y="224"/>
                  </a:lnTo>
                  <a:lnTo>
                    <a:pt x="9" y="234"/>
                  </a:lnTo>
                  <a:lnTo>
                    <a:pt x="7" y="242"/>
                  </a:lnTo>
                  <a:lnTo>
                    <a:pt x="7" y="253"/>
                  </a:lnTo>
                  <a:lnTo>
                    <a:pt x="4" y="262"/>
                  </a:lnTo>
                  <a:lnTo>
                    <a:pt x="4" y="272"/>
                  </a:lnTo>
                  <a:lnTo>
                    <a:pt x="4" y="281"/>
                  </a:lnTo>
                  <a:lnTo>
                    <a:pt x="3" y="291"/>
                  </a:lnTo>
                  <a:lnTo>
                    <a:pt x="1" y="300"/>
                  </a:lnTo>
                  <a:lnTo>
                    <a:pt x="1" y="310"/>
                  </a:lnTo>
                  <a:lnTo>
                    <a:pt x="1" y="319"/>
                  </a:lnTo>
                  <a:lnTo>
                    <a:pt x="0" y="329"/>
                  </a:lnTo>
                  <a:lnTo>
                    <a:pt x="0" y="338"/>
                  </a:lnTo>
                  <a:lnTo>
                    <a:pt x="0" y="348"/>
                  </a:lnTo>
                  <a:lnTo>
                    <a:pt x="0" y="356"/>
                  </a:lnTo>
                  <a:lnTo>
                    <a:pt x="0" y="366"/>
                  </a:lnTo>
                  <a:lnTo>
                    <a:pt x="0" y="374"/>
                  </a:lnTo>
                  <a:lnTo>
                    <a:pt x="1" y="385"/>
                  </a:lnTo>
                  <a:lnTo>
                    <a:pt x="1" y="393"/>
                  </a:lnTo>
                  <a:lnTo>
                    <a:pt x="1" y="402"/>
                  </a:lnTo>
                  <a:lnTo>
                    <a:pt x="1" y="411"/>
                  </a:lnTo>
                  <a:lnTo>
                    <a:pt x="3" y="420"/>
                  </a:lnTo>
                  <a:lnTo>
                    <a:pt x="3" y="428"/>
                  </a:lnTo>
                  <a:lnTo>
                    <a:pt x="4" y="436"/>
                  </a:lnTo>
                  <a:lnTo>
                    <a:pt x="5" y="445"/>
                  </a:lnTo>
                  <a:lnTo>
                    <a:pt x="8" y="453"/>
                  </a:lnTo>
                  <a:lnTo>
                    <a:pt x="9" y="459"/>
                  </a:lnTo>
                  <a:lnTo>
                    <a:pt x="11" y="467"/>
                  </a:lnTo>
                  <a:lnTo>
                    <a:pt x="12" y="475"/>
                  </a:lnTo>
                  <a:lnTo>
                    <a:pt x="13" y="481"/>
                  </a:lnTo>
                  <a:lnTo>
                    <a:pt x="16" y="488"/>
                  </a:lnTo>
                  <a:lnTo>
                    <a:pt x="17" y="495"/>
                  </a:lnTo>
                  <a:lnTo>
                    <a:pt x="20" y="501"/>
                  </a:lnTo>
                  <a:lnTo>
                    <a:pt x="22" y="508"/>
                  </a:lnTo>
                  <a:lnTo>
                    <a:pt x="25" y="513"/>
                  </a:lnTo>
                  <a:lnTo>
                    <a:pt x="28" y="518"/>
                  </a:lnTo>
                  <a:lnTo>
                    <a:pt x="30" y="523"/>
                  </a:lnTo>
                  <a:lnTo>
                    <a:pt x="33" y="530"/>
                  </a:lnTo>
                  <a:lnTo>
                    <a:pt x="35" y="534"/>
                  </a:lnTo>
                  <a:lnTo>
                    <a:pt x="39" y="539"/>
                  </a:lnTo>
                  <a:lnTo>
                    <a:pt x="42" y="544"/>
                  </a:lnTo>
                  <a:lnTo>
                    <a:pt x="46" y="549"/>
                  </a:lnTo>
                  <a:lnTo>
                    <a:pt x="51" y="557"/>
                  </a:lnTo>
                  <a:lnTo>
                    <a:pt x="58" y="566"/>
                  </a:lnTo>
                  <a:lnTo>
                    <a:pt x="64" y="572"/>
                  </a:lnTo>
                  <a:lnTo>
                    <a:pt x="71" y="579"/>
                  </a:lnTo>
                  <a:lnTo>
                    <a:pt x="77" y="585"/>
                  </a:lnTo>
                  <a:lnTo>
                    <a:pt x="85" y="590"/>
                  </a:lnTo>
                  <a:lnTo>
                    <a:pt x="92" y="595"/>
                  </a:lnTo>
                  <a:lnTo>
                    <a:pt x="98" y="600"/>
                  </a:lnTo>
                  <a:lnTo>
                    <a:pt x="103" y="603"/>
                  </a:lnTo>
                  <a:lnTo>
                    <a:pt x="110" y="606"/>
                  </a:lnTo>
                  <a:lnTo>
                    <a:pt x="116" y="608"/>
                  </a:lnTo>
                  <a:lnTo>
                    <a:pt x="123" y="612"/>
                  </a:lnTo>
                  <a:lnTo>
                    <a:pt x="127" y="613"/>
                  </a:lnTo>
                  <a:lnTo>
                    <a:pt x="133" y="615"/>
                  </a:lnTo>
                  <a:lnTo>
                    <a:pt x="139" y="617"/>
                  </a:lnTo>
                  <a:lnTo>
                    <a:pt x="144" y="619"/>
                  </a:lnTo>
                  <a:lnTo>
                    <a:pt x="152" y="620"/>
                  </a:lnTo>
                  <a:lnTo>
                    <a:pt x="158" y="621"/>
                  </a:lnTo>
                  <a:lnTo>
                    <a:pt x="163" y="621"/>
                  </a:lnTo>
                  <a:lnTo>
                    <a:pt x="165" y="623"/>
                  </a:lnTo>
                  <a:lnTo>
                    <a:pt x="162" y="300"/>
                  </a:lnTo>
                  <a:lnTo>
                    <a:pt x="55" y="0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8A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4"/>
            <p:cNvSpPr>
              <a:spLocks/>
            </p:cNvSpPr>
            <p:nvPr/>
          </p:nvSpPr>
          <p:spPr bwMode="auto">
            <a:xfrm>
              <a:off x="6302375" y="721840"/>
              <a:ext cx="530225" cy="429596"/>
            </a:xfrm>
            <a:custGeom>
              <a:avLst/>
              <a:gdLst>
                <a:gd name="T0" fmla="*/ 45 w 1339"/>
                <a:gd name="T1" fmla="*/ 176 h 1191"/>
                <a:gd name="T2" fmla="*/ 150 w 1339"/>
                <a:gd name="T3" fmla="*/ 142 h 1191"/>
                <a:gd name="T4" fmla="*/ 301 w 1339"/>
                <a:gd name="T5" fmla="*/ 102 h 1191"/>
                <a:gd name="T6" fmla="*/ 481 w 1339"/>
                <a:gd name="T7" fmla="*/ 59 h 1191"/>
                <a:gd name="T8" fmla="*/ 673 w 1339"/>
                <a:gd name="T9" fmla="*/ 23 h 1191"/>
                <a:gd name="T10" fmla="*/ 860 w 1339"/>
                <a:gd name="T11" fmla="*/ 1 h 1191"/>
                <a:gd name="T12" fmla="*/ 1030 w 1339"/>
                <a:gd name="T13" fmla="*/ 5 h 1191"/>
                <a:gd name="T14" fmla="*/ 1148 w 1339"/>
                <a:gd name="T15" fmla="*/ 34 h 1191"/>
                <a:gd name="T16" fmla="*/ 1205 w 1339"/>
                <a:gd name="T17" fmla="*/ 88 h 1191"/>
                <a:gd name="T18" fmla="*/ 1217 w 1339"/>
                <a:gd name="T19" fmla="*/ 153 h 1191"/>
                <a:gd name="T20" fmla="*/ 1200 w 1339"/>
                <a:gd name="T21" fmla="*/ 222 h 1191"/>
                <a:gd name="T22" fmla="*/ 1166 w 1339"/>
                <a:gd name="T23" fmla="*/ 285 h 1191"/>
                <a:gd name="T24" fmla="*/ 1136 w 1339"/>
                <a:gd name="T25" fmla="*/ 331 h 1191"/>
                <a:gd name="T26" fmla="*/ 1119 w 1339"/>
                <a:gd name="T27" fmla="*/ 367 h 1191"/>
                <a:gd name="T28" fmla="*/ 1118 w 1339"/>
                <a:gd name="T29" fmla="*/ 421 h 1191"/>
                <a:gd name="T30" fmla="*/ 1118 w 1339"/>
                <a:gd name="T31" fmla="*/ 478 h 1191"/>
                <a:gd name="T32" fmla="*/ 1064 w 1339"/>
                <a:gd name="T33" fmla="*/ 524 h 1191"/>
                <a:gd name="T34" fmla="*/ 1007 w 1339"/>
                <a:gd name="T35" fmla="*/ 566 h 1191"/>
                <a:gd name="T36" fmla="*/ 965 w 1339"/>
                <a:gd name="T37" fmla="*/ 597 h 1191"/>
                <a:gd name="T38" fmla="*/ 956 w 1339"/>
                <a:gd name="T39" fmla="*/ 639 h 1191"/>
                <a:gd name="T40" fmla="*/ 956 w 1339"/>
                <a:gd name="T41" fmla="*/ 707 h 1191"/>
                <a:gd name="T42" fmla="*/ 961 w 1339"/>
                <a:gd name="T43" fmla="*/ 753 h 1191"/>
                <a:gd name="T44" fmla="*/ 983 w 1339"/>
                <a:gd name="T45" fmla="*/ 806 h 1191"/>
                <a:gd name="T46" fmla="*/ 1032 w 1339"/>
                <a:gd name="T47" fmla="*/ 847 h 1191"/>
                <a:gd name="T48" fmla="*/ 1083 w 1339"/>
                <a:gd name="T49" fmla="*/ 835 h 1191"/>
                <a:gd name="T50" fmla="*/ 1113 w 1339"/>
                <a:gd name="T51" fmla="*/ 782 h 1191"/>
                <a:gd name="T52" fmla="*/ 1126 w 1339"/>
                <a:gd name="T53" fmla="*/ 728 h 1191"/>
                <a:gd name="T54" fmla="*/ 1154 w 1339"/>
                <a:gd name="T55" fmla="*/ 772 h 1191"/>
                <a:gd name="T56" fmla="*/ 1188 w 1339"/>
                <a:gd name="T57" fmla="*/ 827 h 1191"/>
                <a:gd name="T58" fmla="*/ 1225 w 1339"/>
                <a:gd name="T59" fmla="*/ 893 h 1191"/>
                <a:gd name="T60" fmla="*/ 1264 w 1339"/>
                <a:gd name="T61" fmla="*/ 966 h 1191"/>
                <a:gd name="T62" fmla="*/ 1297 w 1339"/>
                <a:gd name="T63" fmla="*/ 1043 h 1191"/>
                <a:gd name="T64" fmla="*/ 1324 w 1339"/>
                <a:gd name="T65" fmla="*/ 1121 h 1191"/>
                <a:gd name="T66" fmla="*/ 1337 w 1339"/>
                <a:gd name="T67" fmla="*/ 1191 h 1191"/>
                <a:gd name="T68" fmla="*/ 1303 w 1339"/>
                <a:gd name="T69" fmla="*/ 1146 h 1191"/>
                <a:gd name="T70" fmla="*/ 1250 w 1339"/>
                <a:gd name="T71" fmla="*/ 1082 h 1191"/>
                <a:gd name="T72" fmla="*/ 1165 w 1339"/>
                <a:gd name="T73" fmla="*/ 1009 h 1191"/>
                <a:gd name="T74" fmla="*/ 1043 w 1339"/>
                <a:gd name="T75" fmla="*/ 937 h 1191"/>
                <a:gd name="T76" fmla="*/ 881 w 1339"/>
                <a:gd name="T77" fmla="*/ 881 h 1191"/>
                <a:gd name="T78" fmla="*/ 673 w 1339"/>
                <a:gd name="T79" fmla="*/ 857 h 1191"/>
                <a:gd name="T80" fmla="*/ 612 w 1339"/>
                <a:gd name="T81" fmla="*/ 857 h 1191"/>
                <a:gd name="T82" fmla="*/ 556 w 1339"/>
                <a:gd name="T83" fmla="*/ 863 h 1191"/>
                <a:gd name="T84" fmla="*/ 485 w 1339"/>
                <a:gd name="T85" fmla="*/ 874 h 1191"/>
                <a:gd name="T86" fmla="*/ 400 w 1339"/>
                <a:gd name="T87" fmla="*/ 894 h 1191"/>
                <a:gd name="T88" fmla="*/ 311 w 1339"/>
                <a:gd name="T89" fmla="*/ 925 h 1191"/>
                <a:gd name="T90" fmla="*/ 221 w 1339"/>
                <a:gd name="T91" fmla="*/ 971 h 1191"/>
                <a:gd name="T92" fmla="*/ 181 w 1339"/>
                <a:gd name="T93" fmla="*/ 982 h 1191"/>
                <a:gd name="T94" fmla="*/ 195 w 1339"/>
                <a:gd name="T95" fmla="*/ 927 h 1191"/>
                <a:gd name="T96" fmla="*/ 212 w 1339"/>
                <a:gd name="T97" fmla="*/ 868 h 1191"/>
                <a:gd name="T98" fmla="*/ 225 w 1339"/>
                <a:gd name="T99" fmla="*/ 799 h 1191"/>
                <a:gd name="T100" fmla="*/ 235 w 1339"/>
                <a:gd name="T101" fmla="*/ 729 h 1191"/>
                <a:gd name="T102" fmla="*/ 241 w 1339"/>
                <a:gd name="T103" fmla="*/ 664 h 1191"/>
                <a:gd name="T104" fmla="*/ 234 w 1339"/>
                <a:gd name="T105" fmla="*/ 605 h 1191"/>
                <a:gd name="T106" fmla="*/ 207 w 1339"/>
                <a:gd name="T107" fmla="*/ 533 h 1191"/>
                <a:gd name="T108" fmla="*/ 166 w 1339"/>
                <a:gd name="T109" fmla="*/ 453 h 1191"/>
                <a:gd name="T110" fmla="*/ 119 w 1339"/>
                <a:gd name="T111" fmla="*/ 371 h 1191"/>
                <a:gd name="T112" fmla="*/ 72 w 1339"/>
                <a:gd name="T113" fmla="*/ 295 h 1191"/>
                <a:gd name="T114" fmla="*/ 30 w 1339"/>
                <a:gd name="T115" fmla="*/ 235 h 1191"/>
                <a:gd name="T116" fmla="*/ 0 w 1339"/>
                <a:gd name="T117" fmla="*/ 191 h 1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339" h="1191">
                  <a:moveTo>
                    <a:pt x="0" y="191"/>
                  </a:moveTo>
                  <a:lnTo>
                    <a:pt x="1" y="191"/>
                  </a:lnTo>
                  <a:lnTo>
                    <a:pt x="8" y="188"/>
                  </a:lnTo>
                  <a:lnTo>
                    <a:pt x="11" y="187"/>
                  </a:lnTo>
                  <a:lnTo>
                    <a:pt x="16" y="186"/>
                  </a:lnTo>
                  <a:lnTo>
                    <a:pt x="21" y="183"/>
                  </a:lnTo>
                  <a:lnTo>
                    <a:pt x="29" y="182"/>
                  </a:lnTo>
                  <a:lnTo>
                    <a:pt x="35" y="179"/>
                  </a:lnTo>
                  <a:lnTo>
                    <a:pt x="45" y="176"/>
                  </a:lnTo>
                  <a:lnTo>
                    <a:pt x="52" y="172"/>
                  </a:lnTo>
                  <a:lnTo>
                    <a:pt x="63" y="170"/>
                  </a:lnTo>
                  <a:lnTo>
                    <a:pt x="73" y="167"/>
                  </a:lnTo>
                  <a:lnTo>
                    <a:pt x="85" y="163"/>
                  </a:lnTo>
                  <a:lnTo>
                    <a:pt x="97" y="159"/>
                  </a:lnTo>
                  <a:lnTo>
                    <a:pt x="110" y="157"/>
                  </a:lnTo>
                  <a:lnTo>
                    <a:pt x="122" y="152"/>
                  </a:lnTo>
                  <a:lnTo>
                    <a:pt x="136" y="148"/>
                  </a:lnTo>
                  <a:lnTo>
                    <a:pt x="150" y="142"/>
                  </a:lnTo>
                  <a:lnTo>
                    <a:pt x="166" y="140"/>
                  </a:lnTo>
                  <a:lnTo>
                    <a:pt x="181" y="133"/>
                  </a:lnTo>
                  <a:lnTo>
                    <a:pt x="196" y="131"/>
                  </a:lnTo>
                  <a:lnTo>
                    <a:pt x="213" y="124"/>
                  </a:lnTo>
                  <a:lnTo>
                    <a:pt x="230" y="122"/>
                  </a:lnTo>
                  <a:lnTo>
                    <a:pt x="246" y="116"/>
                  </a:lnTo>
                  <a:lnTo>
                    <a:pt x="264" y="111"/>
                  </a:lnTo>
                  <a:lnTo>
                    <a:pt x="283" y="106"/>
                  </a:lnTo>
                  <a:lnTo>
                    <a:pt x="301" y="102"/>
                  </a:lnTo>
                  <a:lnTo>
                    <a:pt x="320" y="98"/>
                  </a:lnTo>
                  <a:lnTo>
                    <a:pt x="340" y="93"/>
                  </a:lnTo>
                  <a:lnTo>
                    <a:pt x="358" y="89"/>
                  </a:lnTo>
                  <a:lnTo>
                    <a:pt x="379" y="84"/>
                  </a:lnTo>
                  <a:lnTo>
                    <a:pt x="399" y="78"/>
                  </a:lnTo>
                  <a:lnTo>
                    <a:pt x="418" y="73"/>
                  </a:lnTo>
                  <a:lnTo>
                    <a:pt x="439" y="69"/>
                  </a:lnTo>
                  <a:lnTo>
                    <a:pt x="460" y="64"/>
                  </a:lnTo>
                  <a:lnTo>
                    <a:pt x="481" y="59"/>
                  </a:lnTo>
                  <a:lnTo>
                    <a:pt x="502" y="55"/>
                  </a:lnTo>
                  <a:lnTo>
                    <a:pt x="523" y="50"/>
                  </a:lnTo>
                  <a:lnTo>
                    <a:pt x="544" y="46"/>
                  </a:lnTo>
                  <a:lnTo>
                    <a:pt x="565" y="42"/>
                  </a:lnTo>
                  <a:lnTo>
                    <a:pt x="587" y="38"/>
                  </a:lnTo>
                  <a:lnTo>
                    <a:pt x="608" y="34"/>
                  </a:lnTo>
                  <a:lnTo>
                    <a:pt x="630" y="31"/>
                  </a:lnTo>
                  <a:lnTo>
                    <a:pt x="651" y="26"/>
                  </a:lnTo>
                  <a:lnTo>
                    <a:pt x="673" y="23"/>
                  </a:lnTo>
                  <a:lnTo>
                    <a:pt x="694" y="21"/>
                  </a:lnTo>
                  <a:lnTo>
                    <a:pt x="717" y="18"/>
                  </a:lnTo>
                  <a:lnTo>
                    <a:pt x="736" y="14"/>
                  </a:lnTo>
                  <a:lnTo>
                    <a:pt x="758" y="12"/>
                  </a:lnTo>
                  <a:lnTo>
                    <a:pt x="778" y="9"/>
                  </a:lnTo>
                  <a:lnTo>
                    <a:pt x="800" y="6"/>
                  </a:lnTo>
                  <a:lnTo>
                    <a:pt x="821" y="4"/>
                  </a:lnTo>
                  <a:lnTo>
                    <a:pt x="841" y="4"/>
                  </a:lnTo>
                  <a:lnTo>
                    <a:pt x="860" y="1"/>
                  </a:lnTo>
                  <a:lnTo>
                    <a:pt x="881" y="1"/>
                  </a:lnTo>
                  <a:lnTo>
                    <a:pt x="901" y="0"/>
                  </a:lnTo>
                  <a:lnTo>
                    <a:pt x="920" y="0"/>
                  </a:lnTo>
                  <a:lnTo>
                    <a:pt x="940" y="0"/>
                  </a:lnTo>
                  <a:lnTo>
                    <a:pt x="958" y="0"/>
                  </a:lnTo>
                  <a:lnTo>
                    <a:pt x="977" y="0"/>
                  </a:lnTo>
                  <a:lnTo>
                    <a:pt x="995" y="1"/>
                  </a:lnTo>
                  <a:lnTo>
                    <a:pt x="1013" y="3"/>
                  </a:lnTo>
                  <a:lnTo>
                    <a:pt x="1030" y="5"/>
                  </a:lnTo>
                  <a:lnTo>
                    <a:pt x="1046" y="6"/>
                  </a:lnTo>
                  <a:lnTo>
                    <a:pt x="1062" y="9"/>
                  </a:lnTo>
                  <a:lnTo>
                    <a:pt x="1076" y="12"/>
                  </a:lnTo>
                  <a:lnTo>
                    <a:pt x="1092" y="14"/>
                  </a:lnTo>
                  <a:lnTo>
                    <a:pt x="1103" y="17"/>
                  </a:lnTo>
                  <a:lnTo>
                    <a:pt x="1115" y="22"/>
                  </a:lnTo>
                  <a:lnTo>
                    <a:pt x="1127" y="25"/>
                  </a:lnTo>
                  <a:lnTo>
                    <a:pt x="1139" y="31"/>
                  </a:lnTo>
                  <a:lnTo>
                    <a:pt x="1148" y="34"/>
                  </a:lnTo>
                  <a:lnTo>
                    <a:pt x="1157" y="40"/>
                  </a:lnTo>
                  <a:lnTo>
                    <a:pt x="1165" y="46"/>
                  </a:lnTo>
                  <a:lnTo>
                    <a:pt x="1173" y="51"/>
                  </a:lnTo>
                  <a:lnTo>
                    <a:pt x="1179" y="56"/>
                  </a:lnTo>
                  <a:lnTo>
                    <a:pt x="1187" y="61"/>
                  </a:lnTo>
                  <a:lnTo>
                    <a:pt x="1192" y="68"/>
                  </a:lnTo>
                  <a:lnTo>
                    <a:pt x="1198" y="76"/>
                  </a:lnTo>
                  <a:lnTo>
                    <a:pt x="1201" y="81"/>
                  </a:lnTo>
                  <a:lnTo>
                    <a:pt x="1205" y="88"/>
                  </a:lnTo>
                  <a:lnTo>
                    <a:pt x="1208" y="94"/>
                  </a:lnTo>
                  <a:lnTo>
                    <a:pt x="1212" y="102"/>
                  </a:lnTo>
                  <a:lnTo>
                    <a:pt x="1213" y="108"/>
                  </a:lnTo>
                  <a:lnTo>
                    <a:pt x="1215" y="116"/>
                  </a:lnTo>
                  <a:lnTo>
                    <a:pt x="1216" y="123"/>
                  </a:lnTo>
                  <a:lnTo>
                    <a:pt x="1217" y="131"/>
                  </a:lnTo>
                  <a:lnTo>
                    <a:pt x="1217" y="138"/>
                  </a:lnTo>
                  <a:lnTo>
                    <a:pt x="1217" y="146"/>
                  </a:lnTo>
                  <a:lnTo>
                    <a:pt x="1217" y="153"/>
                  </a:lnTo>
                  <a:lnTo>
                    <a:pt x="1217" y="161"/>
                  </a:lnTo>
                  <a:lnTo>
                    <a:pt x="1215" y="169"/>
                  </a:lnTo>
                  <a:lnTo>
                    <a:pt x="1215" y="176"/>
                  </a:lnTo>
                  <a:lnTo>
                    <a:pt x="1212" y="186"/>
                  </a:lnTo>
                  <a:lnTo>
                    <a:pt x="1212" y="193"/>
                  </a:lnTo>
                  <a:lnTo>
                    <a:pt x="1208" y="200"/>
                  </a:lnTo>
                  <a:lnTo>
                    <a:pt x="1205" y="208"/>
                  </a:lnTo>
                  <a:lnTo>
                    <a:pt x="1203" y="216"/>
                  </a:lnTo>
                  <a:lnTo>
                    <a:pt x="1200" y="222"/>
                  </a:lnTo>
                  <a:lnTo>
                    <a:pt x="1196" y="230"/>
                  </a:lnTo>
                  <a:lnTo>
                    <a:pt x="1194" y="237"/>
                  </a:lnTo>
                  <a:lnTo>
                    <a:pt x="1190" y="244"/>
                  </a:lnTo>
                  <a:lnTo>
                    <a:pt x="1187" y="252"/>
                  </a:lnTo>
                  <a:lnTo>
                    <a:pt x="1182" y="259"/>
                  </a:lnTo>
                  <a:lnTo>
                    <a:pt x="1178" y="265"/>
                  </a:lnTo>
                  <a:lnTo>
                    <a:pt x="1175" y="272"/>
                  </a:lnTo>
                  <a:lnTo>
                    <a:pt x="1171" y="278"/>
                  </a:lnTo>
                  <a:lnTo>
                    <a:pt x="1166" y="285"/>
                  </a:lnTo>
                  <a:lnTo>
                    <a:pt x="1164" y="291"/>
                  </a:lnTo>
                  <a:lnTo>
                    <a:pt x="1160" y="297"/>
                  </a:lnTo>
                  <a:lnTo>
                    <a:pt x="1157" y="303"/>
                  </a:lnTo>
                  <a:lnTo>
                    <a:pt x="1152" y="308"/>
                  </a:lnTo>
                  <a:lnTo>
                    <a:pt x="1148" y="314"/>
                  </a:lnTo>
                  <a:lnTo>
                    <a:pt x="1145" y="318"/>
                  </a:lnTo>
                  <a:lnTo>
                    <a:pt x="1143" y="323"/>
                  </a:lnTo>
                  <a:lnTo>
                    <a:pt x="1139" y="327"/>
                  </a:lnTo>
                  <a:lnTo>
                    <a:pt x="1136" y="331"/>
                  </a:lnTo>
                  <a:lnTo>
                    <a:pt x="1134" y="335"/>
                  </a:lnTo>
                  <a:lnTo>
                    <a:pt x="1130" y="340"/>
                  </a:lnTo>
                  <a:lnTo>
                    <a:pt x="1124" y="344"/>
                  </a:lnTo>
                  <a:lnTo>
                    <a:pt x="1122" y="348"/>
                  </a:lnTo>
                  <a:lnTo>
                    <a:pt x="1120" y="352"/>
                  </a:lnTo>
                  <a:lnTo>
                    <a:pt x="1120" y="353"/>
                  </a:lnTo>
                  <a:lnTo>
                    <a:pt x="1119" y="354"/>
                  </a:lnTo>
                  <a:lnTo>
                    <a:pt x="1119" y="363"/>
                  </a:lnTo>
                  <a:lnTo>
                    <a:pt x="1119" y="367"/>
                  </a:lnTo>
                  <a:lnTo>
                    <a:pt x="1119" y="375"/>
                  </a:lnTo>
                  <a:lnTo>
                    <a:pt x="1119" y="382"/>
                  </a:lnTo>
                  <a:lnTo>
                    <a:pt x="1119" y="391"/>
                  </a:lnTo>
                  <a:lnTo>
                    <a:pt x="1118" y="395"/>
                  </a:lnTo>
                  <a:lnTo>
                    <a:pt x="1118" y="400"/>
                  </a:lnTo>
                  <a:lnTo>
                    <a:pt x="1118" y="405"/>
                  </a:lnTo>
                  <a:lnTo>
                    <a:pt x="1118" y="410"/>
                  </a:lnTo>
                  <a:lnTo>
                    <a:pt x="1118" y="416"/>
                  </a:lnTo>
                  <a:lnTo>
                    <a:pt x="1118" y="421"/>
                  </a:lnTo>
                  <a:lnTo>
                    <a:pt x="1118" y="426"/>
                  </a:lnTo>
                  <a:lnTo>
                    <a:pt x="1118" y="433"/>
                  </a:lnTo>
                  <a:lnTo>
                    <a:pt x="1118" y="439"/>
                  </a:lnTo>
                  <a:lnTo>
                    <a:pt x="1118" y="444"/>
                  </a:lnTo>
                  <a:lnTo>
                    <a:pt x="1118" y="451"/>
                  </a:lnTo>
                  <a:lnTo>
                    <a:pt x="1118" y="457"/>
                  </a:lnTo>
                  <a:lnTo>
                    <a:pt x="1118" y="464"/>
                  </a:lnTo>
                  <a:lnTo>
                    <a:pt x="1118" y="472"/>
                  </a:lnTo>
                  <a:lnTo>
                    <a:pt x="1118" y="478"/>
                  </a:lnTo>
                  <a:lnTo>
                    <a:pt x="1118" y="485"/>
                  </a:lnTo>
                  <a:lnTo>
                    <a:pt x="1111" y="490"/>
                  </a:lnTo>
                  <a:lnTo>
                    <a:pt x="1105" y="494"/>
                  </a:lnTo>
                  <a:lnTo>
                    <a:pt x="1097" y="499"/>
                  </a:lnTo>
                  <a:lnTo>
                    <a:pt x="1092" y="504"/>
                  </a:lnTo>
                  <a:lnTo>
                    <a:pt x="1084" y="508"/>
                  </a:lnTo>
                  <a:lnTo>
                    <a:pt x="1077" y="514"/>
                  </a:lnTo>
                  <a:lnTo>
                    <a:pt x="1071" y="519"/>
                  </a:lnTo>
                  <a:lnTo>
                    <a:pt x="1064" y="524"/>
                  </a:lnTo>
                  <a:lnTo>
                    <a:pt x="1056" y="529"/>
                  </a:lnTo>
                  <a:lnTo>
                    <a:pt x="1050" y="533"/>
                  </a:lnTo>
                  <a:lnTo>
                    <a:pt x="1043" y="538"/>
                  </a:lnTo>
                  <a:lnTo>
                    <a:pt x="1037" y="542"/>
                  </a:lnTo>
                  <a:lnTo>
                    <a:pt x="1030" y="548"/>
                  </a:lnTo>
                  <a:lnTo>
                    <a:pt x="1025" y="552"/>
                  </a:lnTo>
                  <a:lnTo>
                    <a:pt x="1018" y="557"/>
                  </a:lnTo>
                  <a:lnTo>
                    <a:pt x="1013" y="562"/>
                  </a:lnTo>
                  <a:lnTo>
                    <a:pt x="1007" y="566"/>
                  </a:lnTo>
                  <a:lnTo>
                    <a:pt x="1001" y="569"/>
                  </a:lnTo>
                  <a:lnTo>
                    <a:pt x="996" y="572"/>
                  </a:lnTo>
                  <a:lnTo>
                    <a:pt x="992" y="576"/>
                  </a:lnTo>
                  <a:lnTo>
                    <a:pt x="986" y="579"/>
                  </a:lnTo>
                  <a:lnTo>
                    <a:pt x="983" y="583"/>
                  </a:lnTo>
                  <a:lnTo>
                    <a:pt x="978" y="586"/>
                  </a:lnTo>
                  <a:lnTo>
                    <a:pt x="975" y="589"/>
                  </a:lnTo>
                  <a:lnTo>
                    <a:pt x="969" y="593"/>
                  </a:lnTo>
                  <a:lnTo>
                    <a:pt x="965" y="597"/>
                  </a:lnTo>
                  <a:lnTo>
                    <a:pt x="961" y="599"/>
                  </a:lnTo>
                  <a:lnTo>
                    <a:pt x="961" y="601"/>
                  </a:lnTo>
                  <a:lnTo>
                    <a:pt x="960" y="602"/>
                  </a:lnTo>
                  <a:lnTo>
                    <a:pt x="958" y="609"/>
                  </a:lnTo>
                  <a:lnTo>
                    <a:pt x="958" y="613"/>
                  </a:lnTo>
                  <a:lnTo>
                    <a:pt x="957" y="619"/>
                  </a:lnTo>
                  <a:lnTo>
                    <a:pt x="956" y="625"/>
                  </a:lnTo>
                  <a:lnTo>
                    <a:pt x="956" y="633"/>
                  </a:lnTo>
                  <a:lnTo>
                    <a:pt x="956" y="639"/>
                  </a:lnTo>
                  <a:lnTo>
                    <a:pt x="954" y="647"/>
                  </a:lnTo>
                  <a:lnTo>
                    <a:pt x="954" y="656"/>
                  </a:lnTo>
                  <a:lnTo>
                    <a:pt x="954" y="665"/>
                  </a:lnTo>
                  <a:lnTo>
                    <a:pt x="953" y="674"/>
                  </a:lnTo>
                  <a:lnTo>
                    <a:pt x="953" y="685"/>
                  </a:lnTo>
                  <a:lnTo>
                    <a:pt x="953" y="690"/>
                  </a:lnTo>
                  <a:lnTo>
                    <a:pt x="954" y="695"/>
                  </a:lnTo>
                  <a:lnTo>
                    <a:pt x="954" y="702"/>
                  </a:lnTo>
                  <a:lnTo>
                    <a:pt x="956" y="707"/>
                  </a:lnTo>
                  <a:lnTo>
                    <a:pt x="956" y="711"/>
                  </a:lnTo>
                  <a:lnTo>
                    <a:pt x="956" y="718"/>
                  </a:lnTo>
                  <a:lnTo>
                    <a:pt x="956" y="723"/>
                  </a:lnTo>
                  <a:lnTo>
                    <a:pt x="957" y="728"/>
                  </a:lnTo>
                  <a:lnTo>
                    <a:pt x="957" y="732"/>
                  </a:lnTo>
                  <a:lnTo>
                    <a:pt x="958" y="738"/>
                  </a:lnTo>
                  <a:lnTo>
                    <a:pt x="958" y="744"/>
                  </a:lnTo>
                  <a:lnTo>
                    <a:pt x="961" y="749"/>
                  </a:lnTo>
                  <a:lnTo>
                    <a:pt x="961" y="753"/>
                  </a:lnTo>
                  <a:lnTo>
                    <a:pt x="962" y="759"/>
                  </a:lnTo>
                  <a:lnTo>
                    <a:pt x="964" y="763"/>
                  </a:lnTo>
                  <a:lnTo>
                    <a:pt x="965" y="768"/>
                  </a:lnTo>
                  <a:lnTo>
                    <a:pt x="968" y="774"/>
                  </a:lnTo>
                  <a:lnTo>
                    <a:pt x="969" y="779"/>
                  </a:lnTo>
                  <a:lnTo>
                    <a:pt x="971" y="784"/>
                  </a:lnTo>
                  <a:lnTo>
                    <a:pt x="974" y="789"/>
                  </a:lnTo>
                  <a:lnTo>
                    <a:pt x="977" y="797"/>
                  </a:lnTo>
                  <a:lnTo>
                    <a:pt x="983" y="806"/>
                  </a:lnTo>
                  <a:lnTo>
                    <a:pt x="987" y="814"/>
                  </a:lnTo>
                  <a:lnTo>
                    <a:pt x="995" y="822"/>
                  </a:lnTo>
                  <a:lnTo>
                    <a:pt x="1001" y="829"/>
                  </a:lnTo>
                  <a:lnTo>
                    <a:pt x="1009" y="835"/>
                  </a:lnTo>
                  <a:lnTo>
                    <a:pt x="1013" y="838"/>
                  </a:lnTo>
                  <a:lnTo>
                    <a:pt x="1017" y="840"/>
                  </a:lnTo>
                  <a:lnTo>
                    <a:pt x="1022" y="843"/>
                  </a:lnTo>
                  <a:lnTo>
                    <a:pt x="1028" y="846"/>
                  </a:lnTo>
                  <a:lnTo>
                    <a:pt x="1032" y="847"/>
                  </a:lnTo>
                  <a:lnTo>
                    <a:pt x="1037" y="848"/>
                  </a:lnTo>
                  <a:lnTo>
                    <a:pt x="1043" y="850"/>
                  </a:lnTo>
                  <a:lnTo>
                    <a:pt x="1049" y="850"/>
                  </a:lnTo>
                  <a:lnTo>
                    <a:pt x="1052" y="850"/>
                  </a:lnTo>
                  <a:lnTo>
                    <a:pt x="1058" y="848"/>
                  </a:lnTo>
                  <a:lnTo>
                    <a:pt x="1063" y="847"/>
                  </a:lnTo>
                  <a:lnTo>
                    <a:pt x="1067" y="847"/>
                  </a:lnTo>
                  <a:lnTo>
                    <a:pt x="1075" y="840"/>
                  </a:lnTo>
                  <a:lnTo>
                    <a:pt x="1083" y="835"/>
                  </a:lnTo>
                  <a:lnTo>
                    <a:pt x="1089" y="827"/>
                  </a:lnTo>
                  <a:lnTo>
                    <a:pt x="1097" y="819"/>
                  </a:lnTo>
                  <a:lnTo>
                    <a:pt x="1098" y="814"/>
                  </a:lnTo>
                  <a:lnTo>
                    <a:pt x="1101" y="809"/>
                  </a:lnTo>
                  <a:lnTo>
                    <a:pt x="1103" y="804"/>
                  </a:lnTo>
                  <a:lnTo>
                    <a:pt x="1106" y="799"/>
                  </a:lnTo>
                  <a:lnTo>
                    <a:pt x="1109" y="792"/>
                  </a:lnTo>
                  <a:lnTo>
                    <a:pt x="1110" y="787"/>
                  </a:lnTo>
                  <a:lnTo>
                    <a:pt x="1113" y="782"/>
                  </a:lnTo>
                  <a:lnTo>
                    <a:pt x="1115" y="776"/>
                  </a:lnTo>
                  <a:lnTo>
                    <a:pt x="1115" y="770"/>
                  </a:lnTo>
                  <a:lnTo>
                    <a:pt x="1118" y="763"/>
                  </a:lnTo>
                  <a:lnTo>
                    <a:pt x="1118" y="757"/>
                  </a:lnTo>
                  <a:lnTo>
                    <a:pt x="1120" y="751"/>
                  </a:lnTo>
                  <a:lnTo>
                    <a:pt x="1120" y="745"/>
                  </a:lnTo>
                  <a:lnTo>
                    <a:pt x="1123" y="738"/>
                  </a:lnTo>
                  <a:lnTo>
                    <a:pt x="1124" y="733"/>
                  </a:lnTo>
                  <a:lnTo>
                    <a:pt x="1126" y="728"/>
                  </a:lnTo>
                  <a:lnTo>
                    <a:pt x="1128" y="733"/>
                  </a:lnTo>
                  <a:lnTo>
                    <a:pt x="1134" y="741"/>
                  </a:lnTo>
                  <a:lnTo>
                    <a:pt x="1136" y="744"/>
                  </a:lnTo>
                  <a:lnTo>
                    <a:pt x="1139" y="748"/>
                  </a:lnTo>
                  <a:lnTo>
                    <a:pt x="1143" y="753"/>
                  </a:lnTo>
                  <a:lnTo>
                    <a:pt x="1145" y="758"/>
                  </a:lnTo>
                  <a:lnTo>
                    <a:pt x="1148" y="762"/>
                  </a:lnTo>
                  <a:lnTo>
                    <a:pt x="1151" y="767"/>
                  </a:lnTo>
                  <a:lnTo>
                    <a:pt x="1154" y="772"/>
                  </a:lnTo>
                  <a:lnTo>
                    <a:pt x="1157" y="778"/>
                  </a:lnTo>
                  <a:lnTo>
                    <a:pt x="1161" y="784"/>
                  </a:lnTo>
                  <a:lnTo>
                    <a:pt x="1165" y="789"/>
                  </a:lnTo>
                  <a:lnTo>
                    <a:pt x="1169" y="796"/>
                  </a:lnTo>
                  <a:lnTo>
                    <a:pt x="1173" y="801"/>
                  </a:lnTo>
                  <a:lnTo>
                    <a:pt x="1175" y="808"/>
                  </a:lnTo>
                  <a:lnTo>
                    <a:pt x="1181" y="814"/>
                  </a:lnTo>
                  <a:lnTo>
                    <a:pt x="1185" y="819"/>
                  </a:lnTo>
                  <a:lnTo>
                    <a:pt x="1188" y="827"/>
                  </a:lnTo>
                  <a:lnTo>
                    <a:pt x="1192" y="834"/>
                  </a:lnTo>
                  <a:lnTo>
                    <a:pt x="1196" y="840"/>
                  </a:lnTo>
                  <a:lnTo>
                    <a:pt x="1200" y="847"/>
                  </a:lnTo>
                  <a:lnTo>
                    <a:pt x="1205" y="856"/>
                  </a:lnTo>
                  <a:lnTo>
                    <a:pt x="1208" y="863"/>
                  </a:lnTo>
                  <a:lnTo>
                    <a:pt x="1213" y="869"/>
                  </a:lnTo>
                  <a:lnTo>
                    <a:pt x="1217" y="877"/>
                  </a:lnTo>
                  <a:lnTo>
                    <a:pt x="1221" y="885"/>
                  </a:lnTo>
                  <a:lnTo>
                    <a:pt x="1225" y="893"/>
                  </a:lnTo>
                  <a:lnTo>
                    <a:pt x="1230" y="902"/>
                  </a:lnTo>
                  <a:lnTo>
                    <a:pt x="1234" y="910"/>
                  </a:lnTo>
                  <a:lnTo>
                    <a:pt x="1239" y="917"/>
                  </a:lnTo>
                  <a:lnTo>
                    <a:pt x="1243" y="925"/>
                  </a:lnTo>
                  <a:lnTo>
                    <a:pt x="1247" y="933"/>
                  </a:lnTo>
                  <a:lnTo>
                    <a:pt x="1251" y="941"/>
                  </a:lnTo>
                  <a:lnTo>
                    <a:pt x="1256" y="950"/>
                  </a:lnTo>
                  <a:lnTo>
                    <a:pt x="1259" y="958"/>
                  </a:lnTo>
                  <a:lnTo>
                    <a:pt x="1264" y="966"/>
                  </a:lnTo>
                  <a:lnTo>
                    <a:pt x="1268" y="974"/>
                  </a:lnTo>
                  <a:lnTo>
                    <a:pt x="1272" y="983"/>
                  </a:lnTo>
                  <a:lnTo>
                    <a:pt x="1275" y="992"/>
                  </a:lnTo>
                  <a:lnTo>
                    <a:pt x="1280" y="1000"/>
                  </a:lnTo>
                  <a:lnTo>
                    <a:pt x="1283" y="1008"/>
                  </a:lnTo>
                  <a:lnTo>
                    <a:pt x="1286" y="1017"/>
                  </a:lnTo>
                  <a:lnTo>
                    <a:pt x="1289" y="1025"/>
                  </a:lnTo>
                  <a:lnTo>
                    <a:pt x="1294" y="1034"/>
                  </a:lnTo>
                  <a:lnTo>
                    <a:pt x="1297" y="1043"/>
                  </a:lnTo>
                  <a:lnTo>
                    <a:pt x="1302" y="1052"/>
                  </a:lnTo>
                  <a:lnTo>
                    <a:pt x="1305" y="1061"/>
                  </a:lnTo>
                  <a:lnTo>
                    <a:pt x="1307" y="1069"/>
                  </a:lnTo>
                  <a:lnTo>
                    <a:pt x="1310" y="1077"/>
                  </a:lnTo>
                  <a:lnTo>
                    <a:pt x="1313" y="1086"/>
                  </a:lnTo>
                  <a:lnTo>
                    <a:pt x="1317" y="1094"/>
                  </a:lnTo>
                  <a:lnTo>
                    <a:pt x="1319" y="1104"/>
                  </a:lnTo>
                  <a:lnTo>
                    <a:pt x="1322" y="1112"/>
                  </a:lnTo>
                  <a:lnTo>
                    <a:pt x="1324" y="1121"/>
                  </a:lnTo>
                  <a:lnTo>
                    <a:pt x="1326" y="1129"/>
                  </a:lnTo>
                  <a:lnTo>
                    <a:pt x="1328" y="1137"/>
                  </a:lnTo>
                  <a:lnTo>
                    <a:pt x="1330" y="1146"/>
                  </a:lnTo>
                  <a:lnTo>
                    <a:pt x="1332" y="1154"/>
                  </a:lnTo>
                  <a:lnTo>
                    <a:pt x="1334" y="1162"/>
                  </a:lnTo>
                  <a:lnTo>
                    <a:pt x="1335" y="1170"/>
                  </a:lnTo>
                  <a:lnTo>
                    <a:pt x="1337" y="1179"/>
                  </a:lnTo>
                  <a:lnTo>
                    <a:pt x="1339" y="1187"/>
                  </a:lnTo>
                  <a:lnTo>
                    <a:pt x="1337" y="1191"/>
                  </a:lnTo>
                  <a:lnTo>
                    <a:pt x="1334" y="1188"/>
                  </a:lnTo>
                  <a:lnTo>
                    <a:pt x="1330" y="1183"/>
                  </a:lnTo>
                  <a:lnTo>
                    <a:pt x="1326" y="1176"/>
                  </a:lnTo>
                  <a:lnTo>
                    <a:pt x="1322" y="1171"/>
                  </a:lnTo>
                  <a:lnTo>
                    <a:pt x="1319" y="1167"/>
                  </a:lnTo>
                  <a:lnTo>
                    <a:pt x="1315" y="1163"/>
                  </a:lnTo>
                  <a:lnTo>
                    <a:pt x="1313" y="1158"/>
                  </a:lnTo>
                  <a:lnTo>
                    <a:pt x="1307" y="1153"/>
                  </a:lnTo>
                  <a:lnTo>
                    <a:pt x="1303" y="1146"/>
                  </a:lnTo>
                  <a:lnTo>
                    <a:pt x="1298" y="1140"/>
                  </a:lnTo>
                  <a:lnTo>
                    <a:pt x="1294" y="1134"/>
                  </a:lnTo>
                  <a:lnTo>
                    <a:pt x="1289" y="1128"/>
                  </a:lnTo>
                  <a:lnTo>
                    <a:pt x="1284" y="1121"/>
                  </a:lnTo>
                  <a:lnTo>
                    <a:pt x="1277" y="1114"/>
                  </a:lnTo>
                  <a:lnTo>
                    <a:pt x="1271" y="1107"/>
                  </a:lnTo>
                  <a:lnTo>
                    <a:pt x="1264" y="1099"/>
                  </a:lnTo>
                  <a:lnTo>
                    <a:pt x="1256" y="1091"/>
                  </a:lnTo>
                  <a:lnTo>
                    <a:pt x="1250" y="1082"/>
                  </a:lnTo>
                  <a:lnTo>
                    <a:pt x="1242" y="1076"/>
                  </a:lnTo>
                  <a:lnTo>
                    <a:pt x="1233" y="1068"/>
                  </a:lnTo>
                  <a:lnTo>
                    <a:pt x="1225" y="1059"/>
                  </a:lnTo>
                  <a:lnTo>
                    <a:pt x="1216" y="1051"/>
                  </a:lnTo>
                  <a:lnTo>
                    <a:pt x="1208" y="1043"/>
                  </a:lnTo>
                  <a:lnTo>
                    <a:pt x="1196" y="1034"/>
                  </a:lnTo>
                  <a:lnTo>
                    <a:pt x="1187" y="1026"/>
                  </a:lnTo>
                  <a:lnTo>
                    <a:pt x="1175" y="1017"/>
                  </a:lnTo>
                  <a:lnTo>
                    <a:pt x="1165" y="1009"/>
                  </a:lnTo>
                  <a:lnTo>
                    <a:pt x="1152" y="1001"/>
                  </a:lnTo>
                  <a:lnTo>
                    <a:pt x="1140" y="992"/>
                  </a:lnTo>
                  <a:lnTo>
                    <a:pt x="1127" y="984"/>
                  </a:lnTo>
                  <a:lnTo>
                    <a:pt x="1115" y="976"/>
                  </a:lnTo>
                  <a:lnTo>
                    <a:pt x="1101" y="967"/>
                  </a:lnTo>
                  <a:lnTo>
                    <a:pt x="1088" y="959"/>
                  </a:lnTo>
                  <a:lnTo>
                    <a:pt x="1073" y="953"/>
                  </a:lnTo>
                  <a:lnTo>
                    <a:pt x="1058" y="945"/>
                  </a:lnTo>
                  <a:lnTo>
                    <a:pt x="1043" y="937"/>
                  </a:lnTo>
                  <a:lnTo>
                    <a:pt x="1028" y="929"/>
                  </a:lnTo>
                  <a:lnTo>
                    <a:pt x="1011" y="923"/>
                  </a:lnTo>
                  <a:lnTo>
                    <a:pt x="995" y="916"/>
                  </a:lnTo>
                  <a:lnTo>
                    <a:pt x="977" y="910"/>
                  </a:lnTo>
                  <a:lnTo>
                    <a:pt x="958" y="903"/>
                  </a:lnTo>
                  <a:lnTo>
                    <a:pt x="939" y="898"/>
                  </a:lnTo>
                  <a:lnTo>
                    <a:pt x="920" y="893"/>
                  </a:lnTo>
                  <a:lnTo>
                    <a:pt x="901" y="886"/>
                  </a:lnTo>
                  <a:lnTo>
                    <a:pt x="881" y="881"/>
                  </a:lnTo>
                  <a:lnTo>
                    <a:pt x="860" y="877"/>
                  </a:lnTo>
                  <a:lnTo>
                    <a:pt x="839" y="873"/>
                  </a:lnTo>
                  <a:lnTo>
                    <a:pt x="816" y="868"/>
                  </a:lnTo>
                  <a:lnTo>
                    <a:pt x="794" y="865"/>
                  </a:lnTo>
                  <a:lnTo>
                    <a:pt x="770" y="863"/>
                  </a:lnTo>
                  <a:lnTo>
                    <a:pt x="748" y="861"/>
                  </a:lnTo>
                  <a:lnTo>
                    <a:pt x="723" y="859"/>
                  </a:lnTo>
                  <a:lnTo>
                    <a:pt x="700" y="857"/>
                  </a:lnTo>
                  <a:lnTo>
                    <a:pt x="673" y="857"/>
                  </a:lnTo>
                  <a:lnTo>
                    <a:pt x="649" y="857"/>
                  </a:lnTo>
                  <a:lnTo>
                    <a:pt x="646" y="856"/>
                  </a:lnTo>
                  <a:lnTo>
                    <a:pt x="645" y="856"/>
                  </a:lnTo>
                  <a:lnTo>
                    <a:pt x="641" y="856"/>
                  </a:lnTo>
                  <a:lnTo>
                    <a:pt x="635" y="856"/>
                  </a:lnTo>
                  <a:lnTo>
                    <a:pt x="629" y="856"/>
                  </a:lnTo>
                  <a:lnTo>
                    <a:pt x="621" y="856"/>
                  </a:lnTo>
                  <a:lnTo>
                    <a:pt x="616" y="856"/>
                  </a:lnTo>
                  <a:lnTo>
                    <a:pt x="612" y="857"/>
                  </a:lnTo>
                  <a:lnTo>
                    <a:pt x="607" y="857"/>
                  </a:lnTo>
                  <a:lnTo>
                    <a:pt x="601" y="859"/>
                  </a:lnTo>
                  <a:lnTo>
                    <a:pt x="595" y="859"/>
                  </a:lnTo>
                  <a:lnTo>
                    <a:pt x="590" y="859"/>
                  </a:lnTo>
                  <a:lnTo>
                    <a:pt x="583" y="859"/>
                  </a:lnTo>
                  <a:lnTo>
                    <a:pt x="577" y="860"/>
                  </a:lnTo>
                  <a:lnTo>
                    <a:pt x="570" y="860"/>
                  </a:lnTo>
                  <a:lnTo>
                    <a:pt x="564" y="861"/>
                  </a:lnTo>
                  <a:lnTo>
                    <a:pt x="556" y="863"/>
                  </a:lnTo>
                  <a:lnTo>
                    <a:pt x="551" y="863"/>
                  </a:lnTo>
                  <a:lnTo>
                    <a:pt x="541" y="863"/>
                  </a:lnTo>
                  <a:lnTo>
                    <a:pt x="534" y="865"/>
                  </a:lnTo>
                  <a:lnTo>
                    <a:pt x="526" y="865"/>
                  </a:lnTo>
                  <a:lnTo>
                    <a:pt x="518" y="868"/>
                  </a:lnTo>
                  <a:lnTo>
                    <a:pt x="510" y="868"/>
                  </a:lnTo>
                  <a:lnTo>
                    <a:pt x="502" y="870"/>
                  </a:lnTo>
                  <a:lnTo>
                    <a:pt x="493" y="870"/>
                  </a:lnTo>
                  <a:lnTo>
                    <a:pt x="485" y="874"/>
                  </a:lnTo>
                  <a:lnTo>
                    <a:pt x="475" y="874"/>
                  </a:lnTo>
                  <a:lnTo>
                    <a:pt x="467" y="877"/>
                  </a:lnTo>
                  <a:lnTo>
                    <a:pt x="456" y="878"/>
                  </a:lnTo>
                  <a:lnTo>
                    <a:pt x="449" y="881"/>
                  </a:lnTo>
                  <a:lnTo>
                    <a:pt x="439" y="884"/>
                  </a:lnTo>
                  <a:lnTo>
                    <a:pt x="430" y="886"/>
                  </a:lnTo>
                  <a:lnTo>
                    <a:pt x="421" y="889"/>
                  </a:lnTo>
                  <a:lnTo>
                    <a:pt x="412" y="891"/>
                  </a:lnTo>
                  <a:lnTo>
                    <a:pt x="400" y="894"/>
                  </a:lnTo>
                  <a:lnTo>
                    <a:pt x="391" y="897"/>
                  </a:lnTo>
                  <a:lnTo>
                    <a:pt x="381" y="899"/>
                  </a:lnTo>
                  <a:lnTo>
                    <a:pt x="371" y="903"/>
                  </a:lnTo>
                  <a:lnTo>
                    <a:pt x="361" y="906"/>
                  </a:lnTo>
                  <a:lnTo>
                    <a:pt x="352" y="910"/>
                  </a:lnTo>
                  <a:lnTo>
                    <a:pt x="341" y="914"/>
                  </a:lnTo>
                  <a:lnTo>
                    <a:pt x="332" y="917"/>
                  </a:lnTo>
                  <a:lnTo>
                    <a:pt x="322" y="920"/>
                  </a:lnTo>
                  <a:lnTo>
                    <a:pt x="311" y="925"/>
                  </a:lnTo>
                  <a:lnTo>
                    <a:pt x="301" y="929"/>
                  </a:lnTo>
                  <a:lnTo>
                    <a:pt x="292" y="934"/>
                  </a:lnTo>
                  <a:lnTo>
                    <a:pt x="280" y="938"/>
                  </a:lnTo>
                  <a:lnTo>
                    <a:pt x="271" y="944"/>
                  </a:lnTo>
                  <a:lnTo>
                    <a:pt x="260" y="950"/>
                  </a:lnTo>
                  <a:lnTo>
                    <a:pt x="251" y="955"/>
                  </a:lnTo>
                  <a:lnTo>
                    <a:pt x="241" y="961"/>
                  </a:lnTo>
                  <a:lnTo>
                    <a:pt x="232" y="966"/>
                  </a:lnTo>
                  <a:lnTo>
                    <a:pt x="221" y="971"/>
                  </a:lnTo>
                  <a:lnTo>
                    <a:pt x="212" y="979"/>
                  </a:lnTo>
                  <a:lnTo>
                    <a:pt x="201" y="984"/>
                  </a:lnTo>
                  <a:lnTo>
                    <a:pt x="192" y="992"/>
                  </a:lnTo>
                  <a:lnTo>
                    <a:pt x="183" y="999"/>
                  </a:lnTo>
                  <a:lnTo>
                    <a:pt x="174" y="1006"/>
                  </a:lnTo>
                  <a:lnTo>
                    <a:pt x="174" y="1002"/>
                  </a:lnTo>
                  <a:lnTo>
                    <a:pt x="178" y="995"/>
                  </a:lnTo>
                  <a:lnTo>
                    <a:pt x="178" y="989"/>
                  </a:lnTo>
                  <a:lnTo>
                    <a:pt x="181" y="982"/>
                  </a:lnTo>
                  <a:lnTo>
                    <a:pt x="183" y="974"/>
                  </a:lnTo>
                  <a:lnTo>
                    <a:pt x="187" y="966"/>
                  </a:lnTo>
                  <a:lnTo>
                    <a:pt x="187" y="961"/>
                  </a:lnTo>
                  <a:lnTo>
                    <a:pt x="188" y="955"/>
                  </a:lnTo>
                  <a:lnTo>
                    <a:pt x="190" y="950"/>
                  </a:lnTo>
                  <a:lnTo>
                    <a:pt x="191" y="945"/>
                  </a:lnTo>
                  <a:lnTo>
                    <a:pt x="192" y="938"/>
                  </a:lnTo>
                  <a:lnTo>
                    <a:pt x="194" y="933"/>
                  </a:lnTo>
                  <a:lnTo>
                    <a:pt x="195" y="927"/>
                  </a:lnTo>
                  <a:lnTo>
                    <a:pt x="198" y="921"/>
                  </a:lnTo>
                  <a:lnTo>
                    <a:pt x="199" y="914"/>
                  </a:lnTo>
                  <a:lnTo>
                    <a:pt x="200" y="908"/>
                  </a:lnTo>
                  <a:lnTo>
                    <a:pt x="201" y="902"/>
                  </a:lnTo>
                  <a:lnTo>
                    <a:pt x="204" y="895"/>
                  </a:lnTo>
                  <a:lnTo>
                    <a:pt x="205" y="889"/>
                  </a:lnTo>
                  <a:lnTo>
                    <a:pt x="208" y="882"/>
                  </a:lnTo>
                  <a:lnTo>
                    <a:pt x="209" y="874"/>
                  </a:lnTo>
                  <a:lnTo>
                    <a:pt x="212" y="868"/>
                  </a:lnTo>
                  <a:lnTo>
                    <a:pt x="213" y="860"/>
                  </a:lnTo>
                  <a:lnTo>
                    <a:pt x="215" y="853"/>
                  </a:lnTo>
                  <a:lnTo>
                    <a:pt x="216" y="844"/>
                  </a:lnTo>
                  <a:lnTo>
                    <a:pt x="218" y="838"/>
                  </a:lnTo>
                  <a:lnTo>
                    <a:pt x="220" y="829"/>
                  </a:lnTo>
                  <a:lnTo>
                    <a:pt x="221" y="822"/>
                  </a:lnTo>
                  <a:lnTo>
                    <a:pt x="222" y="814"/>
                  </a:lnTo>
                  <a:lnTo>
                    <a:pt x="225" y="808"/>
                  </a:lnTo>
                  <a:lnTo>
                    <a:pt x="225" y="799"/>
                  </a:lnTo>
                  <a:lnTo>
                    <a:pt x="226" y="791"/>
                  </a:lnTo>
                  <a:lnTo>
                    <a:pt x="228" y="783"/>
                  </a:lnTo>
                  <a:lnTo>
                    <a:pt x="229" y="775"/>
                  </a:lnTo>
                  <a:lnTo>
                    <a:pt x="230" y="767"/>
                  </a:lnTo>
                  <a:lnTo>
                    <a:pt x="232" y="759"/>
                  </a:lnTo>
                  <a:lnTo>
                    <a:pt x="233" y="753"/>
                  </a:lnTo>
                  <a:lnTo>
                    <a:pt x="234" y="745"/>
                  </a:lnTo>
                  <a:lnTo>
                    <a:pt x="234" y="737"/>
                  </a:lnTo>
                  <a:lnTo>
                    <a:pt x="235" y="729"/>
                  </a:lnTo>
                  <a:lnTo>
                    <a:pt x="237" y="721"/>
                  </a:lnTo>
                  <a:lnTo>
                    <a:pt x="238" y="714"/>
                  </a:lnTo>
                  <a:lnTo>
                    <a:pt x="238" y="706"/>
                  </a:lnTo>
                  <a:lnTo>
                    <a:pt x="238" y="699"/>
                  </a:lnTo>
                  <a:lnTo>
                    <a:pt x="239" y="691"/>
                  </a:lnTo>
                  <a:lnTo>
                    <a:pt x="241" y="685"/>
                  </a:lnTo>
                  <a:lnTo>
                    <a:pt x="241" y="677"/>
                  </a:lnTo>
                  <a:lnTo>
                    <a:pt x="241" y="672"/>
                  </a:lnTo>
                  <a:lnTo>
                    <a:pt x="241" y="664"/>
                  </a:lnTo>
                  <a:lnTo>
                    <a:pt x="241" y="657"/>
                  </a:lnTo>
                  <a:lnTo>
                    <a:pt x="239" y="651"/>
                  </a:lnTo>
                  <a:lnTo>
                    <a:pt x="239" y="644"/>
                  </a:lnTo>
                  <a:lnTo>
                    <a:pt x="239" y="639"/>
                  </a:lnTo>
                  <a:lnTo>
                    <a:pt x="239" y="633"/>
                  </a:lnTo>
                  <a:lnTo>
                    <a:pt x="238" y="626"/>
                  </a:lnTo>
                  <a:lnTo>
                    <a:pt x="237" y="619"/>
                  </a:lnTo>
                  <a:lnTo>
                    <a:pt x="234" y="612"/>
                  </a:lnTo>
                  <a:lnTo>
                    <a:pt x="234" y="605"/>
                  </a:lnTo>
                  <a:lnTo>
                    <a:pt x="232" y="597"/>
                  </a:lnTo>
                  <a:lnTo>
                    <a:pt x="229" y="591"/>
                  </a:lnTo>
                  <a:lnTo>
                    <a:pt x="225" y="583"/>
                  </a:lnTo>
                  <a:lnTo>
                    <a:pt x="224" y="575"/>
                  </a:lnTo>
                  <a:lnTo>
                    <a:pt x="220" y="567"/>
                  </a:lnTo>
                  <a:lnTo>
                    <a:pt x="217" y="559"/>
                  </a:lnTo>
                  <a:lnTo>
                    <a:pt x="213" y="550"/>
                  </a:lnTo>
                  <a:lnTo>
                    <a:pt x="211" y="542"/>
                  </a:lnTo>
                  <a:lnTo>
                    <a:pt x="207" y="533"/>
                  </a:lnTo>
                  <a:lnTo>
                    <a:pt x="203" y="525"/>
                  </a:lnTo>
                  <a:lnTo>
                    <a:pt x="199" y="516"/>
                  </a:lnTo>
                  <a:lnTo>
                    <a:pt x="195" y="508"/>
                  </a:lnTo>
                  <a:lnTo>
                    <a:pt x="190" y="498"/>
                  </a:lnTo>
                  <a:lnTo>
                    <a:pt x="186" y="490"/>
                  </a:lnTo>
                  <a:lnTo>
                    <a:pt x="181" y="480"/>
                  </a:lnTo>
                  <a:lnTo>
                    <a:pt x="177" y="472"/>
                  </a:lnTo>
                  <a:lnTo>
                    <a:pt x="171" y="461"/>
                  </a:lnTo>
                  <a:lnTo>
                    <a:pt x="166" y="453"/>
                  </a:lnTo>
                  <a:lnTo>
                    <a:pt x="161" y="443"/>
                  </a:lnTo>
                  <a:lnTo>
                    <a:pt x="157" y="435"/>
                  </a:lnTo>
                  <a:lnTo>
                    <a:pt x="150" y="425"/>
                  </a:lnTo>
                  <a:lnTo>
                    <a:pt x="145" y="416"/>
                  </a:lnTo>
                  <a:lnTo>
                    <a:pt x="140" y="406"/>
                  </a:lnTo>
                  <a:lnTo>
                    <a:pt x="136" y="397"/>
                  </a:lnTo>
                  <a:lnTo>
                    <a:pt x="130" y="388"/>
                  </a:lnTo>
                  <a:lnTo>
                    <a:pt x="124" y="379"/>
                  </a:lnTo>
                  <a:lnTo>
                    <a:pt x="119" y="371"/>
                  </a:lnTo>
                  <a:lnTo>
                    <a:pt x="115" y="363"/>
                  </a:lnTo>
                  <a:lnTo>
                    <a:pt x="109" y="354"/>
                  </a:lnTo>
                  <a:lnTo>
                    <a:pt x="103" y="345"/>
                  </a:lnTo>
                  <a:lnTo>
                    <a:pt x="98" y="336"/>
                  </a:lnTo>
                  <a:lnTo>
                    <a:pt x="93" y="327"/>
                  </a:lnTo>
                  <a:lnTo>
                    <a:pt x="88" y="319"/>
                  </a:lnTo>
                  <a:lnTo>
                    <a:pt x="81" y="311"/>
                  </a:lnTo>
                  <a:lnTo>
                    <a:pt x="76" y="303"/>
                  </a:lnTo>
                  <a:lnTo>
                    <a:pt x="72" y="295"/>
                  </a:lnTo>
                  <a:lnTo>
                    <a:pt x="67" y="287"/>
                  </a:lnTo>
                  <a:lnTo>
                    <a:pt x="60" y="280"/>
                  </a:lnTo>
                  <a:lnTo>
                    <a:pt x="56" y="273"/>
                  </a:lnTo>
                  <a:lnTo>
                    <a:pt x="51" y="267"/>
                  </a:lnTo>
                  <a:lnTo>
                    <a:pt x="46" y="259"/>
                  </a:lnTo>
                  <a:lnTo>
                    <a:pt x="42" y="252"/>
                  </a:lnTo>
                  <a:lnTo>
                    <a:pt x="38" y="247"/>
                  </a:lnTo>
                  <a:lnTo>
                    <a:pt x="35" y="242"/>
                  </a:lnTo>
                  <a:lnTo>
                    <a:pt x="30" y="235"/>
                  </a:lnTo>
                  <a:lnTo>
                    <a:pt x="28" y="230"/>
                  </a:lnTo>
                  <a:lnTo>
                    <a:pt x="24" y="225"/>
                  </a:lnTo>
                  <a:lnTo>
                    <a:pt x="21" y="220"/>
                  </a:lnTo>
                  <a:lnTo>
                    <a:pt x="15" y="212"/>
                  </a:lnTo>
                  <a:lnTo>
                    <a:pt x="9" y="204"/>
                  </a:lnTo>
                  <a:lnTo>
                    <a:pt x="5" y="197"/>
                  </a:lnTo>
                  <a:lnTo>
                    <a:pt x="3" y="195"/>
                  </a:lnTo>
                  <a:lnTo>
                    <a:pt x="0" y="191"/>
                  </a:lnTo>
                  <a:lnTo>
                    <a:pt x="0" y="19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5"/>
            <p:cNvSpPr>
              <a:spLocks/>
            </p:cNvSpPr>
            <p:nvPr/>
          </p:nvSpPr>
          <p:spPr bwMode="auto">
            <a:xfrm>
              <a:off x="6638925" y="1027459"/>
              <a:ext cx="173038" cy="477169"/>
            </a:xfrm>
            <a:custGeom>
              <a:avLst/>
              <a:gdLst>
                <a:gd name="T0" fmla="*/ 129 w 436"/>
                <a:gd name="T1" fmla="*/ 30 h 1324"/>
                <a:gd name="T2" fmla="*/ 142 w 436"/>
                <a:gd name="T3" fmla="*/ 43 h 1324"/>
                <a:gd name="T4" fmla="*/ 157 w 436"/>
                <a:gd name="T5" fmla="*/ 58 h 1324"/>
                <a:gd name="T6" fmla="*/ 174 w 436"/>
                <a:gd name="T7" fmla="*/ 75 h 1324"/>
                <a:gd name="T8" fmla="*/ 191 w 436"/>
                <a:gd name="T9" fmla="*/ 96 h 1324"/>
                <a:gd name="T10" fmla="*/ 210 w 436"/>
                <a:gd name="T11" fmla="*/ 121 h 1324"/>
                <a:gd name="T12" fmla="*/ 233 w 436"/>
                <a:gd name="T13" fmla="*/ 147 h 1324"/>
                <a:gd name="T14" fmla="*/ 256 w 436"/>
                <a:gd name="T15" fmla="*/ 178 h 1324"/>
                <a:gd name="T16" fmla="*/ 278 w 436"/>
                <a:gd name="T17" fmla="*/ 211 h 1324"/>
                <a:gd name="T18" fmla="*/ 301 w 436"/>
                <a:gd name="T19" fmla="*/ 247 h 1324"/>
                <a:gd name="T20" fmla="*/ 323 w 436"/>
                <a:gd name="T21" fmla="*/ 285 h 1324"/>
                <a:gd name="T22" fmla="*/ 346 w 436"/>
                <a:gd name="T23" fmla="*/ 327 h 1324"/>
                <a:gd name="T24" fmla="*/ 365 w 436"/>
                <a:gd name="T25" fmla="*/ 370 h 1324"/>
                <a:gd name="T26" fmla="*/ 384 w 436"/>
                <a:gd name="T27" fmla="*/ 417 h 1324"/>
                <a:gd name="T28" fmla="*/ 400 w 436"/>
                <a:gd name="T29" fmla="*/ 466 h 1324"/>
                <a:gd name="T30" fmla="*/ 414 w 436"/>
                <a:gd name="T31" fmla="*/ 517 h 1324"/>
                <a:gd name="T32" fmla="*/ 425 w 436"/>
                <a:gd name="T33" fmla="*/ 568 h 1324"/>
                <a:gd name="T34" fmla="*/ 433 w 436"/>
                <a:gd name="T35" fmla="*/ 622 h 1324"/>
                <a:gd name="T36" fmla="*/ 436 w 436"/>
                <a:gd name="T37" fmla="*/ 680 h 1324"/>
                <a:gd name="T38" fmla="*/ 436 w 436"/>
                <a:gd name="T39" fmla="*/ 739 h 1324"/>
                <a:gd name="T40" fmla="*/ 431 w 436"/>
                <a:gd name="T41" fmla="*/ 795 h 1324"/>
                <a:gd name="T42" fmla="*/ 423 w 436"/>
                <a:gd name="T43" fmla="*/ 849 h 1324"/>
                <a:gd name="T44" fmla="*/ 412 w 436"/>
                <a:gd name="T45" fmla="*/ 898 h 1324"/>
                <a:gd name="T46" fmla="*/ 400 w 436"/>
                <a:gd name="T47" fmla="*/ 947 h 1324"/>
                <a:gd name="T48" fmla="*/ 384 w 436"/>
                <a:gd name="T49" fmla="*/ 991 h 1324"/>
                <a:gd name="T50" fmla="*/ 367 w 436"/>
                <a:gd name="T51" fmla="*/ 1033 h 1324"/>
                <a:gd name="T52" fmla="*/ 349 w 436"/>
                <a:gd name="T53" fmla="*/ 1069 h 1324"/>
                <a:gd name="T54" fmla="*/ 329 w 436"/>
                <a:gd name="T55" fmla="*/ 1106 h 1324"/>
                <a:gd name="T56" fmla="*/ 308 w 436"/>
                <a:gd name="T57" fmla="*/ 1139 h 1324"/>
                <a:gd name="T58" fmla="*/ 289 w 436"/>
                <a:gd name="T59" fmla="*/ 1169 h 1324"/>
                <a:gd name="T60" fmla="*/ 268 w 436"/>
                <a:gd name="T61" fmla="*/ 1196 h 1324"/>
                <a:gd name="T62" fmla="*/ 248 w 436"/>
                <a:gd name="T63" fmla="*/ 1221 h 1324"/>
                <a:gd name="T64" fmla="*/ 227 w 436"/>
                <a:gd name="T65" fmla="*/ 1242 h 1324"/>
                <a:gd name="T66" fmla="*/ 208 w 436"/>
                <a:gd name="T67" fmla="*/ 1260 h 1324"/>
                <a:gd name="T68" fmla="*/ 191 w 436"/>
                <a:gd name="T69" fmla="*/ 1276 h 1324"/>
                <a:gd name="T70" fmla="*/ 176 w 436"/>
                <a:gd name="T71" fmla="*/ 1292 h 1324"/>
                <a:gd name="T72" fmla="*/ 161 w 436"/>
                <a:gd name="T73" fmla="*/ 1302 h 1324"/>
                <a:gd name="T74" fmla="*/ 144 w 436"/>
                <a:gd name="T75" fmla="*/ 1316 h 1324"/>
                <a:gd name="T76" fmla="*/ 132 w 436"/>
                <a:gd name="T77" fmla="*/ 1323 h 1324"/>
                <a:gd name="T78" fmla="*/ 172 w 436"/>
                <a:gd name="T79" fmla="*/ 770 h 1324"/>
                <a:gd name="T80" fmla="*/ 196 w 436"/>
                <a:gd name="T81" fmla="*/ 701 h 1324"/>
                <a:gd name="T82" fmla="*/ 214 w 436"/>
                <a:gd name="T83" fmla="*/ 634 h 1324"/>
                <a:gd name="T84" fmla="*/ 226 w 436"/>
                <a:gd name="T85" fmla="*/ 573 h 1324"/>
                <a:gd name="T86" fmla="*/ 231 w 436"/>
                <a:gd name="T87" fmla="*/ 514 h 1324"/>
                <a:gd name="T88" fmla="*/ 234 w 436"/>
                <a:gd name="T89" fmla="*/ 458 h 1324"/>
                <a:gd name="T90" fmla="*/ 231 w 436"/>
                <a:gd name="T91" fmla="*/ 404 h 1324"/>
                <a:gd name="T92" fmla="*/ 223 w 436"/>
                <a:gd name="T93" fmla="*/ 355 h 1324"/>
                <a:gd name="T94" fmla="*/ 214 w 436"/>
                <a:gd name="T95" fmla="*/ 309 h 1324"/>
                <a:gd name="T96" fmla="*/ 200 w 436"/>
                <a:gd name="T97" fmla="*/ 264 h 1324"/>
                <a:gd name="T98" fmla="*/ 185 w 436"/>
                <a:gd name="T99" fmla="*/ 224 h 1324"/>
                <a:gd name="T100" fmla="*/ 168 w 436"/>
                <a:gd name="T101" fmla="*/ 186 h 1324"/>
                <a:gd name="T102" fmla="*/ 151 w 436"/>
                <a:gd name="T103" fmla="*/ 152 h 1324"/>
                <a:gd name="T104" fmla="*/ 132 w 436"/>
                <a:gd name="T105" fmla="*/ 121 h 1324"/>
                <a:gd name="T106" fmla="*/ 112 w 436"/>
                <a:gd name="T107" fmla="*/ 93 h 1324"/>
                <a:gd name="T108" fmla="*/ 94 w 436"/>
                <a:gd name="T109" fmla="*/ 70 h 1324"/>
                <a:gd name="T110" fmla="*/ 78 w 436"/>
                <a:gd name="T111" fmla="*/ 50 h 1324"/>
                <a:gd name="T112" fmla="*/ 61 w 436"/>
                <a:gd name="T113" fmla="*/ 32 h 1324"/>
                <a:gd name="T114" fmla="*/ 48 w 436"/>
                <a:gd name="T115" fmla="*/ 19 h 1324"/>
                <a:gd name="T116" fmla="*/ 35 w 436"/>
                <a:gd name="T117" fmla="*/ 6 h 1324"/>
                <a:gd name="T118" fmla="*/ 27 w 436"/>
                <a:gd name="T119" fmla="*/ 0 h 1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36" h="1324">
                  <a:moveTo>
                    <a:pt x="121" y="24"/>
                  </a:moveTo>
                  <a:lnTo>
                    <a:pt x="124" y="26"/>
                  </a:lnTo>
                  <a:lnTo>
                    <a:pt x="129" y="30"/>
                  </a:lnTo>
                  <a:lnTo>
                    <a:pt x="136" y="37"/>
                  </a:lnTo>
                  <a:lnTo>
                    <a:pt x="138" y="40"/>
                  </a:lnTo>
                  <a:lnTo>
                    <a:pt x="142" y="43"/>
                  </a:lnTo>
                  <a:lnTo>
                    <a:pt x="146" y="47"/>
                  </a:lnTo>
                  <a:lnTo>
                    <a:pt x="151" y="53"/>
                  </a:lnTo>
                  <a:lnTo>
                    <a:pt x="157" y="58"/>
                  </a:lnTo>
                  <a:lnTo>
                    <a:pt x="162" y="63"/>
                  </a:lnTo>
                  <a:lnTo>
                    <a:pt x="167" y="68"/>
                  </a:lnTo>
                  <a:lnTo>
                    <a:pt x="174" y="75"/>
                  </a:lnTo>
                  <a:lnTo>
                    <a:pt x="179" y="81"/>
                  </a:lnTo>
                  <a:lnTo>
                    <a:pt x="184" y="88"/>
                  </a:lnTo>
                  <a:lnTo>
                    <a:pt x="191" y="96"/>
                  </a:lnTo>
                  <a:lnTo>
                    <a:pt x="199" y="104"/>
                  </a:lnTo>
                  <a:lnTo>
                    <a:pt x="204" y="111"/>
                  </a:lnTo>
                  <a:lnTo>
                    <a:pt x="210" y="121"/>
                  </a:lnTo>
                  <a:lnTo>
                    <a:pt x="217" y="128"/>
                  </a:lnTo>
                  <a:lnTo>
                    <a:pt x="226" y="139"/>
                  </a:lnTo>
                  <a:lnTo>
                    <a:pt x="233" y="147"/>
                  </a:lnTo>
                  <a:lnTo>
                    <a:pt x="240" y="157"/>
                  </a:lnTo>
                  <a:lnTo>
                    <a:pt x="247" y="166"/>
                  </a:lnTo>
                  <a:lnTo>
                    <a:pt x="256" y="178"/>
                  </a:lnTo>
                  <a:lnTo>
                    <a:pt x="263" y="189"/>
                  </a:lnTo>
                  <a:lnTo>
                    <a:pt x="270" y="199"/>
                  </a:lnTo>
                  <a:lnTo>
                    <a:pt x="278" y="211"/>
                  </a:lnTo>
                  <a:lnTo>
                    <a:pt x="286" y="224"/>
                  </a:lnTo>
                  <a:lnTo>
                    <a:pt x="294" y="234"/>
                  </a:lnTo>
                  <a:lnTo>
                    <a:pt x="301" y="247"/>
                  </a:lnTo>
                  <a:lnTo>
                    <a:pt x="308" y="259"/>
                  </a:lnTo>
                  <a:lnTo>
                    <a:pt x="316" y="272"/>
                  </a:lnTo>
                  <a:lnTo>
                    <a:pt x="323" y="285"/>
                  </a:lnTo>
                  <a:lnTo>
                    <a:pt x="331" y="298"/>
                  </a:lnTo>
                  <a:lnTo>
                    <a:pt x="337" y="313"/>
                  </a:lnTo>
                  <a:lnTo>
                    <a:pt x="346" y="327"/>
                  </a:lnTo>
                  <a:lnTo>
                    <a:pt x="353" y="341"/>
                  </a:lnTo>
                  <a:lnTo>
                    <a:pt x="358" y="356"/>
                  </a:lnTo>
                  <a:lnTo>
                    <a:pt x="365" y="370"/>
                  </a:lnTo>
                  <a:lnTo>
                    <a:pt x="372" y="386"/>
                  </a:lnTo>
                  <a:lnTo>
                    <a:pt x="378" y="400"/>
                  </a:lnTo>
                  <a:lnTo>
                    <a:pt x="384" y="417"/>
                  </a:lnTo>
                  <a:lnTo>
                    <a:pt x="389" y="433"/>
                  </a:lnTo>
                  <a:lnTo>
                    <a:pt x="396" y="450"/>
                  </a:lnTo>
                  <a:lnTo>
                    <a:pt x="400" y="466"/>
                  </a:lnTo>
                  <a:lnTo>
                    <a:pt x="405" y="481"/>
                  </a:lnTo>
                  <a:lnTo>
                    <a:pt x="409" y="498"/>
                  </a:lnTo>
                  <a:lnTo>
                    <a:pt x="414" y="517"/>
                  </a:lnTo>
                  <a:lnTo>
                    <a:pt x="418" y="532"/>
                  </a:lnTo>
                  <a:lnTo>
                    <a:pt x="421" y="551"/>
                  </a:lnTo>
                  <a:lnTo>
                    <a:pt x="425" y="568"/>
                  </a:lnTo>
                  <a:lnTo>
                    <a:pt x="429" y="587"/>
                  </a:lnTo>
                  <a:lnTo>
                    <a:pt x="430" y="604"/>
                  </a:lnTo>
                  <a:lnTo>
                    <a:pt x="433" y="622"/>
                  </a:lnTo>
                  <a:lnTo>
                    <a:pt x="434" y="642"/>
                  </a:lnTo>
                  <a:lnTo>
                    <a:pt x="436" y="662"/>
                  </a:lnTo>
                  <a:lnTo>
                    <a:pt x="436" y="680"/>
                  </a:lnTo>
                  <a:lnTo>
                    <a:pt x="436" y="698"/>
                  </a:lnTo>
                  <a:lnTo>
                    <a:pt x="436" y="719"/>
                  </a:lnTo>
                  <a:lnTo>
                    <a:pt x="436" y="739"/>
                  </a:lnTo>
                  <a:lnTo>
                    <a:pt x="435" y="757"/>
                  </a:lnTo>
                  <a:lnTo>
                    <a:pt x="434" y="777"/>
                  </a:lnTo>
                  <a:lnTo>
                    <a:pt x="431" y="795"/>
                  </a:lnTo>
                  <a:lnTo>
                    <a:pt x="430" y="813"/>
                  </a:lnTo>
                  <a:lnTo>
                    <a:pt x="426" y="830"/>
                  </a:lnTo>
                  <a:lnTo>
                    <a:pt x="423" y="849"/>
                  </a:lnTo>
                  <a:lnTo>
                    <a:pt x="419" y="866"/>
                  </a:lnTo>
                  <a:lnTo>
                    <a:pt x="417" y="883"/>
                  </a:lnTo>
                  <a:lnTo>
                    <a:pt x="412" y="898"/>
                  </a:lnTo>
                  <a:lnTo>
                    <a:pt x="408" y="915"/>
                  </a:lnTo>
                  <a:lnTo>
                    <a:pt x="404" y="931"/>
                  </a:lnTo>
                  <a:lnTo>
                    <a:pt x="400" y="947"/>
                  </a:lnTo>
                  <a:lnTo>
                    <a:pt x="395" y="961"/>
                  </a:lnTo>
                  <a:lnTo>
                    <a:pt x="389" y="977"/>
                  </a:lnTo>
                  <a:lnTo>
                    <a:pt x="384" y="991"/>
                  </a:lnTo>
                  <a:lnTo>
                    <a:pt x="379" y="1005"/>
                  </a:lnTo>
                  <a:lnTo>
                    <a:pt x="374" y="1018"/>
                  </a:lnTo>
                  <a:lnTo>
                    <a:pt x="367" y="1033"/>
                  </a:lnTo>
                  <a:lnTo>
                    <a:pt x="361" y="1046"/>
                  </a:lnTo>
                  <a:lnTo>
                    <a:pt x="355" y="1058"/>
                  </a:lnTo>
                  <a:lnTo>
                    <a:pt x="349" y="1069"/>
                  </a:lnTo>
                  <a:lnTo>
                    <a:pt x="342" y="1083"/>
                  </a:lnTo>
                  <a:lnTo>
                    <a:pt x="336" y="1094"/>
                  </a:lnTo>
                  <a:lnTo>
                    <a:pt x="329" y="1106"/>
                  </a:lnTo>
                  <a:lnTo>
                    <a:pt x="321" y="1117"/>
                  </a:lnTo>
                  <a:lnTo>
                    <a:pt x="316" y="1127"/>
                  </a:lnTo>
                  <a:lnTo>
                    <a:pt x="308" y="1139"/>
                  </a:lnTo>
                  <a:lnTo>
                    <a:pt x="302" y="1149"/>
                  </a:lnTo>
                  <a:lnTo>
                    <a:pt x="295" y="1158"/>
                  </a:lnTo>
                  <a:lnTo>
                    <a:pt x="289" y="1169"/>
                  </a:lnTo>
                  <a:lnTo>
                    <a:pt x="282" y="1178"/>
                  </a:lnTo>
                  <a:lnTo>
                    <a:pt x="276" y="1187"/>
                  </a:lnTo>
                  <a:lnTo>
                    <a:pt x="268" y="1196"/>
                  </a:lnTo>
                  <a:lnTo>
                    <a:pt x="263" y="1204"/>
                  </a:lnTo>
                  <a:lnTo>
                    <a:pt x="255" y="1212"/>
                  </a:lnTo>
                  <a:lnTo>
                    <a:pt x="248" y="1221"/>
                  </a:lnTo>
                  <a:lnTo>
                    <a:pt x="242" y="1226"/>
                  </a:lnTo>
                  <a:lnTo>
                    <a:pt x="235" y="1234"/>
                  </a:lnTo>
                  <a:lnTo>
                    <a:pt x="227" y="1242"/>
                  </a:lnTo>
                  <a:lnTo>
                    <a:pt x="222" y="1249"/>
                  </a:lnTo>
                  <a:lnTo>
                    <a:pt x="214" y="1254"/>
                  </a:lnTo>
                  <a:lnTo>
                    <a:pt x="208" y="1260"/>
                  </a:lnTo>
                  <a:lnTo>
                    <a:pt x="202" y="1266"/>
                  </a:lnTo>
                  <a:lnTo>
                    <a:pt x="197" y="1272"/>
                  </a:lnTo>
                  <a:lnTo>
                    <a:pt x="191" y="1276"/>
                  </a:lnTo>
                  <a:lnTo>
                    <a:pt x="185" y="1281"/>
                  </a:lnTo>
                  <a:lnTo>
                    <a:pt x="180" y="1286"/>
                  </a:lnTo>
                  <a:lnTo>
                    <a:pt x="176" y="1292"/>
                  </a:lnTo>
                  <a:lnTo>
                    <a:pt x="171" y="1296"/>
                  </a:lnTo>
                  <a:lnTo>
                    <a:pt x="166" y="1299"/>
                  </a:lnTo>
                  <a:lnTo>
                    <a:pt x="161" y="1302"/>
                  </a:lnTo>
                  <a:lnTo>
                    <a:pt x="157" y="1305"/>
                  </a:lnTo>
                  <a:lnTo>
                    <a:pt x="149" y="1311"/>
                  </a:lnTo>
                  <a:lnTo>
                    <a:pt x="144" y="1316"/>
                  </a:lnTo>
                  <a:lnTo>
                    <a:pt x="137" y="1319"/>
                  </a:lnTo>
                  <a:lnTo>
                    <a:pt x="135" y="1322"/>
                  </a:lnTo>
                  <a:lnTo>
                    <a:pt x="132" y="1323"/>
                  </a:lnTo>
                  <a:lnTo>
                    <a:pt x="132" y="1324"/>
                  </a:lnTo>
                  <a:lnTo>
                    <a:pt x="0" y="1310"/>
                  </a:lnTo>
                  <a:lnTo>
                    <a:pt x="172" y="770"/>
                  </a:lnTo>
                  <a:lnTo>
                    <a:pt x="180" y="747"/>
                  </a:lnTo>
                  <a:lnTo>
                    <a:pt x="188" y="723"/>
                  </a:lnTo>
                  <a:lnTo>
                    <a:pt x="196" y="701"/>
                  </a:lnTo>
                  <a:lnTo>
                    <a:pt x="202" y="679"/>
                  </a:lnTo>
                  <a:lnTo>
                    <a:pt x="208" y="656"/>
                  </a:lnTo>
                  <a:lnTo>
                    <a:pt x="214" y="634"/>
                  </a:lnTo>
                  <a:lnTo>
                    <a:pt x="218" y="613"/>
                  </a:lnTo>
                  <a:lnTo>
                    <a:pt x="223" y="594"/>
                  </a:lnTo>
                  <a:lnTo>
                    <a:pt x="226" y="573"/>
                  </a:lnTo>
                  <a:lnTo>
                    <a:pt x="229" y="553"/>
                  </a:lnTo>
                  <a:lnTo>
                    <a:pt x="230" y="534"/>
                  </a:lnTo>
                  <a:lnTo>
                    <a:pt x="231" y="514"/>
                  </a:lnTo>
                  <a:lnTo>
                    <a:pt x="233" y="496"/>
                  </a:lnTo>
                  <a:lnTo>
                    <a:pt x="234" y="476"/>
                  </a:lnTo>
                  <a:lnTo>
                    <a:pt x="234" y="458"/>
                  </a:lnTo>
                  <a:lnTo>
                    <a:pt x="234" y="441"/>
                  </a:lnTo>
                  <a:lnTo>
                    <a:pt x="231" y="421"/>
                  </a:lnTo>
                  <a:lnTo>
                    <a:pt x="231" y="404"/>
                  </a:lnTo>
                  <a:lnTo>
                    <a:pt x="229" y="387"/>
                  </a:lnTo>
                  <a:lnTo>
                    <a:pt x="226" y="371"/>
                  </a:lnTo>
                  <a:lnTo>
                    <a:pt x="223" y="355"/>
                  </a:lnTo>
                  <a:lnTo>
                    <a:pt x="221" y="339"/>
                  </a:lnTo>
                  <a:lnTo>
                    <a:pt x="217" y="323"/>
                  </a:lnTo>
                  <a:lnTo>
                    <a:pt x="214" y="309"/>
                  </a:lnTo>
                  <a:lnTo>
                    <a:pt x="209" y="293"/>
                  </a:lnTo>
                  <a:lnTo>
                    <a:pt x="205" y="277"/>
                  </a:lnTo>
                  <a:lnTo>
                    <a:pt x="200" y="264"/>
                  </a:lnTo>
                  <a:lnTo>
                    <a:pt x="196" y="250"/>
                  </a:lnTo>
                  <a:lnTo>
                    <a:pt x="189" y="237"/>
                  </a:lnTo>
                  <a:lnTo>
                    <a:pt x="185" y="224"/>
                  </a:lnTo>
                  <a:lnTo>
                    <a:pt x="180" y="211"/>
                  </a:lnTo>
                  <a:lnTo>
                    <a:pt x="175" y="199"/>
                  </a:lnTo>
                  <a:lnTo>
                    <a:pt x="168" y="186"/>
                  </a:lnTo>
                  <a:lnTo>
                    <a:pt x="163" y="174"/>
                  </a:lnTo>
                  <a:lnTo>
                    <a:pt x="157" y="164"/>
                  </a:lnTo>
                  <a:lnTo>
                    <a:pt x="151" y="152"/>
                  </a:lnTo>
                  <a:lnTo>
                    <a:pt x="145" y="141"/>
                  </a:lnTo>
                  <a:lnTo>
                    <a:pt x="138" y="130"/>
                  </a:lnTo>
                  <a:lnTo>
                    <a:pt x="132" y="121"/>
                  </a:lnTo>
                  <a:lnTo>
                    <a:pt x="127" y="111"/>
                  </a:lnTo>
                  <a:lnTo>
                    <a:pt x="119" y="102"/>
                  </a:lnTo>
                  <a:lnTo>
                    <a:pt x="112" y="93"/>
                  </a:lnTo>
                  <a:lnTo>
                    <a:pt x="106" y="85"/>
                  </a:lnTo>
                  <a:lnTo>
                    <a:pt x="101" y="77"/>
                  </a:lnTo>
                  <a:lnTo>
                    <a:pt x="94" y="70"/>
                  </a:lnTo>
                  <a:lnTo>
                    <a:pt x="89" y="63"/>
                  </a:lnTo>
                  <a:lnTo>
                    <a:pt x="84" y="55"/>
                  </a:lnTo>
                  <a:lnTo>
                    <a:pt x="78" y="50"/>
                  </a:lnTo>
                  <a:lnTo>
                    <a:pt x="73" y="42"/>
                  </a:lnTo>
                  <a:lnTo>
                    <a:pt x="67" y="37"/>
                  </a:lnTo>
                  <a:lnTo>
                    <a:pt x="61" y="32"/>
                  </a:lnTo>
                  <a:lnTo>
                    <a:pt x="57" y="26"/>
                  </a:lnTo>
                  <a:lnTo>
                    <a:pt x="52" y="21"/>
                  </a:lnTo>
                  <a:lnTo>
                    <a:pt x="48" y="19"/>
                  </a:lnTo>
                  <a:lnTo>
                    <a:pt x="44" y="15"/>
                  </a:lnTo>
                  <a:lnTo>
                    <a:pt x="42" y="12"/>
                  </a:lnTo>
                  <a:lnTo>
                    <a:pt x="35" y="6"/>
                  </a:lnTo>
                  <a:lnTo>
                    <a:pt x="31" y="3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121" y="24"/>
                  </a:lnTo>
                  <a:lnTo>
                    <a:pt x="121" y="24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6"/>
            <p:cNvSpPr>
              <a:spLocks/>
            </p:cNvSpPr>
            <p:nvPr/>
          </p:nvSpPr>
          <p:spPr bwMode="auto">
            <a:xfrm>
              <a:off x="6600825" y="724724"/>
              <a:ext cx="161925" cy="308502"/>
            </a:xfrm>
            <a:custGeom>
              <a:avLst/>
              <a:gdLst>
                <a:gd name="T0" fmla="*/ 74 w 408"/>
                <a:gd name="T1" fmla="*/ 830 h 858"/>
                <a:gd name="T2" fmla="*/ 219 w 408"/>
                <a:gd name="T3" fmla="*/ 854 h 858"/>
                <a:gd name="T4" fmla="*/ 206 w 408"/>
                <a:gd name="T5" fmla="*/ 845 h 858"/>
                <a:gd name="T6" fmla="*/ 189 w 408"/>
                <a:gd name="T7" fmla="*/ 831 h 858"/>
                <a:gd name="T8" fmla="*/ 170 w 408"/>
                <a:gd name="T9" fmla="*/ 811 h 858"/>
                <a:gd name="T10" fmla="*/ 157 w 408"/>
                <a:gd name="T11" fmla="*/ 794 h 858"/>
                <a:gd name="T12" fmla="*/ 146 w 408"/>
                <a:gd name="T13" fmla="*/ 779 h 858"/>
                <a:gd name="T14" fmla="*/ 137 w 408"/>
                <a:gd name="T15" fmla="*/ 763 h 858"/>
                <a:gd name="T16" fmla="*/ 127 w 408"/>
                <a:gd name="T17" fmla="*/ 744 h 858"/>
                <a:gd name="T18" fmla="*/ 117 w 408"/>
                <a:gd name="T19" fmla="*/ 723 h 858"/>
                <a:gd name="T20" fmla="*/ 110 w 408"/>
                <a:gd name="T21" fmla="*/ 699 h 858"/>
                <a:gd name="T22" fmla="*/ 104 w 408"/>
                <a:gd name="T23" fmla="*/ 676 h 858"/>
                <a:gd name="T24" fmla="*/ 98 w 408"/>
                <a:gd name="T25" fmla="*/ 647 h 858"/>
                <a:gd name="T26" fmla="*/ 93 w 408"/>
                <a:gd name="T27" fmla="*/ 618 h 858"/>
                <a:gd name="T28" fmla="*/ 91 w 408"/>
                <a:gd name="T29" fmla="*/ 586 h 858"/>
                <a:gd name="T30" fmla="*/ 90 w 408"/>
                <a:gd name="T31" fmla="*/ 550 h 858"/>
                <a:gd name="T32" fmla="*/ 93 w 408"/>
                <a:gd name="T33" fmla="*/ 513 h 858"/>
                <a:gd name="T34" fmla="*/ 95 w 408"/>
                <a:gd name="T35" fmla="*/ 473 h 858"/>
                <a:gd name="T36" fmla="*/ 103 w 408"/>
                <a:gd name="T37" fmla="*/ 434 h 858"/>
                <a:gd name="T38" fmla="*/ 114 w 408"/>
                <a:gd name="T39" fmla="*/ 398 h 858"/>
                <a:gd name="T40" fmla="*/ 125 w 408"/>
                <a:gd name="T41" fmla="*/ 361 h 858"/>
                <a:gd name="T42" fmla="*/ 141 w 408"/>
                <a:gd name="T43" fmla="*/ 328 h 858"/>
                <a:gd name="T44" fmla="*/ 158 w 408"/>
                <a:gd name="T45" fmla="*/ 296 h 858"/>
                <a:gd name="T46" fmla="*/ 176 w 408"/>
                <a:gd name="T47" fmla="*/ 266 h 858"/>
                <a:gd name="T48" fmla="*/ 196 w 408"/>
                <a:gd name="T49" fmla="*/ 235 h 858"/>
                <a:gd name="T50" fmla="*/ 217 w 408"/>
                <a:gd name="T51" fmla="*/ 209 h 858"/>
                <a:gd name="T52" fmla="*/ 236 w 408"/>
                <a:gd name="T53" fmla="*/ 184 h 858"/>
                <a:gd name="T54" fmla="*/ 260 w 408"/>
                <a:gd name="T55" fmla="*/ 162 h 858"/>
                <a:gd name="T56" fmla="*/ 278 w 408"/>
                <a:gd name="T57" fmla="*/ 140 h 858"/>
                <a:gd name="T58" fmla="*/ 300 w 408"/>
                <a:gd name="T59" fmla="*/ 120 h 858"/>
                <a:gd name="T60" fmla="*/ 319 w 408"/>
                <a:gd name="T61" fmla="*/ 103 h 858"/>
                <a:gd name="T62" fmla="*/ 338 w 408"/>
                <a:gd name="T63" fmla="*/ 88 h 858"/>
                <a:gd name="T64" fmla="*/ 354 w 408"/>
                <a:gd name="T65" fmla="*/ 75 h 858"/>
                <a:gd name="T66" fmla="*/ 370 w 408"/>
                <a:gd name="T67" fmla="*/ 63 h 858"/>
                <a:gd name="T68" fmla="*/ 383 w 408"/>
                <a:gd name="T69" fmla="*/ 54 h 858"/>
                <a:gd name="T70" fmla="*/ 395 w 408"/>
                <a:gd name="T71" fmla="*/ 47 h 858"/>
                <a:gd name="T72" fmla="*/ 405 w 408"/>
                <a:gd name="T73" fmla="*/ 41 h 858"/>
                <a:gd name="T74" fmla="*/ 404 w 408"/>
                <a:gd name="T75" fmla="*/ 38 h 858"/>
                <a:gd name="T76" fmla="*/ 389 w 408"/>
                <a:gd name="T77" fmla="*/ 32 h 858"/>
                <a:gd name="T78" fmla="*/ 366 w 408"/>
                <a:gd name="T79" fmla="*/ 22 h 858"/>
                <a:gd name="T80" fmla="*/ 349 w 408"/>
                <a:gd name="T81" fmla="*/ 16 h 858"/>
                <a:gd name="T82" fmla="*/ 333 w 408"/>
                <a:gd name="T83" fmla="*/ 11 h 858"/>
                <a:gd name="T84" fmla="*/ 314 w 408"/>
                <a:gd name="T85" fmla="*/ 7 h 858"/>
                <a:gd name="T86" fmla="*/ 294 w 408"/>
                <a:gd name="T87" fmla="*/ 4 h 858"/>
                <a:gd name="T88" fmla="*/ 273 w 408"/>
                <a:gd name="T89" fmla="*/ 1 h 858"/>
                <a:gd name="T90" fmla="*/ 251 w 408"/>
                <a:gd name="T91" fmla="*/ 1 h 858"/>
                <a:gd name="T92" fmla="*/ 225 w 408"/>
                <a:gd name="T93" fmla="*/ 0 h 858"/>
                <a:gd name="T94" fmla="*/ 199 w 408"/>
                <a:gd name="T95" fmla="*/ 0 h 858"/>
                <a:gd name="T96" fmla="*/ 171 w 408"/>
                <a:gd name="T97" fmla="*/ 0 h 858"/>
                <a:gd name="T98" fmla="*/ 144 w 408"/>
                <a:gd name="T99" fmla="*/ 0 h 858"/>
                <a:gd name="T100" fmla="*/ 117 w 408"/>
                <a:gd name="T101" fmla="*/ 1 h 858"/>
                <a:gd name="T102" fmla="*/ 94 w 408"/>
                <a:gd name="T103" fmla="*/ 1 h 858"/>
                <a:gd name="T104" fmla="*/ 74 w 408"/>
                <a:gd name="T105" fmla="*/ 1 h 858"/>
                <a:gd name="T106" fmla="*/ 59 w 408"/>
                <a:gd name="T107" fmla="*/ 1 h 858"/>
                <a:gd name="T108" fmla="*/ 47 w 408"/>
                <a:gd name="T109" fmla="*/ 3 h 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08" h="858">
                  <a:moveTo>
                    <a:pt x="46" y="4"/>
                  </a:moveTo>
                  <a:lnTo>
                    <a:pt x="0" y="701"/>
                  </a:lnTo>
                  <a:lnTo>
                    <a:pt x="74" y="830"/>
                  </a:lnTo>
                  <a:lnTo>
                    <a:pt x="226" y="858"/>
                  </a:lnTo>
                  <a:lnTo>
                    <a:pt x="223" y="856"/>
                  </a:lnTo>
                  <a:lnTo>
                    <a:pt x="219" y="854"/>
                  </a:lnTo>
                  <a:lnTo>
                    <a:pt x="214" y="851"/>
                  </a:lnTo>
                  <a:lnTo>
                    <a:pt x="210" y="848"/>
                  </a:lnTo>
                  <a:lnTo>
                    <a:pt x="206" y="845"/>
                  </a:lnTo>
                  <a:lnTo>
                    <a:pt x="201" y="842"/>
                  </a:lnTo>
                  <a:lnTo>
                    <a:pt x="195" y="835"/>
                  </a:lnTo>
                  <a:lnTo>
                    <a:pt x="189" y="831"/>
                  </a:lnTo>
                  <a:lnTo>
                    <a:pt x="183" y="825"/>
                  </a:lnTo>
                  <a:lnTo>
                    <a:pt x="176" y="818"/>
                  </a:lnTo>
                  <a:lnTo>
                    <a:pt x="170" y="811"/>
                  </a:lnTo>
                  <a:lnTo>
                    <a:pt x="163" y="803"/>
                  </a:lnTo>
                  <a:lnTo>
                    <a:pt x="159" y="799"/>
                  </a:lnTo>
                  <a:lnTo>
                    <a:pt x="157" y="794"/>
                  </a:lnTo>
                  <a:lnTo>
                    <a:pt x="153" y="790"/>
                  </a:lnTo>
                  <a:lnTo>
                    <a:pt x="150" y="786"/>
                  </a:lnTo>
                  <a:lnTo>
                    <a:pt x="146" y="779"/>
                  </a:lnTo>
                  <a:lnTo>
                    <a:pt x="144" y="774"/>
                  </a:lnTo>
                  <a:lnTo>
                    <a:pt x="140" y="769"/>
                  </a:lnTo>
                  <a:lnTo>
                    <a:pt x="137" y="763"/>
                  </a:lnTo>
                  <a:lnTo>
                    <a:pt x="133" y="757"/>
                  </a:lnTo>
                  <a:lnTo>
                    <a:pt x="129" y="750"/>
                  </a:lnTo>
                  <a:lnTo>
                    <a:pt x="127" y="744"/>
                  </a:lnTo>
                  <a:lnTo>
                    <a:pt x="124" y="737"/>
                  </a:lnTo>
                  <a:lnTo>
                    <a:pt x="120" y="731"/>
                  </a:lnTo>
                  <a:lnTo>
                    <a:pt x="117" y="723"/>
                  </a:lnTo>
                  <a:lnTo>
                    <a:pt x="115" y="715"/>
                  </a:lnTo>
                  <a:lnTo>
                    <a:pt x="112" y="709"/>
                  </a:lnTo>
                  <a:lnTo>
                    <a:pt x="110" y="699"/>
                  </a:lnTo>
                  <a:lnTo>
                    <a:pt x="108" y="692"/>
                  </a:lnTo>
                  <a:lnTo>
                    <a:pt x="106" y="684"/>
                  </a:lnTo>
                  <a:lnTo>
                    <a:pt x="104" y="676"/>
                  </a:lnTo>
                  <a:lnTo>
                    <a:pt x="102" y="665"/>
                  </a:lnTo>
                  <a:lnTo>
                    <a:pt x="99" y="656"/>
                  </a:lnTo>
                  <a:lnTo>
                    <a:pt x="98" y="647"/>
                  </a:lnTo>
                  <a:lnTo>
                    <a:pt x="97" y="638"/>
                  </a:lnTo>
                  <a:lnTo>
                    <a:pt x="94" y="628"/>
                  </a:lnTo>
                  <a:lnTo>
                    <a:pt x="93" y="618"/>
                  </a:lnTo>
                  <a:lnTo>
                    <a:pt x="93" y="607"/>
                  </a:lnTo>
                  <a:lnTo>
                    <a:pt x="93" y="597"/>
                  </a:lnTo>
                  <a:lnTo>
                    <a:pt x="91" y="586"/>
                  </a:lnTo>
                  <a:lnTo>
                    <a:pt x="90" y="574"/>
                  </a:lnTo>
                  <a:lnTo>
                    <a:pt x="90" y="562"/>
                  </a:lnTo>
                  <a:lnTo>
                    <a:pt x="90" y="550"/>
                  </a:lnTo>
                  <a:lnTo>
                    <a:pt x="90" y="537"/>
                  </a:lnTo>
                  <a:lnTo>
                    <a:pt x="91" y="526"/>
                  </a:lnTo>
                  <a:lnTo>
                    <a:pt x="93" y="513"/>
                  </a:lnTo>
                  <a:lnTo>
                    <a:pt x="94" y="501"/>
                  </a:lnTo>
                  <a:lnTo>
                    <a:pt x="94" y="486"/>
                  </a:lnTo>
                  <a:lnTo>
                    <a:pt x="95" y="473"/>
                  </a:lnTo>
                  <a:lnTo>
                    <a:pt x="98" y="459"/>
                  </a:lnTo>
                  <a:lnTo>
                    <a:pt x="100" y="447"/>
                  </a:lnTo>
                  <a:lnTo>
                    <a:pt x="103" y="434"/>
                  </a:lnTo>
                  <a:lnTo>
                    <a:pt x="106" y="421"/>
                  </a:lnTo>
                  <a:lnTo>
                    <a:pt x="108" y="409"/>
                  </a:lnTo>
                  <a:lnTo>
                    <a:pt x="114" y="398"/>
                  </a:lnTo>
                  <a:lnTo>
                    <a:pt x="116" y="384"/>
                  </a:lnTo>
                  <a:lnTo>
                    <a:pt x="121" y="373"/>
                  </a:lnTo>
                  <a:lnTo>
                    <a:pt x="125" y="361"/>
                  </a:lnTo>
                  <a:lnTo>
                    <a:pt x="131" y="350"/>
                  </a:lnTo>
                  <a:lnTo>
                    <a:pt x="134" y="339"/>
                  </a:lnTo>
                  <a:lnTo>
                    <a:pt x="141" y="328"/>
                  </a:lnTo>
                  <a:lnTo>
                    <a:pt x="146" y="316"/>
                  </a:lnTo>
                  <a:lnTo>
                    <a:pt x="153" y="307"/>
                  </a:lnTo>
                  <a:lnTo>
                    <a:pt x="158" y="296"/>
                  </a:lnTo>
                  <a:lnTo>
                    <a:pt x="163" y="285"/>
                  </a:lnTo>
                  <a:lnTo>
                    <a:pt x="170" y="275"/>
                  </a:lnTo>
                  <a:lnTo>
                    <a:pt x="176" y="266"/>
                  </a:lnTo>
                  <a:lnTo>
                    <a:pt x="183" y="255"/>
                  </a:lnTo>
                  <a:lnTo>
                    <a:pt x="189" y="246"/>
                  </a:lnTo>
                  <a:lnTo>
                    <a:pt x="196" y="235"/>
                  </a:lnTo>
                  <a:lnTo>
                    <a:pt x="204" y="228"/>
                  </a:lnTo>
                  <a:lnTo>
                    <a:pt x="210" y="218"/>
                  </a:lnTo>
                  <a:lnTo>
                    <a:pt x="217" y="209"/>
                  </a:lnTo>
                  <a:lnTo>
                    <a:pt x="223" y="201"/>
                  </a:lnTo>
                  <a:lnTo>
                    <a:pt x="231" y="192"/>
                  </a:lnTo>
                  <a:lnTo>
                    <a:pt x="236" y="184"/>
                  </a:lnTo>
                  <a:lnTo>
                    <a:pt x="246" y="177"/>
                  </a:lnTo>
                  <a:lnTo>
                    <a:pt x="252" y="169"/>
                  </a:lnTo>
                  <a:lnTo>
                    <a:pt x="260" y="162"/>
                  </a:lnTo>
                  <a:lnTo>
                    <a:pt x="266" y="154"/>
                  </a:lnTo>
                  <a:lnTo>
                    <a:pt x="273" y="147"/>
                  </a:lnTo>
                  <a:lnTo>
                    <a:pt x="278" y="140"/>
                  </a:lnTo>
                  <a:lnTo>
                    <a:pt x="286" y="133"/>
                  </a:lnTo>
                  <a:lnTo>
                    <a:pt x="293" y="127"/>
                  </a:lnTo>
                  <a:lnTo>
                    <a:pt x="300" y="120"/>
                  </a:lnTo>
                  <a:lnTo>
                    <a:pt x="306" y="115"/>
                  </a:lnTo>
                  <a:lnTo>
                    <a:pt x="314" y="110"/>
                  </a:lnTo>
                  <a:lnTo>
                    <a:pt x="319" y="103"/>
                  </a:lnTo>
                  <a:lnTo>
                    <a:pt x="325" y="98"/>
                  </a:lnTo>
                  <a:lnTo>
                    <a:pt x="332" y="93"/>
                  </a:lnTo>
                  <a:lnTo>
                    <a:pt x="338" y="88"/>
                  </a:lnTo>
                  <a:lnTo>
                    <a:pt x="344" y="83"/>
                  </a:lnTo>
                  <a:lnTo>
                    <a:pt x="349" y="79"/>
                  </a:lnTo>
                  <a:lnTo>
                    <a:pt x="354" y="75"/>
                  </a:lnTo>
                  <a:lnTo>
                    <a:pt x="361" y="71"/>
                  </a:lnTo>
                  <a:lnTo>
                    <a:pt x="366" y="67"/>
                  </a:lnTo>
                  <a:lnTo>
                    <a:pt x="370" y="63"/>
                  </a:lnTo>
                  <a:lnTo>
                    <a:pt x="375" y="59"/>
                  </a:lnTo>
                  <a:lnTo>
                    <a:pt x="379" y="56"/>
                  </a:lnTo>
                  <a:lnTo>
                    <a:pt x="383" y="54"/>
                  </a:lnTo>
                  <a:lnTo>
                    <a:pt x="387" y="51"/>
                  </a:lnTo>
                  <a:lnTo>
                    <a:pt x="391" y="50"/>
                  </a:lnTo>
                  <a:lnTo>
                    <a:pt x="395" y="47"/>
                  </a:lnTo>
                  <a:lnTo>
                    <a:pt x="399" y="45"/>
                  </a:lnTo>
                  <a:lnTo>
                    <a:pt x="404" y="41"/>
                  </a:lnTo>
                  <a:lnTo>
                    <a:pt x="405" y="41"/>
                  </a:lnTo>
                  <a:lnTo>
                    <a:pt x="408" y="41"/>
                  </a:lnTo>
                  <a:lnTo>
                    <a:pt x="405" y="39"/>
                  </a:lnTo>
                  <a:lnTo>
                    <a:pt x="404" y="38"/>
                  </a:lnTo>
                  <a:lnTo>
                    <a:pt x="400" y="35"/>
                  </a:lnTo>
                  <a:lnTo>
                    <a:pt x="396" y="34"/>
                  </a:lnTo>
                  <a:lnTo>
                    <a:pt x="389" y="32"/>
                  </a:lnTo>
                  <a:lnTo>
                    <a:pt x="382" y="29"/>
                  </a:lnTo>
                  <a:lnTo>
                    <a:pt x="374" y="25"/>
                  </a:lnTo>
                  <a:lnTo>
                    <a:pt x="366" y="22"/>
                  </a:lnTo>
                  <a:lnTo>
                    <a:pt x="361" y="20"/>
                  </a:lnTo>
                  <a:lnTo>
                    <a:pt x="354" y="17"/>
                  </a:lnTo>
                  <a:lnTo>
                    <a:pt x="349" y="16"/>
                  </a:lnTo>
                  <a:lnTo>
                    <a:pt x="345" y="15"/>
                  </a:lnTo>
                  <a:lnTo>
                    <a:pt x="338" y="12"/>
                  </a:lnTo>
                  <a:lnTo>
                    <a:pt x="333" y="11"/>
                  </a:lnTo>
                  <a:lnTo>
                    <a:pt x="327" y="9"/>
                  </a:lnTo>
                  <a:lnTo>
                    <a:pt x="321" y="8"/>
                  </a:lnTo>
                  <a:lnTo>
                    <a:pt x="314" y="7"/>
                  </a:lnTo>
                  <a:lnTo>
                    <a:pt x="307" y="5"/>
                  </a:lnTo>
                  <a:lnTo>
                    <a:pt x="300" y="4"/>
                  </a:lnTo>
                  <a:lnTo>
                    <a:pt x="294" y="4"/>
                  </a:lnTo>
                  <a:lnTo>
                    <a:pt x="287" y="1"/>
                  </a:lnTo>
                  <a:lnTo>
                    <a:pt x="281" y="1"/>
                  </a:lnTo>
                  <a:lnTo>
                    <a:pt x="273" y="1"/>
                  </a:lnTo>
                  <a:lnTo>
                    <a:pt x="266" y="1"/>
                  </a:lnTo>
                  <a:lnTo>
                    <a:pt x="259" y="1"/>
                  </a:lnTo>
                  <a:lnTo>
                    <a:pt x="251" y="1"/>
                  </a:lnTo>
                  <a:lnTo>
                    <a:pt x="243" y="0"/>
                  </a:lnTo>
                  <a:lnTo>
                    <a:pt x="234" y="0"/>
                  </a:lnTo>
                  <a:lnTo>
                    <a:pt x="225" y="0"/>
                  </a:lnTo>
                  <a:lnTo>
                    <a:pt x="216" y="0"/>
                  </a:lnTo>
                  <a:lnTo>
                    <a:pt x="206" y="0"/>
                  </a:lnTo>
                  <a:lnTo>
                    <a:pt x="199" y="0"/>
                  </a:lnTo>
                  <a:lnTo>
                    <a:pt x="188" y="0"/>
                  </a:lnTo>
                  <a:lnTo>
                    <a:pt x="180" y="0"/>
                  </a:lnTo>
                  <a:lnTo>
                    <a:pt x="171" y="0"/>
                  </a:lnTo>
                  <a:lnTo>
                    <a:pt x="162" y="0"/>
                  </a:lnTo>
                  <a:lnTo>
                    <a:pt x="153" y="0"/>
                  </a:lnTo>
                  <a:lnTo>
                    <a:pt x="144" y="0"/>
                  </a:lnTo>
                  <a:lnTo>
                    <a:pt x="134" y="0"/>
                  </a:lnTo>
                  <a:lnTo>
                    <a:pt x="127" y="1"/>
                  </a:lnTo>
                  <a:lnTo>
                    <a:pt x="117" y="1"/>
                  </a:lnTo>
                  <a:lnTo>
                    <a:pt x="110" y="1"/>
                  </a:lnTo>
                  <a:lnTo>
                    <a:pt x="102" y="1"/>
                  </a:lnTo>
                  <a:lnTo>
                    <a:pt x="94" y="1"/>
                  </a:lnTo>
                  <a:lnTo>
                    <a:pt x="86" y="1"/>
                  </a:lnTo>
                  <a:lnTo>
                    <a:pt x="80" y="1"/>
                  </a:lnTo>
                  <a:lnTo>
                    <a:pt x="74" y="1"/>
                  </a:lnTo>
                  <a:lnTo>
                    <a:pt x="69" y="1"/>
                  </a:lnTo>
                  <a:lnTo>
                    <a:pt x="63" y="1"/>
                  </a:lnTo>
                  <a:lnTo>
                    <a:pt x="59" y="1"/>
                  </a:lnTo>
                  <a:lnTo>
                    <a:pt x="53" y="1"/>
                  </a:lnTo>
                  <a:lnTo>
                    <a:pt x="51" y="3"/>
                  </a:lnTo>
                  <a:lnTo>
                    <a:pt x="47" y="3"/>
                  </a:lnTo>
                  <a:lnTo>
                    <a:pt x="46" y="4"/>
                  </a:lnTo>
                  <a:lnTo>
                    <a:pt x="46" y="4"/>
                  </a:lnTo>
                  <a:close/>
                </a:path>
              </a:pathLst>
            </a:custGeom>
            <a:solidFill>
              <a:srgbClr val="D6F0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7"/>
            <p:cNvSpPr>
              <a:spLocks/>
            </p:cNvSpPr>
            <p:nvPr/>
          </p:nvSpPr>
          <p:spPr bwMode="auto">
            <a:xfrm>
              <a:off x="6686550" y="909248"/>
              <a:ext cx="58738" cy="106678"/>
            </a:xfrm>
            <a:custGeom>
              <a:avLst/>
              <a:gdLst>
                <a:gd name="T0" fmla="*/ 147 w 150"/>
                <a:gd name="T1" fmla="*/ 0 h 298"/>
                <a:gd name="T2" fmla="*/ 139 w 150"/>
                <a:gd name="T3" fmla="*/ 3 h 298"/>
                <a:gd name="T4" fmla="*/ 132 w 150"/>
                <a:gd name="T5" fmla="*/ 9 h 298"/>
                <a:gd name="T6" fmla="*/ 124 w 150"/>
                <a:gd name="T7" fmla="*/ 15 h 298"/>
                <a:gd name="T8" fmla="*/ 112 w 150"/>
                <a:gd name="T9" fmla="*/ 22 h 298"/>
                <a:gd name="T10" fmla="*/ 100 w 150"/>
                <a:gd name="T11" fmla="*/ 30 h 298"/>
                <a:gd name="T12" fmla="*/ 88 w 150"/>
                <a:gd name="T13" fmla="*/ 41 h 298"/>
                <a:gd name="T14" fmla="*/ 75 w 150"/>
                <a:gd name="T15" fmla="*/ 51 h 298"/>
                <a:gd name="T16" fmla="*/ 62 w 150"/>
                <a:gd name="T17" fmla="*/ 62 h 298"/>
                <a:gd name="T18" fmla="*/ 50 w 150"/>
                <a:gd name="T19" fmla="*/ 74 h 298"/>
                <a:gd name="T20" fmla="*/ 39 w 150"/>
                <a:gd name="T21" fmla="*/ 87 h 298"/>
                <a:gd name="T22" fmla="*/ 27 w 150"/>
                <a:gd name="T23" fmla="*/ 101 h 298"/>
                <a:gd name="T24" fmla="*/ 18 w 150"/>
                <a:gd name="T25" fmla="*/ 115 h 298"/>
                <a:gd name="T26" fmla="*/ 10 w 150"/>
                <a:gd name="T27" fmla="*/ 130 h 298"/>
                <a:gd name="T28" fmla="*/ 5 w 150"/>
                <a:gd name="T29" fmla="*/ 145 h 298"/>
                <a:gd name="T30" fmla="*/ 1 w 150"/>
                <a:gd name="T31" fmla="*/ 159 h 298"/>
                <a:gd name="T32" fmla="*/ 0 w 150"/>
                <a:gd name="T33" fmla="*/ 175 h 298"/>
                <a:gd name="T34" fmla="*/ 0 w 150"/>
                <a:gd name="T35" fmla="*/ 190 h 298"/>
                <a:gd name="T36" fmla="*/ 3 w 150"/>
                <a:gd name="T37" fmla="*/ 205 h 298"/>
                <a:gd name="T38" fmla="*/ 7 w 150"/>
                <a:gd name="T39" fmla="*/ 220 h 298"/>
                <a:gd name="T40" fmla="*/ 13 w 150"/>
                <a:gd name="T41" fmla="*/ 235 h 298"/>
                <a:gd name="T42" fmla="*/ 19 w 150"/>
                <a:gd name="T43" fmla="*/ 248 h 298"/>
                <a:gd name="T44" fmla="*/ 27 w 150"/>
                <a:gd name="T45" fmla="*/ 261 h 298"/>
                <a:gd name="T46" fmla="*/ 36 w 150"/>
                <a:gd name="T47" fmla="*/ 271 h 298"/>
                <a:gd name="T48" fmla="*/ 45 w 150"/>
                <a:gd name="T49" fmla="*/ 281 h 298"/>
                <a:gd name="T50" fmla="*/ 54 w 150"/>
                <a:gd name="T51" fmla="*/ 288 h 298"/>
                <a:gd name="T52" fmla="*/ 66 w 150"/>
                <a:gd name="T53" fmla="*/ 292 h 298"/>
                <a:gd name="T54" fmla="*/ 75 w 150"/>
                <a:gd name="T55" fmla="*/ 296 h 298"/>
                <a:gd name="T56" fmla="*/ 86 w 150"/>
                <a:gd name="T57" fmla="*/ 296 h 298"/>
                <a:gd name="T58" fmla="*/ 96 w 150"/>
                <a:gd name="T59" fmla="*/ 294 h 298"/>
                <a:gd name="T60" fmla="*/ 105 w 150"/>
                <a:gd name="T61" fmla="*/ 288 h 298"/>
                <a:gd name="T62" fmla="*/ 115 w 150"/>
                <a:gd name="T63" fmla="*/ 281 h 298"/>
                <a:gd name="T64" fmla="*/ 122 w 150"/>
                <a:gd name="T65" fmla="*/ 269 h 298"/>
                <a:gd name="T66" fmla="*/ 128 w 150"/>
                <a:gd name="T67" fmla="*/ 256 h 298"/>
                <a:gd name="T68" fmla="*/ 132 w 150"/>
                <a:gd name="T69" fmla="*/ 244 h 298"/>
                <a:gd name="T70" fmla="*/ 135 w 150"/>
                <a:gd name="T71" fmla="*/ 230 h 298"/>
                <a:gd name="T72" fmla="*/ 138 w 150"/>
                <a:gd name="T73" fmla="*/ 214 h 298"/>
                <a:gd name="T74" fmla="*/ 139 w 150"/>
                <a:gd name="T75" fmla="*/ 200 h 298"/>
                <a:gd name="T76" fmla="*/ 141 w 150"/>
                <a:gd name="T77" fmla="*/ 186 h 298"/>
                <a:gd name="T78" fmla="*/ 141 w 150"/>
                <a:gd name="T79" fmla="*/ 172 h 298"/>
                <a:gd name="T80" fmla="*/ 139 w 150"/>
                <a:gd name="T81" fmla="*/ 158 h 298"/>
                <a:gd name="T82" fmla="*/ 138 w 150"/>
                <a:gd name="T83" fmla="*/ 146 h 298"/>
                <a:gd name="T84" fmla="*/ 138 w 150"/>
                <a:gd name="T85" fmla="*/ 135 h 298"/>
                <a:gd name="T86" fmla="*/ 137 w 150"/>
                <a:gd name="T87" fmla="*/ 122 h 298"/>
                <a:gd name="T88" fmla="*/ 135 w 150"/>
                <a:gd name="T89" fmla="*/ 112 h 298"/>
                <a:gd name="T90" fmla="*/ 150 w 150"/>
                <a:gd name="T91" fmla="*/ 0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50" h="298">
                  <a:moveTo>
                    <a:pt x="150" y="0"/>
                  </a:moveTo>
                  <a:lnTo>
                    <a:pt x="147" y="0"/>
                  </a:lnTo>
                  <a:lnTo>
                    <a:pt x="143" y="2"/>
                  </a:lnTo>
                  <a:lnTo>
                    <a:pt x="139" y="3"/>
                  </a:lnTo>
                  <a:lnTo>
                    <a:pt x="137" y="6"/>
                  </a:lnTo>
                  <a:lnTo>
                    <a:pt x="132" y="9"/>
                  </a:lnTo>
                  <a:lnTo>
                    <a:pt x="129" y="11"/>
                  </a:lnTo>
                  <a:lnTo>
                    <a:pt x="124" y="15"/>
                  </a:lnTo>
                  <a:lnTo>
                    <a:pt x="117" y="18"/>
                  </a:lnTo>
                  <a:lnTo>
                    <a:pt x="112" y="22"/>
                  </a:lnTo>
                  <a:lnTo>
                    <a:pt x="107" y="27"/>
                  </a:lnTo>
                  <a:lnTo>
                    <a:pt x="100" y="30"/>
                  </a:lnTo>
                  <a:lnTo>
                    <a:pt x="95" y="36"/>
                  </a:lnTo>
                  <a:lnTo>
                    <a:pt x="88" y="41"/>
                  </a:lnTo>
                  <a:lnTo>
                    <a:pt x="83" y="47"/>
                  </a:lnTo>
                  <a:lnTo>
                    <a:pt x="75" y="51"/>
                  </a:lnTo>
                  <a:lnTo>
                    <a:pt x="69" y="57"/>
                  </a:lnTo>
                  <a:lnTo>
                    <a:pt x="62" y="62"/>
                  </a:lnTo>
                  <a:lnTo>
                    <a:pt x="57" y="69"/>
                  </a:lnTo>
                  <a:lnTo>
                    <a:pt x="50" y="74"/>
                  </a:lnTo>
                  <a:lnTo>
                    <a:pt x="44" y="81"/>
                  </a:lnTo>
                  <a:lnTo>
                    <a:pt x="39" y="87"/>
                  </a:lnTo>
                  <a:lnTo>
                    <a:pt x="33" y="95"/>
                  </a:lnTo>
                  <a:lnTo>
                    <a:pt x="27" y="101"/>
                  </a:lnTo>
                  <a:lnTo>
                    <a:pt x="22" y="108"/>
                  </a:lnTo>
                  <a:lnTo>
                    <a:pt x="18" y="115"/>
                  </a:lnTo>
                  <a:lnTo>
                    <a:pt x="14" y="124"/>
                  </a:lnTo>
                  <a:lnTo>
                    <a:pt x="10" y="130"/>
                  </a:lnTo>
                  <a:lnTo>
                    <a:pt x="7" y="138"/>
                  </a:lnTo>
                  <a:lnTo>
                    <a:pt x="5" y="145"/>
                  </a:lnTo>
                  <a:lnTo>
                    <a:pt x="3" y="154"/>
                  </a:lnTo>
                  <a:lnTo>
                    <a:pt x="1" y="159"/>
                  </a:lnTo>
                  <a:lnTo>
                    <a:pt x="0" y="167"/>
                  </a:lnTo>
                  <a:lnTo>
                    <a:pt x="0" y="175"/>
                  </a:lnTo>
                  <a:lnTo>
                    <a:pt x="0" y="183"/>
                  </a:lnTo>
                  <a:lnTo>
                    <a:pt x="0" y="190"/>
                  </a:lnTo>
                  <a:lnTo>
                    <a:pt x="2" y="198"/>
                  </a:lnTo>
                  <a:lnTo>
                    <a:pt x="3" y="205"/>
                  </a:lnTo>
                  <a:lnTo>
                    <a:pt x="6" y="214"/>
                  </a:lnTo>
                  <a:lnTo>
                    <a:pt x="7" y="220"/>
                  </a:lnTo>
                  <a:lnTo>
                    <a:pt x="10" y="227"/>
                  </a:lnTo>
                  <a:lnTo>
                    <a:pt x="13" y="235"/>
                  </a:lnTo>
                  <a:lnTo>
                    <a:pt x="17" y="241"/>
                  </a:lnTo>
                  <a:lnTo>
                    <a:pt x="19" y="248"/>
                  </a:lnTo>
                  <a:lnTo>
                    <a:pt x="24" y="254"/>
                  </a:lnTo>
                  <a:lnTo>
                    <a:pt x="27" y="261"/>
                  </a:lnTo>
                  <a:lnTo>
                    <a:pt x="33" y="267"/>
                  </a:lnTo>
                  <a:lnTo>
                    <a:pt x="36" y="271"/>
                  </a:lnTo>
                  <a:lnTo>
                    <a:pt x="41" y="277"/>
                  </a:lnTo>
                  <a:lnTo>
                    <a:pt x="45" y="281"/>
                  </a:lnTo>
                  <a:lnTo>
                    <a:pt x="50" y="286"/>
                  </a:lnTo>
                  <a:lnTo>
                    <a:pt x="54" y="288"/>
                  </a:lnTo>
                  <a:lnTo>
                    <a:pt x="60" y="291"/>
                  </a:lnTo>
                  <a:lnTo>
                    <a:pt x="66" y="292"/>
                  </a:lnTo>
                  <a:lnTo>
                    <a:pt x="71" y="296"/>
                  </a:lnTo>
                  <a:lnTo>
                    <a:pt x="75" y="296"/>
                  </a:lnTo>
                  <a:lnTo>
                    <a:pt x="81" y="298"/>
                  </a:lnTo>
                  <a:lnTo>
                    <a:pt x="86" y="296"/>
                  </a:lnTo>
                  <a:lnTo>
                    <a:pt x="91" y="296"/>
                  </a:lnTo>
                  <a:lnTo>
                    <a:pt x="96" y="294"/>
                  </a:lnTo>
                  <a:lnTo>
                    <a:pt x="101" y="292"/>
                  </a:lnTo>
                  <a:lnTo>
                    <a:pt x="105" y="288"/>
                  </a:lnTo>
                  <a:lnTo>
                    <a:pt x="111" y="286"/>
                  </a:lnTo>
                  <a:lnTo>
                    <a:pt x="115" y="281"/>
                  </a:lnTo>
                  <a:lnTo>
                    <a:pt x="118" y="274"/>
                  </a:lnTo>
                  <a:lnTo>
                    <a:pt x="122" y="269"/>
                  </a:lnTo>
                  <a:lnTo>
                    <a:pt x="126" y="262"/>
                  </a:lnTo>
                  <a:lnTo>
                    <a:pt x="128" y="256"/>
                  </a:lnTo>
                  <a:lnTo>
                    <a:pt x="130" y="250"/>
                  </a:lnTo>
                  <a:lnTo>
                    <a:pt x="132" y="244"/>
                  </a:lnTo>
                  <a:lnTo>
                    <a:pt x="135" y="237"/>
                  </a:lnTo>
                  <a:lnTo>
                    <a:pt x="135" y="230"/>
                  </a:lnTo>
                  <a:lnTo>
                    <a:pt x="137" y="222"/>
                  </a:lnTo>
                  <a:lnTo>
                    <a:pt x="138" y="214"/>
                  </a:lnTo>
                  <a:lnTo>
                    <a:pt x="139" y="207"/>
                  </a:lnTo>
                  <a:lnTo>
                    <a:pt x="139" y="200"/>
                  </a:lnTo>
                  <a:lnTo>
                    <a:pt x="141" y="193"/>
                  </a:lnTo>
                  <a:lnTo>
                    <a:pt x="141" y="186"/>
                  </a:lnTo>
                  <a:lnTo>
                    <a:pt x="141" y="180"/>
                  </a:lnTo>
                  <a:lnTo>
                    <a:pt x="141" y="172"/>
                  </a:lnTo>
                  <a:lnTo>
                    <a:pt x="141" y="166"/>
                  </a:lnTo>
                  <a:lnTo>
                    <a:pt x="139" y="158"/>
                  </a:lnTo>
                  <a:lnTo>
                    <a:pt x="139" y="152"/>
                  </a:lnTo>
                  <a:lnTo>
                    <a:pt x="138" y="146"/>
                  </a:lnTo>
                  <a:lnTo>
                    <a:pt x="138" y="141"/>
                  </a:lnTo>
                  <a:lnTo>
                    <a:pt x="138" y="135"/>
                  </a:lnTo>
                  <a:lnTo>
                    <a:pt x="138" y="132"/>
                  </a:lnTo>
                  <a:lnTo>
                    <a:pt x="137" y="122"/>
                  </a:lnTo>
                  <a:lnTo>
                    <a:pt x="135" y="116"/>
                  </a:lnTo>
                  <a:lnTo>
                    <a:pt x="135" y="112"/>
                  </a:lnTo>
                  <a:lnTo>
                    <a:pt x="135" y="112"/>
                  </a:lnTo>
                  <a:lnTo>
                    <a:pt x="150" y="0"/>
                  </a:lnTo>
                  <a:lnTo>
                    <a:pt x="150" y="0"/>
                  </a:lnTo>
                  <a:close/>
                </a:path>
              </a:pathLst>
            </a:custGeom>
            <a:solidFill>
              <a:srgbClr val="8A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8"/>
            <p:cNvSpPr>
              <a:spLocks/>
            </p:cNvSpPr>
            <p:nvPr/>
          </p:nvSpPr>
          <p:spPr bwMode="auto">
            <a:xfrm>
              <a:off x="6721475" y="804011"/>
              <a:ext cx="344488" cy="543483"/>
            </a:xfrm>
            <a:custGeom>
              <a:avLst/>
              <a:gdLst>
                <a:gd name="T0" fmla="*/ 706 w 868"/>
                <a:gd name="T1" fmla="*/ 673 h 1511"/>
                <a:gd name="T2" fmla="*/ 745 w 868"/>
                <a:gd name="T3" fmla="*/ 625 h 1511"/>
                <a:gd name="T4" fmla="*/ 782 w 868"/>
                <a:gd name="T5" fmla="*/ 576 h 1511"/>
                <a:gd name="T6" fmla="*/ 814 w 868"/>
                <a:gd name="T7" fmla="*/ 528 h 1511"/>
                <a:gd name="T8" fmla="*/ 839 w 868"/>
                <a:gd name="T9" fmla="*/ 477 h 1511"/>
                <a:gd name="T10" fmla="*/ 859 w 868"/>
                <a:gd name="T11" fmla="*/ 426 h 1511"/>
                <a:gd name="T12" fmla="*/ 868 w 868"/>
                <a:gd name="T13" fmla="*/ 371 h 1511"/>
                <a:gd name="T14" fmla="*/ 867 w 868"/>
                <a:gd name="T15" fmla="*/ 316 h 1511"/>
                <a:gd name="T16" fmla="*/ 837 w 868"/>
                <a:gd name="T17" fmla="*/ 213 h 1511"/>
                <a:gd name="T18" fmla="*/ 779 w 868"/>
                <a:gd name="T19" fmla="*/ 132 h 1511"/>
                <a:gd name="T20" fmla="*/ 703 w 868"/>
                <a:gd name="T21" fmla="*/ 74 h 1511"/>
                <a:gd name="T22" fmla="*/ 621 w 868"/>
                <a:gd name="T23" fmla="*/ 36 h 1511"/>
                <a:gd name="T24" fmla="*/ 537 w 868"/>
                <a:gd name="T25" fmla="*/ 13 h 1511"/>
                <a:gd name="T26" fmla="*/ 465 w 868"/>
                <a:gd name="T27" fmla="*/ 2 h 1511"/>
                <a:gd name="T28" fmla="*/ 412 w 868"/>
                <a:gd name="T29" fmla="*/ 0 h 1511"/>
                <a:gd name="T30" fmla="*/ 0 w 868"/>
                <a:gd name="T31" fmla="*/ 307 h 1511"/>
                <a:gd name="T32" fmla="*/ 433 w 868"/>
                <a:gd name="T33" fmla="*/ 57 h 1511"/>
                <a:gd name="T34" fmla="*/ 482 w 868"/>
                <a:gd name="T35" fmla="*/ 62 h 1511"/>
                <a:gd name="T36" fmla="*/ 544 w 868"/>
                <a:gd name="T37" fmla="*/ 72 h 1511"/>
                <a:gd name="T38" fmla="*/ 612 w 868"/>
                <a:gd name="T39" fmla="*/ 93 h 1511"/>
                <a:gd name="T40" fmla="*/ 677 w 868"/>
                <a:gd name="T41" fmla="*/ 123 h 1511"/>
                <a:gd name="T42" fmla="*/ 736 w 868"/>
                <a:gd name="T43" fmla="*/ 170 h 1511"/>
                <a:gd name="T44" fmla="*/ 782 w 868"/>
                <a:gd name="T45" fmla="*/ 232 h 1511"/>
                <a:gd name="T46" fmla="*/ 809 w 868"/>
                <a:gd name="T47" fmla="*/ 317 h 1511"/>
                <a:gd name="T48" fmla="*/ 811 w 868"/>
                <a:gd name="T49" fmla="*/ 364 h 1511"/>
                <a:gd name="T50" fmla="*/ 803 w 868"/>
                <a:gd name="T51" fmla="*/ 410 h 1511"/>
                <a:gd name="T52" fmla="*/ 787 w 868"/>
                <a:gd name="T53" fmla="*/ 455 h 1511"/>
                <a:gd name="T54" fmla="*/ 765 w 868"/>
                <a:gd name="T55" fmla="*/ 500 h 1511"/>
                <a:gd name="T56" fmla="*/ 736 w 868"/>
                <a:gd name="T57" fmla="*/ 543 h 1511"/>
                <a:gd name="T58" fmla="*/ 703 w 868"/>
                <a:gd name="T59" fmla="*/ 588 h 1511"/>
                <a:gd name="T60" fmla="*/ 667 w 868"/>
                <a:gd name="T61" fmla="*/ 631 h 1511"/>
                <a:gd name="T62" fmla="*/ 629 w 868"/>
                <a:gd name="T63" fmla="*/ 677 h 1511"/>
                <a:gd name="T64" fmla="*/ 582 w 868"/>
                <a:gd name="T65" fmla="*/ 730 h 1511"/>
                <a:gd name="T66" fmla="*/ 537 w 868"/>
                <a:gd name="T67" fmla="*/ 787 h 1511"/>
                <a:gd name="T68" fmla="*/ 496 w 868"/>
                <a:gd name="T69" fmla="*/ 845 h 1511"/>
                <a:gd name="T70" fmla="*/ 460 w 868"/>
                <a:gd name="T71" fmla="*/ 907 h 1511"/>
                <a:gd name="T72" fmla="*/ 431 w 868"/>
                <a:gd name="T73" fmla="*/ 972 h 1511"/>
                <a:gd name="T74" fmla="*/ 414 w 868"/>
                <a:gd name="T75" fmla="*/ 1041 h 1511"/>
                <a:gd name="T76" fmla="*/ 409 w 868"/>
                <a:gd name="T77" fmla="*/ 1113 h 1511"/>
                <a:gd name="T78" fmla="*/ 421 w 868"/>
                <a:gd name="T79" fmla="*/ 1192 h 1511"/>
                <a:gd name="T80" fmla="*/ 514 w 868"/>
                <a:gd name="T81" fmla="*/ 1389 h 1511"/>
                <a:gd name="T82" fmla="*/ 472 w 868"/>
                <a:gd name="T83" fmla="*/ 1436 h 1511"/>
                <a:gd name="T84" fmla="*/ 412 w 868"/>
                <a:gd name="T85" fmla="*/ 1452 h 1511"/>
                <a:gd name="T86" fmla="*/ 384 w 868"/>
                <a:gd name="T87" fmla="*/ 1509 h 1511"/>
                <a:gd name="T88" fmla="*/ 437 w 868"/>
                <a:gd name="T89" fmla="*/ 1507 h 1511"/>
                <a:gd name="T90" fmla="*/ 484 w 868"/>
                <a:gd name="T91" fmla="*/ 1495 h 1511"/>
                <a:gd name="T92" fmla="*/ 523 w 868"/>
                <a:gd name="T93" fmla="*/ 1471 h 1511"/>
                <a:gd name="T94" fmla="*/ 556 w 868"/>
                <a:gd name="T95" fmla="*/ 1435 h 1511"/>
                <a:gd name="T96" fmla="*/ 575 w 868"/>
                <a:gd name="T97" fmla="*/ 1372 h 1511"/>
                <a:gd name="T98" fmla="*/ 566 w 868"/>
                <a:gd name="T99" fmla="*/ 1319 h 1511"/>
                <a:gd name="T100" fmla="*/ 468 w 868"/>
                <a:gd name="T101" fmla="*/ 1115 h 1511"/>
                <a:gd name="T102" fmla="*/ 471 w 868"/>
                <a:gd name="T103" fmla="*/ 1051 h 1511"/>
                <a:gd name="T104" fmla="*/ 485 w 868"/>
                <a:gd name="T105" fmla="*/ 990 h 1511"/>
                <a:gd name="T106" fmla="*/ 510 w 868"/>
                <a:gd name="T107" fmla="*/ 933 h 1511"/>
                <a:gd name="T108" fmla="*/ 541 w 868"/>
                <a:gd name="T109" fmla="*/ 878 h 1511"/>
                <a:gd name="T110" fmla="*/ 580 w 868"/>
                <a:gd name="T111" fmla="*/ 823 h 1511"/>
                <a:gd name="T112" fmla="*/ 622 w 868"/>
                <a:gd name="T113" fmla="*/ 771 h 1511"/>
                <a:gd name="T114" fmla="*/ 667 w 868"/>
                <a:gd name="T115" fmla="*/ 720 h 1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868" h="1511">
                  <a:moveTo>
                    <a:pt x="673" y="715"/>
                  </a:moveTo>
                  <a:lnTo>
                    <a:pt x="677" y="708"/>
                  </a:lnTo>
                  <a:lnTo>
                    <a:pt x="682" y="702"/>
                  </a:lnTo>
                  <a:lnTo>
                    <a:pt x="686" y="696"/>
                  </a:lnTo>
                  <a:lnTo>
                    <a:pt x="692" y="691"/>
                  </a:lnTo>
                  <a:lnTo>
                    <a:pt x="697" y="685"/>
                  </a:lnTo>
                  <a:lnTo>
                    <a:pt x="702" y="678"/>
                  </a:lnTo>
                  <a:lnTo>
                    <a:pt x="706" y="673"/>
                  </a:lnTo>
                  <a:lnTo>
                    <a:pt x="713" y="668"/>
                  </a:lnTo>
                  <a:lnTo>
                    <a:pt x="716" y="661"/>
                  </a:lnTo>
                  <a:lnTo>
                    <a:pt x="722" y="655"/>
                  </a:lnTo>
                  <a:lnTo>
                    <a:pt x="726" y="649"/>
                  </a:lnTo>
                  <a:lnTo>
                    <a:pt x="731" y="643"/>
                  </a:lnTo>
                  <a:lnTo>
                    <a:pt x="736" y="638"/>
                  </a:lnTo>
                  <a:lnTo>
                    <a:pt x="741" y="631"/>
                  </a:lnTo>
                  <a:lnTo>
                    <a:pt x="745" y="625"/>
                  </a:lnTo>
                  <a:lnTo>
                    <a:pt x="752" y="619"/>
                  </a:lnTo>
                  <a:lnTo>
                    <a:pt x="754" y="613"/>
                  </a:lnTo>
                  <a:lnTo>
                    <a:pt x="760" y="608"/>
                  </a:lnTo>
                  <a:lnTo>
                    <a:pt x="764" y="601"/>
                  </a:lnTo>
                  <a:lnTo>
                    <a:pt x="769" y="594"/>
                  </a:lnTo>
                  <a:lnTo>
                    <a:pt x="773" y="589"/>
                  </a:lnTo>
                  <a:lnTo>
                    <a:pt x="778" y="583"/>
                  </a:lnTo>
                  <a:lnTo>
                    <a:pt x="782" y="576"/>
                  </a:lnTo>
                  <a:lnTo>
                    <a:pt x="787" y="571"/>
                  </a:lnTo>
                  <a:lnTo>
                    <a:pt x="790" y="564"/>
                  </a:lnTo>
                  <a:lnTo>
                    <a:pt x="794" y="559"/>
                  </a:lnTo>
                  <a:lnTo>
                    <a:pt x="797" y="553"/>
                  </a:lnTo>
                  <a:lnTo>
                    <a:pt x="803" y="546"/>
                  </a:lnTo>
                  <a:lnTo>
                    <a:pt x="805" y="541"/>
                  </a:lnTo>
                  <a:lnTo>
                    <a:pt x="811" y="534"/>
                  </a:lnTo>
                  <a:lnTo>
                    <a:pt x="814" y="528"/>
                  </a:lnTo>
                  <a:lnTo>
                    <a:pt x="818" y="523"/>
                  </a:lnTo>
                  <a:lnTo>
                    <a:pt x="821" y="516"/>
                  </a:lnTo>
                  <a:lnTo>
                    <a:pt x="825" y="510"/>
                  </a:lnTo>
                  <a:lnTo>
                    <a:pt x="828" y="503"/>
                  </a:lnTo>
                  <a:lnTo>
                    <a:pt x="831" y="498"/>
                  </a:lnTo>
                  <a:lnTo>
                    <a:pt x="834" y="490"/>
                  </a:lnTo>
                  <a:lnTo>
                    <a:pt x="837" y="483"/>
                  </a:lnTo>
                  <a:lnTo>
                    <a:pt x="839" y="477"/>
                  </a:lnTo>
                  <a:lnTo>
                    <a:pt x="843" y="472"/>
                  </a:lnTo>
                  <a:lnTo>
                    <a:pt x="845" y="465"/>
                  </a:lnTo>
                  <a:lnTo>
                    <a:pt x="847" y="459"/>
                  </a:lnTo>
                  <a:lnTo>
                    <a:pt x="851" y="452"/>
                  </a:lnTo>
                  <a:lnTo>
                    <a:pt x="854" y="445"/>
                  </a:lnTo>
                  <a:lnTo>
                    <a:pt x="855" y="438"/>
                  </a:lnTo>
                  <a:lnTo>
                    <a:pt x="856" y="432"/>
                  </a:lnTo>
                  <a:lnTo>
                    <a:pt x="859" y="426"/>
                  </a:lnTo>
                  <a:lnTo>
                    <a:pt x="862" y="419"/>
                  </a:lnTo>
                  <a:lnTo>
                    <a:pt x="863" y="413"/>
                  </a:lnTo>
                  <a:lnTo>
                    <a:pt x="863" y="406"/>
                  </a:lnTo>
                  <a:lnTo>
                    <a:pt x="864" y="398"/>
                  </a:lnTo>
                  <a:lnTo>
                    <a:pt x="865" y="392"/>
                  </a:lnTo>
                  <a:lnTo>
                    <a:pt x="865" y="385"/>
                  </a:lnTo>
                  <a:lnTo>
                    <a:pt x="867" y="379"/>
                  </a:lnTo>
                  <a:lnTo>
                    <a:pt x="868" y="371"/>
                  </a:lnTo>
                  <a:lnTo>
                    <a:pt x="868" y="366"/>
                  </a:lnTo>
                  <a:lnTo>
                    <a:pt x="868" y="358"/>
                  </a:lnTo>
                  <a:lnTo>
                    <a:pt x="868" y="350"/>
                  </a:lnTo>
                  <a:lnTo>
                    <a:pt x="868" y="344"/>
                  </a:lnTo>
                  <a:lnTo>
                    <a:pt x="868" y="337"/>
                  </a:lnTo>
                  <a:lnTo>
                    <a:pt x="868" y="329"/>
                  </a:lnTo>
                  <a:lnTo>
                    <a:pt x="868" y="323"/>
                  </a:lnTo>
                  <a:lnTo>
                    <a:pt x="867" y="316"/>
                  </a:lnTo>
                  <a:lnTo>
                    <a:pt x="867" y="310"/>
                  </a:lnTo>
                  <a:lnTo>
                    <a:pt x="863" y="293"/>
                  </a:lnTo>
                  <a:lnTo>
                    <a:pt x="860" y="278"/>
                  </a:lnTo>
                  <a:lnTo>
                    <a:pt x="856" y="265"/>
                  </a:lnTo>
                  <a:lnTo>
                    <a:pt x="852" y="251"/>
                  </a:lnTo>
                  <a:lnTo>
                    <a:pt x="847" y="238"/>
                  </a:lnTo>
                  <a:lnTo>
                    <a:pt x="842" y="226"/>
                  </a:lnTo>
                  <a:lnTo>
                    <a:pt x="837" y="213"/>
                  </a:lnTo>
                  <a:lnTo>
                    <a:pt x="831" y="201"/>
                  </a:lnTo>
                  <a:lnTo>
                    <a:pt x="824" y="189"/>
                  </a:lnTo>
                  <a:lnTo>
                    <a:pt x="817" y="179"/>
                  </a:lnTo>
                  <a:lnTo>
                    <a:pt x="811" y="168"/>
                  </a:lnTo>
                  <a:lnTo>
                    <a:pt x="804" y="159"/>
                  </a:lnTo>
                  <a:lnTo>
                    <a:pt x="796" y="149"/>
                  </a:lnTo>
                  <a:lnTo>
                    <a:pt x="787" y="140"/>
                  </a:lnTo>
                  <a:lnTo>
                    <a:pt x="779" y="132"/>
                  </a:lnTo>
                  <a:lnTo>
                    <a:pt x="771" y="123"/>
                  </a:lnTo>
                  <a:lnTo>
                    <a:pt x="761" y="115"/>
                  </a:lnTo>
                  <a:lnTo>
                    <a:pt x="752" y="107"/>
                  </a:lnTo>
                  <a:lnTo>
                    <a:pt x="743" y="99"/>
                  </a:lnTo>
                  <a:lnTo>
                    <a:pt x="733" y="93"/>
                  </a:lnTo>
                  <a:lnTo>
                    <a:pt x="724" y="86"/>
                  </a:lnTo>
                  <a:lnTo>
                    <a:pt x="714" y="79"/>
                  </a:lnTo>
                  <a:lnTo>
                    <a:pt x="703" y="74"/>
                  </a:lnTo>
                  <a:lnTo>
                    <a:pt x="694" y="69"/>
                  </a:lnTo>
                  <a:lnTo>
                    <a:pt x="684" y="62"/>
                  </a:lnTo>
                  <a:lnTo>
                    <a:pt x="673" y="57"/>
                  </a:lnTo>
                  <a:lnTo>
                    <a:pt x="663" y="52"/>
                  </a:lnTo>
                  <a:lnTo>
                    <a:pt x="652" y="48"/>
                  </a:lnTo>
                  <a:lnTo>
                    <a:pt x="642" y="43"/>
                  </a:lnTo>
                  <a:lnTo>
                    <a:pt x="631" y="39"/>
                  </a:lnTo>
                  <a:lnTo>
                    <a:pt x="621" y="36"/>
                  </a:lnTo>
                  <a:lnTo>
                    <a:pt x="611" y="32"/>
                  </a:lnTo>
                  <a:lnTo>
                    <a:pt x="600" y="30"/>
                  </a:lnTo>
                  <a:lnTo>
                    <a:pt x="588" y="26"/>
                  </a:lnTo>
                  <a:lnTo>
                    <a:pt x="578" y="23"/>
                  </a:lnTo>
                  <a:lnTo>
                    <a:pt x="567" y="21"/>
                  </a:lnTo>
                  <a:lnTo>
                    <a:pt x="557" y="18"/>
                  </a:lnTo>
                  <a:lnTo>
                    <a:pt x="547" y="14"/>
                  </a:lnTo>
                  <a:lnTo>
                    <a:pt x="537" y="13"/>
                  </a:lnTo>
                  <a:lnTo>
                    <a:pt x="528" y="12"/>
                  </a:lnTo>
                  <a:lnTo>
                    <a:pt x="518" y="9"/>
                  </a:lnTo>
                  <a:lnTo>
                    <a:pt x="509" y="9"/>
                  </a:lnTo>
                  <a:lnTo>
                    <a:pt x="499" y="6"/>
                  </a:lnTo>
                  <a:lnTo>
                    <a:pt x="490" y="5"/>
                  </a:lnTo>
                  <a:lnTo>
                    <a:pt x="481" y="5"/>
                  </a:lnTo>
                  <a:lnTo>
                    <a:pt x="473" y="4"/>
                  </a:lnTo>
                  <a:lnTo>
                    <a:pt x="465" y="2"/>
                  </a:lnTo>
                  <a:lnTo>
                    <a:pt x="458" y="2"/>
                  </a:lnTo>
                  <a:lnTo>
                    <a:pt x="450" y="2"/>
                  </a:lnTo>
                  <a:lnTo>
                    <a:pt x="442" y="1"/>
                  </a:lnTo>
                  <a:lnTo>
                    <a:pt x="435" y="0"/>
                  </a:lnTo>
                  <a:lnTo>
                    <a:pt x="429" y="0"/>
                  </a:lnTo>
                  <a:lnTo>
                    <a:pt x="422" y="0"/>
                  </a:lnTo>
                  <a:lnTo>
                    <a:pt x="417" y="0"/>
                  </a:lnTo>
                  <a:lnTo>
                    <a:pt x="412" y="0"/>
                  </a:lnTo>
                  <a:lnTo>
                    <a:pt x="408" y="0"/>
                  </a:lnTo>
                  <a:lnTo>
                    <a:pt x="399" y="0"/>
                  </a:lnTo>
                  <a:lnTo>
                    <a:pt x="394" y="0"/>
                  </a:lnTo>
                  <a:lnTo>
                    <a:pt x="390" y="0"/>
                  </a:lnTo>
                  <a:lnTo>
                    <a:pt x="388" y="1"/>
                  </a:lnTo>
                  <a:lnTo>
                    <a:pt x="379" y="2"/>
                  </a:lnTo>
                  <a:lnTo>
                    <a:pt x="373" y="8"/>
                  </a:lnTo>
                  <a:lnTo>
                    <a:pt x="0" y="307"/>
                  </a:lnTo>
                  <a:lnTo>
                    <a:pt x="35" y="351"/>
                  </a:lnTo>
                  <a:lnTo>
                    <a:pt x="400" y="59"/>
                  </a:lnTo>
                  <a:lnTo>
                    <a:pt x="405" y="57"/>
                  </a:lnTo>
                  <a:lnTo>
                    <a:pt x="413" y="57"/>
                  </a:lnTo>
                  <a:lnTo>
                    <a:pt x="417" y="57"/>
                  </a:lnTo>
                  <a:lnTo>
                    <a:pt x="421" y="57"/>
                  </a:lnTo>
                  <a:lnTo>
                    <a:pt x="426" y="57"/>
                  </a:lnTo>
                  <a:lnTo>
                    <a:pt x="433" y="57"/>
                  </a:lnTo>
                  <a:lnTo>
                    <a:pt x="438" y="57"/>
                  </a:lnTo>
                  <a:lnTo>
                    <a:pt x="443" y="57"/>
                  </a:lnTo>
                  <a:lnTo>
                    <a:pt x="448" y="57"/>
                  </a:lnTo>
                  <a:lnTo>
                    <a:pt x="455" y="59"/>
                  </a:lnTo>
                  <a:lnTo>
                    <a:pt x="460" y="59"/>
                  </a:lnTo>
                  <a:lnTo>
                    <a:pt x="468" y="60"/>
                  </a:lnTo>
                  <a:lnTo>
                    <a:pt x="475" y="60"/>
                  </a:lnTo>
                  <a:lnTo>
                    <a:pt x="482" y="62"/>
                  </a:lnTo>
                  <a:lnTo>
                    <a:pt x="489" y="62"/>
                  </a:lnTo>
                  <a:lnTo>
                    <a:pt x="496" y="62"/>
                  </a:lnTo>
                  <a:lnTo>
                    <a:pt x="503" y="64"/>
                  </a:lnTo>
                  <a:lnTo>
                    <a:pt x="511" y="66"/>
                  </a:lnTo>
                  <a:lnTo>
                    <a:pt x="520" y="66"/>
                  </a:lnTo>
                  <a:lnTo>
                    <a:pt x="528" y="69"/>
                  </a:lnTo>
                  <a:lnTo>
                    <a:pt x="536" y="69"/>
                  </a:lnTo>
                  <a:lnTo>
                    <a:pt x="544" y="72"/>
                  </a:lnTo>
                  <a:lnTo>
                    <a:pt x="553" y="74"/>
                  </a:lnTo>
                  <a:lnTo>
                    <a:pt x="561" y="76"/>
                  </a:lnTo>
                  <a:lnTo>
                    <a:pt x="569" y="78"/>
                  </a:lnTo>
                  <a:lnTo>
                    <a:pt x="577" y="81"/>
                  </a:lnTo>
                  <a:lnTo>
                    <a:pt x="586" y="83"/>
                  </a:lnTo>
                  <a:lnTo>
                    <a:pt x="595" y="86"/>
                  </a:lnTo>
                  <a:lnTo>
                    <a:pt x="603" y="89"/>
                  </a:lnTo>
                  <a:lnTo>
                    <a:pt x="612" y="93"/>
                  </a:lnTo>
                  <a:lnTo>
                    <a:pt x="620" y="95"/>
                  </a:lnTo>
                  <a:lnTo>
                    <a:pt x="628" y="98"/>
                  </a:lnTo>
                  <a:lnTo>
                    <a:pt x="637" y="102"/>
                  </a:lnTo>
                  <a:lnTo>
                    <a:pt x="645" y="106"/>
                  </a:lnTo>
                  <a:lnTo>
                    <a:pt x="652" y="108"/>
                  </a:lnTo>
                  <a:lnTo>
                    <a:pt x="662" y="113"/>
                  </a:lnTo>
                  <a:lnTo>
                    <a:pt x="669" y="117"/>
                  </a:lnTo>
                  <a:lnTo>
                    <a:pt x="677" y="123"/>
                  </a:lnTo>
                  <a:lnTo>
                    <a:pt x="685" y="128"/>
                  </a:lnTo>
                  <a:lnTo>
                    <a:pt x="692" y="132"/>
                  </a:lnTo>
                  <a:lnTo>
                    <a:pt x="699" y="138"/>
                  </a:lnTo>
                  <a:lnTo>
                    <a:pt x="707" y="145"/>
                  </a:lnTo>
                  <a:lnTo>
                    <a:pt x="715" y="150"/>
                  </a:lnTo>
                  <a:lnTo>
                    <a:pt x="722" y="157"/>
                  </a:lnTo>
                  <a:lnTo>
                    <a:pt x="730" y="163"/>
                  </a:lnTo>
                  <a:lnTo>
                    <a:pt x="736" y="170"/>
                  </a:lnTo>
                  <a:lnTo>
                    <a:pt x="743" y="176"/>
                  </a:lnTo>
                  <a:lnTo>
                    <a:pt x="749" y="184"/>
                  </a:lnTo>
                  <a:lnTo>
                    <a:pt x="754" y="191"/>
                  </a:lnTo>
                  <a:lnTo>
                    <a:pt x="761" y="198"/>
                  </a:lnTo>
                  <a:lnTo>
                    <a:pt x="766" y="206"/>
                  </a:lnTo>
                  <a:lnTo>
                    <a:pt x="773" y="214"/>
                  </a:lnTo>
                  <a:lnTo>
                    <a:pt x="777" y="223"/>
                  </a:lnTo>
                  <a:lnTo>
                    <a:pt x="782" y="232"/>
                  </a:lnTo>
                  <a:lnTo>
                    <a:pt x="786" y="242"/>
                  </a:lnTo>
                  <a:lnTo>
                    <a:pt x="790" y="251"/>
                  </a:lnTo>
                  <a:lnTo>
                    <a:pt x="794" y="261"/>
                  </a:lnTo>
                  <a:lnTo>
                    <a:pt x="799" y="272"/>
                  </a:lnTo>
                  <a:lnTo>
                    <a:pt x="801" y="283"/>
                  </a:lnTo>
                  <a:lnTo>
                    <a:pt x="804" y="294"/>
                  </a:lnTo>
                  <a:lnTo>
                    <a:pt x="807" y="304"/>
                  </a:lnTo>
                  <a:lnTo>
                    <a:pt x="809" y="317"/>
                  </a:lnTo>
                  <a:lnTo>
                    <a:pt x="809" y="323"/>
                  </a:lnTo>
                  <a:lnTo>
                    <a:pt x="811" y="329"/>
                  </a:lnTo>
                  <a:lnTo>
                    <a:pt x="811" y="334"/>
                  </a:lnTo>
                  <a:lnTo>
                    <a:pt x="812" y="341"/>
                  </a:lnTo>
                  <a:lnTo>
                    <a:pt x="811" y="346"/>
                  </a:lnTo>
                  <a:lnTo>
                    <a:pt x="811" y="353"/>
                  </a:lnTo>
                  <a:lnTo>
                    <a:pt x="811" y="358"/>
                  </a:lnTo>
                  <a:lnTo>
                    <a:pt x="811" y="364"/>
                  </a:lnTo>
                  <a:lnTo>
                    <a:pt x="809" y="370"/>
                  </a:lnTo>
                  <a:lnTo>
                    <a:pt x="808" y="375"/>
                  </a:lnTo>
                  <a:lnTo>
                    <a:pt x="808" y="380"/>
                  </a:lnTo>
                  <a:lnTo>
                    <a:pt x="808" y="387"/>
                  </a:lnTo>
                  <a:lnTo>
                    <a:pt x="805" y="392"/>
                  </a:lnTo>
                  <a:lnTo>
                    <a:pt x="805" y="398"/>
                  </a:lnTo>
                  <a:lnTo>
                    <a:pt x="804" y="404"/>
                  </a:lnTo>
                  <a:lnTo>
                    <a:pt x="803" y="410"/>
                  </a:lnTo>
                  <a:lnTo>
                    <a:pt x="800" y="415"/>
                  </a:lnTo>
                  <a:lnTo>
                    <a:pt x="799" y="421"/>
                  </a:lnTo>
                  <a:lnTo>
                    <a:pt x="796" y="426"/>
                  </a:lnTo>
                  <a:lnTo>
                    <a:pt x="795" y="431"/>
                  </a:lnTo>
                  <a:lnTo>
                    <a:pt x="792" y="438"/>
                  </a:lnTo>
                  <a:lnTo>
                    <a:pt x="790" y="443"/>
                  </a:lnTo>
                  <a:lnTo>
                    <a:pt x="788" y="448"/>
                  </a:lnTo>
                  <a:lnTo>
                    <a:pt x="787" y="455"/>
                  </a:lnTo>
                  <a:lnTo>
                    <a:pt x="784" y="460"/>
                  </a:lnTo>
                  <a:lnTo>
                    <a:pt x="782" y="465"/>
                  </a:lnTo>
                  <a:lnTo>
                    <a:pt x="778" y="470"/>
                  </a:lnTo>
                  <a:lnTo>
                    <a:pt x="775" y="477"/>
                  </a:lnTo>
                  <a:lnTo>
                    <a:pt x="773" y="483"/>
                  </a:lnTo>
                  <a:lnTo>
                    <a:pt x="770" y="489"/>
                  </a:lnTo>
                  <a:lnTo>
                    <a:pt x="767" y="494"/>
                  </a:lnTo>
                  <a:lnTo>
                    <a:pt x="765" y="500"/>
                  </a:lnTo>
                  <a:lnTo>
                    <a:pt x="761" y="506"/>
                  </a:lnTo>
                  <a:lnTo>
                    <a:pt x="757" y="511"/>
                  </a:lnTo>
                  <a:lnTo>
                    <a:pt x="753" y="516"/>
                  </a:lnTo>
                  <a:lnTo>
                    <a:pt x="750" y="523"/>
                  </a:lnTo>
                  <a:lnTo>
                    <a:pt x="745" y="528"/>
                  </a:lnTo>
                  <a:lnTo>
                    <a:pt x="743" y="533"/>
                  </a:lnTo>
                  <a:lnTo>
                    <a:pt x="739" y="538"/>
                  </a:lnTo>
                  <a:lnTo>
                    <a:pt x="736" y="543"/>
                  </a:lnTo>
                  <a:lnTo>
                    <a:pt x="731" y="549"/>
                  </a:lnTo>
                  <a:lnTo>
                    <a:pt x="727" y="555"/>
                  </a:lnTo>
                  <a:lnTo>
                    <a:pt x="723" y="560"/>
                  </a:lnTo>
                  <a:lnTo>
                    <a:pt x="719" y="566"/>
                  </a:lnTo>
                  <a:lnTo>
                    <a:pt x="715" y="571"/>
                  </a:lnTo>
                  <a:lnTo>
                    <a:pt x="711" y="576"/>
                  </a:lnTo>
                  <a:lnTo>
                    <a:pt x="706" y="583"/>
                  </a:lnTo>
                  <a:lnTo>
                    <a:pt x="703" y="588"/>
                  </a:lnTo>
                  <a:lnTo>
                    <a:pt x="697" y="593"/>
                  </a:lnTo>
                  <a:lnTo>
                    <a:pt x="693" y="598"/>
                  </a:lnTo>
                  <a:lnTo>
                    <a:pt x="688" y="604"/>
                  </a:lnTo>
                  <a:lnTo>
                    <a:pt x="685" y="610"/>
                  </a:lnTo>
                  <a:lnTo>
                    <a:pt x="679" y="615"/>
                  </a:lnTo>
                  <a:lnTo>
                    <a:pt x="675" y="621"/>
                  </a:lnTo>
                  <a:lnTo>
                    <a:pt x="671" y="626"/>
                  </a:lnTo>
                  <a:lnTo>
                    <a:pt x="667" y="631"/>
                  </a:lnTo>
                  <a:lnTo>
                    <a:pt x="662" y="638"/>
                  </a:lnTo>
                  <a:lnTo>
                    <a:pt x="656" y="643"/>
                  </a:lnTo>
                  <a:lnTo>
                    <a:pt x="652" y="648"/>
                  </a:lnTo>
                  <a:lnTo>
                    <a:pt x="647" y="653"/>
                  </a:lnTo>
                  <a:lnTo>
                    <a:pt x="642" y="659"/>
                  </a:lnTo>
                  <a:lnTo>
                    <a:pt x="638" y="664"/>
                  </a:lnTo>
                  <a:lnTo>
                    <a:pt x="633" y="670"/>
                  </a:lnTo>
                  <a:lnTo>
                    <a:pt x="629" y="677"/>
                  </a:lnTo>
                  <a:lnTo>
                    <a:pt x="622" y="682"/>
                  </a:lnTo>
                  <a:lnTo>
                    <a:pt x="616" y="689"/>
                  </a:lnTo>
                  <a:lnTo>
                    <a:pt x="611" y="695"/>
                  </a:lnTo>
                  <a:lnTo>
                    <a:pt x="605" y="703"/>
                  </a:lnTo>
                  <a:lnTo>
                    <a:pt x="599" y="709"/>
                  </a:lnTo>
                  <a:lnTo>
                    <a:pt x="592" y="716"/>
                  </a:lnTo>
                  <a:lnTo>
                    <a:pt x="587" y="723"/>
                  </a:lnTo>
                  <a:lnTo>
                    <a:pt x="582" y="730"/>
                  </a:lnTo>
                  <a:lnTo>
                    <a:pt x="575" y="737"/>
                  </a:lnTo>
                  <a:lnTo>
                    <a:pt x="570" y="743"/>
                  </a:lnTo>
                  <a:lnTo>
                    <a:pt x="565" y="750"/>
                  </a:lnTo>
                  <a:lnTo>
                    <a:pt x="558" y="758"/>
                  </a:lnTo>
                  <a:lnTo>
                    <a:pt x="553" y="764"/>
                  </a:lnTo>
                  <a:lnTo>
                    <a:pt x="548" y="772"/>
                  </a:lnTo>
                  <a:lnTo>
                    <a:pt x="543" y="779"/>
                  </a:lnTo>
                  <a:lnTo>
                    <a:pt x="537" y="787"/>
                  </a:lnTo>
                  <a:lnTo>
                    <a:pt x="532" y="793"/>
                  </a:lnTo>
                  <a:lnTo>
                    <a:pt x="526" y="800"/>
                  </a:lnTo>
                  <a:lnTo>
                    <a:pt x="520" y="808"/>
                  </a:lnTo>
                  <a:lnTo>
                    <a:pt x="515" y="815"/>
                  </a:lnTo>
                  <a:lnTo>
                    <a:pt x="510" y="822"/>
                  </a:lnTo>
                  <a:lnTo>
                    <a:pt x="505" y="830"/>
                  </a:lnTo>
                  <a:lnTo>
                    <a:pt x="499" y="836"/>
                  </a:lnTo>
                  <a:lnTo>
                    <a:pt x="496" y="845"/>
                  </a:lnTo>
                  <a:lnTo>
                    <a:pt x="489" y="852"/>
                  </a:lnTo>
                  <a:lnTo>
                    <a:pt x="484" y="860"/>
                  </a:lnTo>
                  <a:lnTo>
                    <a:pt x="480" y="866"/>
                  </a:lnTo>
                  <a:lnTo>
                    <a:pt x="476" y="875"/>
                  </a:lnTo>
                  <a:lnTo>
                    <a:pt x="471" y="882"/>
                  </a:lnTo>
                  <a:lnTo>
                    <a:pt x="467" y="891"/>
                  </a:lnTo>
                  <a:lnTo>
                    <a:pt x="463" y="899"/>
                  </a:lnTo>
                  <a:lnTo>
                    <a:pt x="460" y="907"/>
                  </a:lnTo>
                  <a:lnTo>
                    <a:pt x="455" y="915"/>
                  </a:lnTo>
                  <a:lnTo>
                    <a:pt x="451" y="923"/>
                  </a:lnTo>
                  <a:lnTo>
                    <a:pt x="447" y="930"/>
                  </a:lnTo>
                  <a:lnTo>
                    <a:pt x="445" y="938"/>
                  </a:lnTo>
                  <a:lnTo>
                    <a:pt x="439" y="946"/>
                  </a:lnTo>
                  <a:lnTo>
                    <a:pt x="437" y="954"/>
                  </a:lnTo>
                  <a:lnTo>
                    <a:pt x="434" y="963"/>
                  </a:lnTo>
                  <a:lnTo>
                    <a:pt x="431" y="972"/>
                  </a:lnTo>
                  <a:lnTo>
                    <a:pt x="428" y="980"/>
                  </a:lnTo>
                  <a:lnTo>
                    <a:pt x="425" y="988"/>
                  </a:lnTo>
                  <a:lnTo>
                    <a:pt x="422" y="997"/>
                  </a:lnTo>
                  <a:lnTo>
                    <a:pt x="421" y="1006"/>
                  </a:lnTo>
                  <a:lnTo>
                    <a:pt x="417" y="1014"/>
                  </a:lnTo>
                  <a:lnTo>
                    <a:pt x="417" y="1023"/>
                  </a:lnTo>
                  <a:lnTo>
                    <a:pt x="414" y="1032"/>
                  </a:lnTo>
                  <a:lnTo>
                    <a:pt x="414" y="1041"/>
                  </a:lnTo>
                  <a:lnTo>
                    <a:pt x="412" y="1049"/>
                  </a:lnTo>
                  <a:lnTo>
                    <a:pt x="412" y="1057"/>
                  </a:lnTo>
                  <a:lnTo>
                    <a:pt x="409" y="1066"/>
                  </a:lnTo>
                  <a:lnTo>
                    <a:pt x="409" y="1075"/>
                  </a:lnTo>
                  <a:lnTo>
                    <a:pt x="409" y="1085"/>
                  </a:lnTo>
                  <a:lnTo>
                    <a:pt x="409" y="1094"/>
                  </a:lnTo>
                  <a:lnTo>
                    <a:pt x="409" y="1103"/>
                  </a:lnTo>
                  <a:lnTo>
                    <a:pt x="409" y="1113"/>
                  </a:lnTo>
                  <a:lnTo>
                    <a:pt x="409" y="1123"/>
                  </a:lnTo>
                  <a:lnTo>
                    <a:pt x="409" y="1133"/>
                  </a:lnTo>
                  <a:lnTo>
                    <a:pt x="411" y="1142"/>
                  </a:lnTo>
                  <a:lnTo>
                    <a:pt x="412" y="1151"/>
                  </a:lnTo>
                  <a:lnTo>
                    <a:pt x="414" y="1160"/>
                  </a:lnTo>
                  <a:lnTo>
                    <a:pt x="416" y="1171"/>
                  </a:lnTo>
                  <a:lnTo>
                    <a:pt x="418" y="1181"/>
                  </a:lnTo>
                  <a:lnTo>
                    <a:pt x="421" y="1192"/>
                  </a:lnTo>
                  <a:lnTo>
                    <a:pt x="422" y="1196"/>
                  </a:lnTo>
                  <a:lnTo>
                    <a:pt x="425" y="1200"/>
                  </a:lnTo>
                  <a:lnTo>
                    <a:pt x="514" y="1346"/>
                  </a:lnTo>
                  <a:lnTo>
                    <a:pt x="516" y="1354"/>
                  </a:lnTo>
                  <a:lnTo>
                    <a:pt x="516" y="1362"/>
                  </a:lnTo>
                  <a:lnTo>
                    <a:pt x="516" y="1371"/>
                  </a:lnTo>
                  <a:lnTo>
                    <a:pt x="516" y="1380"/>
                  </a:lnTo>
                  <a:lnTo>
                    <a:pt x="514" y="1389"/>
                  </a:lnTo>
                  <a:lnTo>
                    <a:pt x="511" y="1398"/>
                  </a:lnTo>
                  <a:lnTo>
                    <a:pt x="507" y="1406"/>
                  </a:lnTo>
                  <a:lnTo>
                    <a:pt x="502" y="1414"/>
                  </a:lnTo>
                  <a:lnTo>
                    <a:pt x="497" y="1419"/>
                  </a:lnTo>
                  <a:lnTo>
                    <a:pt x="492" y="1424"/>
                  </a:lnTo>
                  <a:lnTo>
                    <a:pt x="485" y="1428"/>
                  </a:lnTo>
                  <a:lnTo>
                    <a:pt x="480" y="1432"/>
                  </a:lnTo>
                  <a:lnTo>
                    <a:pt x="472" y="1436"/>
                  </a:lnTo>
                  <a:lnTo>
                    <a:pt x="465" y="1440"/>
                  </a:lnTo>
                  <a:lnTo>
                    <a:pt x="459" y="1443"/>
                  </a:lnTo>
                  <a:lnTo>
                    <a:pt x="451" y="1447"/>
                  </a:lnTo>
                  <a:lnTo>
                    <a:pt x="442" y="1447"/>
                  </a:lnTo>
                  <a:lnTo>
                    <a:pt x="434" y="1449"/>
                  </a:lnTo>
                  <a:lnTo>
                    <a:pt x="425" y="1449"/>
                  </a:lnTo>
                  <a:lnTo>
                    <a:pt x="417" y="1452"/>
                  </a:lnTo>
                  <a:lnTo>
                    <a:pt x="412" y="1452"/>
                  </a:lnTo>
                  <a:lnTo>
                    <a:pt x="407" y="1452"/>
                  </a:lnTo>
                  <a:lnTo>
                    <a:pt x="401" y="1452"/>
                  </a:lnTo>
                  <a:lnTo>
                    <a:pt x="396" y="1452"/>
                  </a:lnTo>
                  <a:lnTo>
                    <a:pt x="387" y="1452"/>
                  </a:lnTo>
                  <a:lnTo>
                    <a:pt x="378" y="1452"/>
                  </a:lnTo>
                  <a:lnTo>
                    <a:pt x="371" y="1509"/>
                  </a:lnTo>
                  <a:lnTo>
                    <a:pt x="378" y="1509"/>
                  </a:lnTo>
                  <a:lnTo>
                    <a:pt x="384" y="1509"/>
                  </a:lnTo>
                  <a:lnTo>
                    <a:pt x="391" y="1509"/>
                  </a:lnTo>
                  <a:lnTo>
                    <a:pt x="397" y="1511"/>
                  </a:lnTo>
                  <a:lnTo>
                    <a:pt x="404" y="1511"/>
                  </a:lnTo>
                  <a:lnTo>
                    <a:pt x="412" y="1511"/>
                  </a:lnTo>
                  <a:lnTo>
                    <a:pt x="417" y="1511"/>
                  </a:lnTo>
                  <a:lnTo>
                    <a:pt x="425" y="1511"/>
                  </a:lnTo>
                  <a:lnTo>
                    <a:pt x="430" y="1508"/>
                  </a:lnTo>
                  <a:lnTo>
                    <a:pt x="437" y="1507"/>
                  </a:lnTo>
                  <a:lnTo>
                    <a:pt x="442" y="1507"/>
                  </a:lnTo>
                  <a:lnTo>
                    <a:pt x="448" y="1505"/>
                  </a:lnTo>
                  <a:lnTo>
                    <a:pt x="454" y="1504"/>
                  </a:lnTo>
                  <a:lnTo>
                    <a:pt x="460" y="1503"/>
                  </a:lnTo>
                  <a:lnTo>
                    <a:pt x="467" y="1502"/>
                  </a:lnTo>
                  <a:lnTo>
                    <a:pt x="473" y="1500"/>
                  </a:lnTo>
                  <a:lnTo>
                    <a:pt x="479" y="1498"/>
                  </a:lnTo>
                  <a:lnTo>
                    <a:pt x="484" y="1495"/>
                  </a:lnTo>
                  <a:lnTo>
                    <a:pt x="489" y="1492"/>
                  </a:lnTo>
                  <a:lnTo>
                    <a:pt x="494" y="1491"/>
                  </a:lnTo>
                  <a:lnTo>
                    <a:pt x="499" y="1487"/>
                  </a:lnTo>
                  <a:lnTo>
                    <a:pt x="505" y="1485"/>
                  </a:lnTo>
                  <a:lnTo>
                    <a:pt x="509" y="1482"/>
                  </a:lnTo>
                  <a:lnTo>
                    <a:pt x="514" y="1479"/>
                  </a:lnTo>
                  <a:lnTo>
                    <a:pt x="518" y="1475"/>
                  </a:lnTo>
                  <a:lnTo>
                    <a:pt x="523" y="1471"/>
                  </a:lnTo>
                  <a:lnTo>
                    <a:pt x="527" y="1468"/>
                  </a:lnTo>
                  <a:lnTo>
                    <a:pt x="532" y="1465"/>
                  </a:lnTo>
                  <a:lnTo>
                    <a:pt x="535" y="1461"/>
                  </a:lnTo>
                  <a:lnTo>
                    <a:pt x="540" y="1457"/>
                  </a:lnTo>
                  <a:lnTo>
                    <a:pt x="544" y="1453"/>
                  </a:lnTo>
                  <a:lnTo>
                    <a:pt x="548" y="1449"/>
                  </a:lnTo>
                  <a:lnTo>
                    <a:pt x="552" y="1443"/>
                  </a:lnTo>
                  <a:lnTo>
                    <a:pt x="556" y="1435"/>
                  </a:lnTo>
                  <a:lnTo>
                    <a:pt x="560" y="1428"/>
                  </a:lnTo>
                  <a:lnTo>
                    <a:pt x="565" y="1421"/>
                  </a:lnTo>
                  <a:lnTo>
                    <a:pt x="567" y="1413"/>
                  </a:lnTo>
                  <a:lnTo>
                    <a:pt x="570" y="1405"/>
                  </a:lnTo>
                  <a:lnTo>
                    <a:pt x="571" y="1396"/>
                  </a:lnTo>
                  <a:lnTo>
                    <a:pt x="574" y="1389"/>
                  </a:lnTo>
                  <a:lnTo>
                    <a:pt x="574" y="1380"/>
                  </a:lnTo>
                  <a:lnTo>
                    <a:pt x="575" y="1372"/>
                  </a:lnTo>
                  <a:lnTo>
                    <a:pt x="575" y="1364"/>
                  </a:lnTo>
                  <a:lnTo>
                    <a:pt x="575" y="1356"/>
                  </a:lnTo>
                  <a:lnTo>
                    <a:pt x="574" y="1347"/>
                  </a:lnTo>
                  <a:lnTo>
                    <a:pt x="573" y="1339"/>
                  </a:lnTo>
                  <a:lnTo>
                    <a:pt x="571" y="1332"/>
                  </a:lnTo>
                  <a:lnTo>
                    <a:pt x="569" y="1324"/>
                  </a:lnTo>
                  <a:lnTo>
                    <a:pt x="567" y="1321"/>
                  </a:lnTo>
                  <a:lnTo>
                    <a:pt x="566" y="1319"/>
                  </a:lnTo>
                  <a:lnTo>
                    <a:pt x="477" y="1173"/>
                  </a:lnTo>
                  <a:lnTo>
                    <a:pt x="475" y="1164"/>
                  </a:lnTo>
                  <a:lnTo>
                    <a:pt x="472" y="1156"/>
                  </a:lnTo>
                  <a:lnTo>
                    <a:pt x="471" y="1147"/>
                  </a:lnTo>
                  <a:lnTo>
                    <a:pt x="469" y="1138"/>
                  </a:lnTo>
                  <a:lnTo>
                    <a:pt x="468" y="1130"/>
                  </a:lnTo>
                  <a:lnTo>
                    <a:pt x="468" y="1123"/>
                  </a:lnTo>
                  <a:lnTo>
                    <a:pt x="468" y="1115"/>
                  </a:lnTo>
                  <a:lnTo>
                    <a:pt x="468" y="1107"/>
                  </a:lnTo>
                  <a:lnTo>
                    <a:pt x="467" y="1099"/>
                  </a:lnTo>
                  <a:lnTo>
                    <a:pt x="467" y="1090"/>
                  </a:lnTo>
                  <a:lnTo>
                    <a:pt x="467" y="1082"/>
                  </a:lnTo>
                  <a:lnTo>
                    <a:pt x="468" y="1074"/>
                  </a:lnTo>
                  <a:lnTo>
                    <a:pt x="468" y="1066"/>
                  </a:lnTo>
                  <a:lnTo>
                    <a:pt x="469" y="1058"/>
                  </a:lnTo>
                  <a:lnTo>
                    <a:pt x="471" y="1051"/>
                  </a:lnTo>
                  <a:lnTo>
                    <a:pt x="472" y="1044"/>
                  </a:lnTo>
                  <a:lnTo>
                    <a:pt x="472" y="1036"/>
                  </a:lnTo>
                  <a:lnTo>
                    <a:pt x="475" y="1027"/>
                  </a:lnTo>
                  <a:lnTo>
                    <a:pt x="475" y="1021"/>
                  </a:lnTo>
                  <a:lnTo>
                    <a:pt x="479" y="1013"/>
                  </a:lnTo>
                  <a:lnTo>
                    <a:pt x="480" y="1005"/>
                  </a:lnTo>
                  <a:lnTo>
                    <a:pt x="482" y="997"/>
                  </a:lnTo>
                  <a:lnTo>
                    <a:pt x="485" y="990"/>
                  </a:lnTo>
                  <a:lnTo>
                    <a:pt x="488" y="984"/>
                  </a:lnTo>
                  <a:lnTo>
                    <a:pt x="490" y="976"/>
                  </a:lnTo>
                  <a:lnTo>
                    <a:pt x="493" y="970"/>
                  </a:lnTo>
                  <a:lnTo>
                    <a:pt x="496" y="960"/>
                  </a:lnTo>
                  <a:lnTo>
                    <a:pt x="499" y="954"/>
                  </a:lnTo>
                  <a:lnTo>
                    <a:pt x="502" y="947"/>
                  </a:lnTo>
                  <a:lnTo>
                    <a:pt x="506" y="941"/>
                  </a:lnTo>
                  <a:lnTo>
                    <a:pt x="510" y="933"/>
                  </a:lnTo>
                  <a:lnTo>
                    <a:pt x="514" y="928"/>
                  </a:lnTo>
                  <a:lnTo>
                    <a:pt x="516" y="919"/>
                  </a:lnTo>
                  <a:lnTo>
                    <a:pt x="520" y="912"/>
                  </a:lnTo>
                  <a:lnTo>
                    <a:pt x="524" y="906"/>
                  </a:lnTo>
                  <a:lnTo>
                    <a:pt x="530" y="899"/>
                  </a:lnTo>
                  <a:lnTo>
                    <a:pt x="532" y="891"/>
                  </a:lnTo>
                  <a:lnTo>
                    <a:pt x="537" y="885"/>
                  </a:lnTo>
                  <a:lnTo>
                    <a:pt x="541" y="878"/>
                  </a:lnTo>
                  <a:lnTo>
                    <a:pt x="547" y="872"/>
                  </a:lnTo>
                  <a:lnTo>
                    <a:pt x="550" y="864"/>
                  </a:lnTo>
                  <a:lnTo>
                    <a:pt x="554" y="857"/>
                  </a:lnTo>
                  <a:lnTo>
                    <a:pt x="558" y="851"/>
                  </a:lnTo>
                  <a:lnTo>
                    <a:pt x="565" y="844"/>
                  </a:lnTo>
                  <a:lnTo>
                    <a:pt x="569" y="836"/>
                  </a:lnTo>
                  <a:lnTo>
                    <a:pt x="574" y="831"/>
                  </a:lnTo>
                  <a:lnTo>
                    <a:pt x="580" y="823"/>
                  </a:lnTo>
                  <a:lnTo>
                    <a:pt x="586" y="818"/>
                  </a:lnTo>
                  <a:lnTo>
                    <a:pt x="590" y="810"/>
                  </a:lnTo>
                  <a:lnTo>
                    <a:pt x="595" y="804"/>
                  </a:lnTo>
                  <a:lnTo>
                    <a:pt x="600" y="797"/>
                  </a:lnTo>
                  <a:lnTo>
                    <a:pt x="605" y="791"/>
                  </a:lnTo>
                  <a:lnTo>
                    <a:pt x="611" y="784"/>
                  </a:lnTo>
                  <a:lnTo>
                    <a:pt x="616" y="779"/>
                  </a:lnTo>
                  <a:lnTo>
                    <a:pt x="622" y="771"/>
                  </a:lnTo>
                  <a:lnTo>
                    <a:pt x="628" y="766"/>
                  </a:lnTo>
                  <a:lnTo>
                    <a:pt x="633" y="758"/>
                  </a:lnTo>
                  <a:lnTo>
                    <a:pt x="638" y="751"/>
                  </a:lnTo>
                  <a:lnTo>
                    <a:pt x="643" y="746"/>
                  </a:lnTo>
                  <a:lnTo>
                    <a:pt x="650" y="740"/>
                  </a:lnTo>
                  <a:lnTo>
                    <a:pt x="655" y="733"/>
                  </a:lnTo>
                  <a:lnTo>
                    <a:pt x="662" y="726"/>
                  </a:lnTo>
                  <a:lnTo>
                    <a:pt x="667" y="720"/>
                  </a:lnTo>
                  <a:lnTo>
                    <a:pt x="673" y="715"/>
                  </a:lnTo>
                  <a:lnTo>
                    <a:pt x="673" y="715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9"/>
            <p:cNvSpPr>
              <a:spLocks/>
            </p:cNvSpPr>
            <p:nvPr/>
          </p:nvSpPr>
          <p:spPr bwMode="auto">
            <a:xfrm>
              <a:off x="6732588" y="816986"/>
              <a:ext cx="158750" cy="736657"/>
            </a:xfrm>
            <a:custGeom>
              <a:avLst/>
              <a:gdLst>
                <a:gd name="T0" fmla="*/ 4 w 398"/>
                <a:gd name="T1" fmla="*/ 399 h 2042"/>
                <a:gd name="T2" fmla="*/ 17 w 398"/>
                <a:gd name="T3" fmla="*/ 416 h 2042"/>
                <a:gd name="T4" fmla="*/ 36 w 398"/>
                <a:gd name="T5" fmla="*/ 440 h 2042"/>
                <a:gd name="T6" fmla="*/ 62 w 398"/>
                <a:gd name="T7" fmla="*/ 476 h 2042"/>
                <a:gd name="T8" fmla="*/ 89 w 398"/>
                <a:gd name="T9" fmla="*/ 518 h 2042"/>
                <a:gd name="T10" fmla="*/ 122 w 398"/>
                <a:gd name="T11" fmla="*/ 569 h 2042"/>
                <a:gd name="T12" fmla="*/ 156 w 398"/>
                <a:gd name="T13" fmla="*/ 625 h 2042"/>
                <a:gd name="T14" fmla="*/ 191 w 398"/>
                <a:gd name="T15" fmla="*/ 690 h 2042"/>
                <a:gd name="T16" fmla="*/ 225 w 398"/>
                <a:gd name="T17" fmla="*/ 758 h 2042"/>
                <a:gd name="T18" fmla="*/ 259 w 398"/>
                <a:gd name="T19" fmla="*/ 833 h 2042"/>
                <a:gd name="T20" fmla="*/ 291 w 398"/>
                <a:gd name="T21" fmla="*/ 911 h 2042"/>
                <a:gd name="T22" fmla="*/ 318 w 398"/>
                <a:gd name="T23" fmla="*/ 993 h 2042"/>
                <a:gd name="T24" fmla="*/ 340 w 398"/>
                <a:gd name="T25" fmla="*/ 1078 h 2042"/>
                <a:gd name="T26" fmla="*/ 357 w 398"/>
                <a:gd name="T27" fmla="*/ 1166 h 2042"/>
                <a:gd name="T28" fmla="*/ 366 w 398"/>
                <a:gd name="T29" fmla="*/ 1256 h 2042"/>
                <a:gd name="T30" fmla="*/ 369 w 398"/>
                <a:gd name="T31" fmla="*/ 1348 h 2042"/>
                <a:gd name="T32" fmla="*/ 361 w 398"/>
                <a:gd name="T33" fmla="*/ 1435 h 2042"/>
                <a:gd name="T34" fmla="*/ 348 w 398"/>
                <a:gd name="T35" fmla="*/ 1515 h 2042"/>
                <a:gd name="T36" fmla="*/ 330 w 398"/>
                <a:gd name="T37" fmla="*/ 1589 h 2042"/>
                <a:gd name="T38" fmla="*/ 309 w 398"/>
                <a:gd name="T39" fmla="*/ 1657 h 2042"/>
                <a:gd name="T40" fmla="*/ 283 w 398"/>
                <a:gd name="T41" fmla="*/ 1717 h 2042"/>
                <a:gd name="T42" fmla="*/ 255 w 398"/>
                <a:gd name="T43" fmla="*/ 1774 h 2042"/>
                <a:gd name="T44" fmla="*/ 225 w 398"/>
                <a:gd name="T45" fmla="*/ 1822 h 2042"/>
                <a:gd name="T46" fmla="*/ 197 w 398"/>
                <a:gd name="T47" fmla="*/ 1868 h 2042"/>
                <a:gd name="T48" fmla="*/ 165 w 398"/>
                <a:gd name="T49" fmla="*/ 1904 h 2042"/>
                <a:gd name="T50" fmla="*/ 136 w 398"/>
                <a:gd name="T51" fmla="*/ 1937 h 2042"/>
                <a:gd name="T52" fmla="*/ 109 w 398"/>
                <a:gd name="T53" fmla="*/ 1964 h 2042"/>
                <a:gd name="T54" fmla="*/ 85 w 398"/>
                <a:gd name="T55" fmla="*/ 1987 h 2042"/>
                <a:gd name="T56" fmla="*/ 65 w 398"/>
                <a:gd name="T57" fmla="*/ 2004 h 2042"/>
                <a:gd name="T58" fmla="*/ 49 w 398"/>
                <a:gd name="T59" fmla="*/ 2015 h 2042"/>
                <a:gd name="T60" fmla="*/ 34 w 398"/>
                <a:gd name="T61" fmla="*/ 2026 h 2042"/>
                <a:gd name="T62" fmla="*/ 78 w 398"/>
                <a:gd name="T63" fmla="*/ 2042 h 2042"/>
                <a:gd name="T64" fmla="*/ 92 w 398"/>
                <a:gd name="T65" fmla="*/ 2032 h 2042"/>
                <a:gd name="T66" fmla="*/ 115 w 398"/>
                <a:gd name="T67" fmla="*/ 2012 h 2042"/>
                <a:gd name="T68" fmla="*/ 138 w 398"/>
                <a:gd name="T69" fmla="*/ 1993 h 2042"/>
                <a:gd name="T70" fmla="*/ 161 w 398"/>
                <a:gd name="T71" fmla="*/ 1968 h 2042"/>
                <a:gd name="T72" fmla="*/ 189 w 398"/>
                <a:gd name="T73" fmla="*/ 1938 h 2042"/>
                <a:gd name="T74" fmla="*/ 217 w 398"/>
                <a:gd name="T75" fmla="*/ 1903 h 2042"/>
                <a:gd name="T76" fmla="*/ 245 w 398"/>
                <a:gd name="T77" fmla="*/ 1864 h 2042"/>
                <a:gd name="T78" fmla="*/ 274 w 398"/>
                <a:gd name="T79" fmla="*/ 1815 h 2042"/>
                <a:gd name="T80" fmla="*/ 301 w 398"/>
                <a:gd name="T81" fmla="*/ 1764 h 2042"/>
                <a:gd name="T82" fmla="*/ 327 w 398"/>
                <a:gd name="T83" fmla="*/ 1704 h 2042"/>
                <a:gd name="T84" fmla="*/ 351 w 398"/>
                <a:gd name="T85" fmla="*/ 1640 h 2042"/>
                <a:gd name="T86" fmla="*/ 369 w 398"/>
                <a:gd name="T87" fmla="*/ 1568 h 2042"/>
                <a:gd name="T88" fmla="*/ 385 w 398"/>
                <a:gd name="T89" fmla="*/ 1489 h 2042"/>
                <a:gd name="T90" fmla="*/ 394 w 398"/>
                <a:gd name="T91" fmla="*/ 1404 h 2042"/>
                <a:gd name="T92" fmla="*/ 398 w 398"/>
                <a:gd name="T93" fmla="*/ 1312 h 2042"/>
                <a:gd name="T94" fmla="*/ 391 w 398"/>
                <a:gd name="T95" fmla="*/ 1219 h 2042"/>
                <a:gd name="T96" fmla="*/ 378 w 398"/>
                <a:gd name="T97" fmla="*/ 1129 h 2042"/>
                <a:gd name="T98" fmla="*/ 357 w 398"/>
                <a:gd name="T99" fmla="*/ 1040 h 2042"/>
                <a:gd name="T100" fmla="*/ 331 w 398"/>
                <a:gd name="T101" fmla="*/ 954 h 2042"/>
                <a:gd name="T102" fmla="*/ 302 w 398"/>
                <a:gd name="T103" fmla="*/ 873 h 2042"/>
                <a:gd name="T104" fmla="*/ 270 w 398"/>
                <a:gd name="T105" fmla="*/ 796 h 2042"/>
                <a:gd name="T106" fmla="*/ 236 w 398"/>
                <a:gd name="T107" fmla="*/ 723 h 2042"/>
                <a:gd name="T108" fmla="*/ 200 w 398"/>
                <a:gd name="T109" fmla="*/ 655 h 2042"/>
                <a:gd name="T110" fmla="*/ 164 w 398"/>
                <a:gd name="T111" fmla="*/ 593 h 2042"/>
                <a:gd name="T112" fmla="*/ 131 w 398"/>
                <a:gd name="T113" fmla="*/ 537 h 2042"/>
                <a:gd name="T114" fmla="*/ 100 w 398"/>
                <a:gd name="T115" fmla="*/ 491 h 2042"/>
                <a:gd name="T116" fmla="*/ 72 w 398"/>
                <a:gd name="T117" fmla="*/ 452 h 2042"/>
                <a:gd name="T118" fmla="*/ 50 w 398"/>
                <a:gd name="T119" fmla="*/ 421 h 2042"/>
                <a:gd name="T120" fmla="*/ 33 w 398"/>
                <a:gd name="T121" fmla="*/ 399 h 2042"/>
                <a:gd name="T122" fmla="*/ 24 w 398"/>
                <a:gd name="T123" fmla="*/ 387 h 20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8" h="2042">
                  <a:moveTo>
                    <a:pt x="80" y="0"/>
                  </a:moveTo>
                  <a:lnTo>
                    <a:pt x="0" y="393"/>
                  </a:lnTo>
                  <a:lnTo>
                    <a:pt x="0" y="395"/>
                  </a:lnTo>
                  <a:lnTo>
                    <a:pt x="4" y="399"/>
                  </a:lnTo>
                  <a:lnTo>
                    <a:pt x="7" y="401"/>
                  </a:lnTo>
                  <a:lnTo>
                    <a:pt x="10" y="405"/>
                  </a:lnTo>
                  <a:lnTo>
                    <a:pt x="12" y="410"/>
                  </a:lnTo>
                  <a:lnTo>
                    <a:pt x="17" y="416"/>
                  </a:lnTo>
                  <a:lnTo>
                    <a:pt x="20" y="420"/>
                  </a:lnTo>
                  <a:lnTo>
                    <a:pt x="25" y="426"/>
                  </a:lnTo>
                  <a:lnTo>
                    <a:pt x="31" y="431"/>
                  </a:lnTo>
                  <a:lnTo>
                    <a:pt x="36" y="440"/>
                  </a:lnTo>
                  <a:lnTo>
                    <a:pt x="41" y="447"/>
                  </a:lnTo>
                  <a:lnTo>
                    <a:pt x="48" y="456"/>
                  </a:lnTo>
                  <a:lnTo>
                    <a:pt x="54" y="465"/>
                  </a:lnTo>
                  <a:lnTo>
                    <a:pt x="62" y="476"/>
                  </a:lnTo>
                  <a:lnTo>
                    <a:pt x="67" y="485"/>
                  </a:lnTo>
                  <a:lnTo>
                    <a:pt x="74" y="495"/>
                  </a:lnTo>
                  <a:lnTo>
                    <a:pt x="82" y="506"/>
                  </a:lnTo>
                  <a:lnTo>
                    <a:pt x="89" y="518"/>
                  </a:lnTo>
                  <a:lnTo>
                    <a:pt x="97" y="528"/>
                  </a:lnTo>
                  <a:lnTo>
                    <a:pt x="105" y="541"/>
                  </a:lnTo>
                  <a:lnTo>
                    <a:pt x="113" y="554"/>
                  </a:lnTo>
                  <a:lnTo>
                    <a:pt x="122" y="569"/>
                  </a:lnTo>
                  <a:lnTo>
                    <a:pt x="130" y="582"/>
                  </a:lnTo>
                  <a:lnTo>
                    <a:pt x="138" y="595"/>
                  </a:lnTo>
                  <a:lnTo>
                    <a:pt x="147" y="610"/>
                  </a:lnTo>
                  <a:lnTo>
                    <a:pt x="156" y="625"/>
                  </a:lnTo>
                  <a:lnTo>
                    <a:pt x="164" y="640"/>
                  </a:lnTo>
                  <a:lnTo>
                    <a:pt x="173" y="656"/>
                  </a:lnTo>
                  <a:lnTo>
                    <a:pt x="182" y="673"/>
                  </a:lnTo>
                  <a:lnTo>
                    <a:pt x="191" y="690"/>
                  </a:lnTo>
                  <a:lnTo>
                    <a:pt x="200" y="707"/>
                  </a:lnTo>
                  <a:lnTo>
                    <a:pt x="208" y="723"/>
                  </a:lnTo>
                  <a:lnTo>
                    <a:pt x="216" y="740"/>
                  </a:lnTo>
                  <a:lnTo>
                    <a:pt x="225" y="758"/>
                  </a:lnTo>
                  <a:lnTo>
                    <a:pt x="233" y="776"/>
                  </a:lnTo>
                  <a:lnTo>
                    <a:pt x="242" y="795"/>
                  </a:lnTo>
                  <a:lnTo>
                    <a:pt x="250" y="813"/>
                  </a:lnTo>
                  <a:lnTo>
                    <a:pt x="259" y="833"/>
                  </a:lnTo>
                  <a:lnTo>
                    <a:pt x="267" y="852"/>
                  </a:lnTo>
                  <a:lnTo>
                    <a:pt x="275" y="870"/>
                  </a:lnTo>
                  <a:lnTo>
                    <a:pt x="282" y="890"/>
                  </a:lnTo>
                  <a:lnTo>
                    <a:pt x="291" y="911"/>
                  </a:lnTo>
                  <a:lnTo>
                    <a:pt x="296" y="931"/>
                  </a:lnTo>
                  <a:lnTo>
                    <a:pt x="304" y="951"/>
                  </a:lnTo>
                  <a:lnTo>
                    <a:pt x="312" y="972"/>
                  </a:lnTo>
                  <a:lnTo>
                    <a:pt x="318" y="993"/>
                  </a:lnTo>
                  <a:lnTo>
                    <a:pt x="323" y="1014"/>
                  </a:lnTo>
                  <a:lnTo>
                    <a:pt x="330" y="1035"/>
                  </a:lnTo>
                  <a:lnTo>
                    <a:pt x="335" y="1057"/>
                  </a:lnTo>
                  <a:lnTo>
                    <a:pt x="340" y="1078"/>
                  </a:lnTo>
                  <a:lnTo>
                    <a:pt x="344" y="1099"/>
                  </a:lnTo>
                  <a:lnTo>
                    <a:pt x="348" y="1121"/>
                  </a:lnTo>
                  <a:lnTo>
                    <a:pt x="352" y="1144"/>
                  </a:lnTo>
                  <a:lnTo>
                    <a:pt x="357" y="1166"/>
                  </a:lnTo>
                  <a:lnTo>
                    <a:pt x="360" y="1188"/>
                  </a:lnTo>
                  <a:lnTo>
                    <a:pt x="363" y="1210"/>
                  </a:lnTo>
                  <a:lnTo>
                    <a:pt x="364" y="1233"/>
                  </a:lnTo>
                  <a:lnTo>
                    <a:pt x="366" y="1256"/>
                  </a:lnTo>
                  <a:lnTo>
                    <a:pt x="368" y="1278"/>
                  </a:lnTo>
                  <a:lnTo>
                    <a:pt x="369" y="1302"/>
                  </a:lnTo>
                  <a:lnTo>
                    <a:pt x="369" y="1324"/>
                  </a:lnTo>
                  <a:lnTo>
                    <a:pt x="369" y="1348"/>
                  </a:lnTo>
                  <a:lnTo>
                    <a:pt x="366" y="1370"/>
                  </a:lnTo>
                  <a:lnTo>
                    <a:pt x="365" y="1392"/>
                  </a:lnTo>
                  <a:lnTo>
                    <a:pt x="363" y="1413"/>
                  </a:lnTo>
                  <a:lnTo>
                    <a:pt x="361" y="1435"/>
                  </a:lnTo>
                  <a:lnTo>
                    <a:pt x="357" y="1455"/>
                  </a:lnTo>
                  <a:lnTo>
                    <a:pt x="355" y="1474"/>
                  </a:lnTo>
                  <a:lnTo>
                    <a:pt x="351" y="1495"/>
                  </a:lnTo>
                  <a:lnTo>
                    <a:pt x="348" y="1515"/>
                  </a:lnTo>
                  <a:lnTo>
                    <a:pt x="344" y="1533"/>
                  </a:lnTo>
                  <a:lnTo>
                    <a:pt x="339" y="1553"/>
                  </a:lnTo>
                  <a:lnTo>
                    <a:pt x="335" y="1571"/>
                  </a:lnTo>
                  <a:lnTo>
                    <a:pt x="330" y="1589"/>
                  </a:lnTo>
                  <a:lnTo>
                    <a:pt x="325" y="1606"/>
                  </a:lnTo>
                  <a:lnTo>
                    <a:pt x="319" y="1623"/>
                  </a:lnTo>
                  <a:lnTo>
                    <a:pt x="314" y="1640"/>
                  </a:lnTo>
                  <a:lnTo>
                    <a:pt x="309" y="1657"/>
                  </a:lnTo>
                  <a:lnTo>
                    <a:pt x="302" y="1672"/>
                  </a:lnTo>
                  <a:lnTo>
                    <a:pt x="296" y="1687"/>
                  </a:lnTo>
                  <a:lnTo>
                    <a:pt x="289" y="1702"/>
                  </a:lnTo>
                  <a:lnTo>
                    <a:pt x="283" y="1717"/>
                  </a:lnTo>
                  <a:lnTo>
                    <a:pt x="275" y="1732"/>
                  </a:lnTo>
                  <a:lnTo>
                    <a:pt x="270" y="1746"/>
                  </a:lnTo>
                  <a:lnTo>
                    <a:pt x="262" y="1759"/>
                  </a:lnTo>
                  <a:lnTo>
                    <a:pt x="255" y="1774"/>
                  </a:lnTo>
                  <a:lnTo>
                    <a:pt x="248" y="1785"/>
                  </a:lnTo>
                  <a:lnTo>
                    <a:pt x="240" y="1797"/>
                  </a:lnTo>
                  <a:lnTo>
                    <a:pt x="233" y="1810"/>
                  </a:lnTo>
                  <a:lnTo>
                    <a:pt x="225" y="1822"/>
                  </a:lnTo>
                  <a:lnTo>
                    <a:pt x="219" y="1834"/>
                  </a:lnTo>
                  <a:lnTo>
                    <a:pt x="211" y="1846"/>
                  </a:lnTo>
                  <a:lnTo>
                    <a:pt x="203" y="1856"/>
                  </a:lnTo>
                  <a:lnTo>
                    <a:pt x="197" y="1868"/>
                  </a:lnTo>
                  <a:lnTo>
                    <a:pt x="189" y="1877"/>
                  </a:lnTo>
                  <a:lnTo>
                    <a:pt x="180" y="1886"/>
                  </a:lnTo>
                  <a:lnTo>
                    <a:pt x="173" y="1895"/>
                  </a:lnTo>
                  <a:lnTo>
                    <a:pt x="165" y="1904"/>
                  </a:lnTo>
                  <a:lnTo>
                    <a:pt x="157" y="1912"/>
                  </a:lnTo>
                  <a:lnTo>
                    <a:pt x="149" y="1921"/>
                  </a:lnTo>
                  <a:lnTo>
                    <a:pt x="143" y="1929"/>
                  </a:lnTo>
                  <a:lnTo>
                    <a:pt x="136" y="1937"/>
                  </a:lnTo>
                  <a:lnTo>
                    <a:pt x="129" y="1944"/>
                  </a:lnTo>
                  <a:lnTo>
                    <a:pt x="122" y="1951"/>
                  </a:lnTo>
                  <a:lnTo>
                    <a:pt x="114" y="1958"/>
                  </a:lnTo>
                  <a:lnTo>
                    <a:pt x="109" y="1964"/>
                  </a:lnTo>
                  <a:lnTo>
                    <a:pt x="101" y="1970"/>
                  </a:lnTo>
                  <a:lnTo>
                    <a:pt x="96" y="1976"/>
                  </a:lnTo>
                  <a:lnTo>
                    <a:pt x="91" y="1981"/>
                  </a:lnTo>
                  <a:lnTo>
                    <a:pt x="85" y="1987"/>
                  </a:lnTo>
                  <a:lnTo>
                    <a:pt x="79" y="1991"/>
                  </a:lnTo>
                  <a:lnTo>
                    <a:pt x="74" y="1995"/>
                  </a:lnTo>
                  <a:lnTo>
                    <a:pt x="68" y="1998"/>
                  </a:lnTo>
                  <a:lnTo>
                    <a:pt x="65" y="2004"/>
                  </a:lnTo>
                  <a:lnTo>
                    <a:pt x="59" y="2006"/>
                  </a:lnTo>
                  <a:lnTo>
                    <a:pt x="55" y="2009"/>
                  </a:lnTo>
                  <a:lnTo>
                    <a:pt x="51" y="2012"/>
                  </a:lnTo>
                  <a:lnTo>
                    <a:pt x="49" y="2015"/>
                  </a:lnTo>
                  <a:lnTo>
                    <a:pt x="42" y="2019"/>
                  </a:lnTo>
                  <a:lnTo>
                    <a:pt x="38" y="2022"/>
                  </a:lnTo>
                  <a:lnTo>
                    <a:pt x="34" y="2025"/>
                  </a:lnTo>
                  <a:lnTo>
                    <a:pt x="34" y="2026"/>
                  </a:lnTo>
                  <a:lnTo>
                    <a:pt x="33" y="2027"/>
                  </a:lnTo>
                  <a:lnTo>
                    <a:pt x="33" y="2027"/>
                  </a:lnTo>
                  <a:lnTo>
                    <a:pt x="33" y="2027"/>
                  </a:lnTo>
                  <a:lnTo>
                    <a:pt x="78" y="2042"/>
                  </a:lnTo>
                  <a:lnTo>
                    <a:pt x="78" y="2040"/>
                  </a:lnTo>
                  <a:lnTo>
                    <a:pt x="82" y="2039"/>
                  </a:lnTo>
                  <a:lnTo>
                    <a:pt x="85" y="2035"/>
                  </a:lnTo>
                  <a:lnTo>
                    <a:pt x="92" y="2032"/>
                  </a:lnTo>
                  <a:lnTo>
                    <a:pt x="99" y="2026"/>
                  </a:lnTo>
                  <a:lnTo>
                    <a:pt x="106" y="2021"/>
                  </a:lnTo>
                  <a:lnTo>
                    <a:pt x="110" y="2015"/>
                  </a:lnTo>
                  <a:lnTo>
                    <a:pt x="115" y="2012"/>
                  </a:lnTo>
                  <a:lnTo>
                    <a:pt x="121" y="2008"/>
                  </a:lnTo>
                  <a:lnTo>
                    <a:pt x="126" y="2004"/>
                  </a:lnTo>
                  <a:lnTo>
                    <a:pt x="131" y="1998"/>
                  </a:lnTo>
                  <a:lnTo>
                    <a:pt x="138" y="1993"/>
                  </a:lnTo>
                  <a:lnTo>
                    <a:pt x="143" y="1988"/>
                  </a:lnTo>
                  <a:lnTo>
                    <a:pt x="149" y="1981"/>
                  </a:lnTo>
                  <a:lnTo>
                    <a:pt x="155" y="1975"/>
                  </a:lnTo>
                  <a:lnTo>
                    <a:pt x="161" y="1968"/>
                  </a:lnTo>
                  <a:lnTo>
                    <a:pt x="168" y="1961"/>
                  </a:lnTo>
                  <a:lnTo>
                    <a:pt x="176" y="1955"/>
                  </a:lnTo>
                  <a:lnTo>
                    <a:pt x="182" y="1946"/>
                  </a:lnTo>
                  <a:lnTo>
                    <a:pt x="189" y="1938"/>
                  </a:lnTo>
                  <a:lnTo>
                    <a:pt x="195" y="1930"/>
                  </a:lnTo>
                  <a:lnTo>
                    <a:pt x="203" y="1923"/>
                  </a:lnTo>
                  <a:lnTo>
                    <a:pt x="210" y="1912"/>
                  </a:lnTo>
                  <a:lnTo>
                    <a:pt x="217" y="1903"/>
                  </a:lnTo>
                  <a:lnTo>
                    <a:pt x="224" y="1894"/>
                  </a:lnTo>
                  <a:lnTo>
                    <a:pt x="232" y="1885"/>
                  </a:lnTo>
                  <a:lnTo>
                    <a:pt x="238" y="1874"/>
                  </a:lnTo>
                  <a:lnTo>
                    <a:pt x="245" y="1864"/>
                  </a:lnTo>
                  <a:lnTo>
                    <a:pt x="253" y="1852"/>
                  </a:lnTo>
                  <a:lnTo>
                    <a:pt x="261" y="1840"/>
                  </a:lnTo>
                  <a:lnTo>
                    <a:pt x="267" y="1829"/>
                  </a:lnTo>
                  <a:lnTo>
                    <a:pt x="274" y="1815"/>
                  </a:lnTo>
                  <a:lnTo>
                    <a:pt x="282" y="1804"/>
                  </a:lnTo>
                  <a:lnTo>
                    <a:pt x="288" y="1792"/>
                  </a:lnTo>
                  <a:lnTo>
                    <a:pt x="295" y="1778"/>
                  </a:lnTo>
                  <a:lnTo>
                    <a:pt x="301" y="1764"/>
                  </a:lnTo>
                  <a:lnTo>
                    <a:pt x="308" y="1750"/>
                  </a:lnTo>
                  <a:lnTo>
                    <a:pt x="314" y="1736"/>
                  </a:lnTo>
                  <a:lnTo>
                    <a:pt x="321" y="1720"/>
                  </a:lnTo>
                  <a:lnTo>
                    <a:pt x="327" y="1704"/>
                  </a:lnTo>
                  <a:lnTo>
                    <a:pt x="334" y="1689"/>
                  </a:lnTo>
                  <a:lnTo>
                    <a:pt x="340" y="1674"/>
                  </a:lnTo>
                  <a:lnTo>
                    <a:pt x="344" y="1656"/>
                  </a:lnTo>
                  <a:lnTo>
                    <a:pt x="351" y="1640"/>
                  </a:lnTo>
                  <a:lnTo>
                    <a:pt x="355" y="1622"/>
                  </a:lnTo>
                  <a:lnTo>
                    <a:pt x="360" y="1605"/>
                  </a:lnTo>
                  <a:lnTo>
                    <a:pt x="365" y="1585"/>
                  </a:lnTo>
                  <a:lnTo>
                    <a:pt x="369" y="1568"/>
                  </a:lnTo>
                  <a:lnTo>
                    <a:pt x="374" y="1549"/>
                  </a:lnTo>
                  <a:lnTo>
                    <a:pt x="378" y="1529"/>
                  </a:lnTo>
                  <a:lnTo>
                    <a:pt x="381" y="1508"/>
                  </a:lnTo>
                  <a:lnTo>
                    <a:pt x="385" y="1489"/>
                  </a:lnTo>
                  <a:lnTo>
                    <a:pt x="387" y="1468"/>
                  </a:lnTo>
                  <a:lnTo>
                    <a:pt x="390" y="1447"/>
                  </a:lnTo>
                  <a:lnTo>
                    <a:pt x="393" y="1426"/>
                  </a:lnTo>
                  <a:lnTo>
                    <a:pt x="394" y="1404"/>
                  </a:lnTo>
                  <a:lnTo>
                    <a:pt x="395" y="1380"/>
                  </a:lnTo>
                  <a:lnTo>
                    <a:pt x="398" y="1359"/>
                  </a:lnTo>
                  <a:lnTo>
                    <a:pt x="398" y="1336"/>
                  </a:lnTo>
                  <a:lnTo>
                    <a:pt x="398" y="1312"/>
                  </a:lnTo>
                  <a:lnTo>
                    <a:pt x="397" y="1289"/>
                  </a:lnTo>
                  <a:lnTo>
                    <a:pt x="395" y="1265"/>
                  </a:lnTo>
                  <a:lnTo>
                    <a:pt x="393" y="1242"/>
                  </a:lnTo>
                  <a:lnTo>
                    <a:pt x="391" y="1219"/>
                  </a:lnTo>
                  <a:lnTo>
                    <a:pt x="389" y="1196"/>
                  </a:lnTo>
                  <a:lnTo>
                    <a:pt x="386" y="1175"/>
                  </a:lnTo>
                  <a:lnTo>
                    <a:pt x="381" y="1151"/>
                  </a:lnTo>
                  <a:lnTo>
                    <a:pt x="378" y="1129"/>
                  </a:lnTo>
                  <a:lnTo>
                    <a:pt x="373" y="1107"/>
                  </a:lnTo>
                  <a:lnTo>
                    <a:pt x="369" y="1085"/>
                  </a:lnTo>
                  <a:lnTo>
                    <a:pt x="363" y="1063"/>
                  </a:lnTo>
                  <a:lnTo>
                    <a:pt x="357" y="1040"/>
                  </a:lnTo>
                  <a:lnTo>
                    <a:pt x="351" y="1019"/>
                  </a:lnTo>
                  <a:lnTo>
                    <a:pt x="346" y="999"/>
                  </a:lnTo>
                  <a:lnTo>
                    <a:pt x="339" y="976"/>
                  </a:lnTo>
                  <a:lnTo>
                    <a:pt x="331" y="954"/>
                  </a:lnTo>
                  <a:lnTo>
                    <a:pt x="323" y="933"/>
                  </a:lnTo>
                  <a:lnTo>
                    <a:pt x="317" y="914"/>
                  </a:lnTo>
                  <a:lnTo>
                    <a:pt x="309" y="893"/>
                  </a:lnTo>
                  <a:lnTo>
                    <a:pt x="302" y="873"/>
                  </a:lnTo>
                  <a:lnTo>
                    <a:pt x="293" y="853"/>
                  </a:lnTo>
                  <a:lnTo>
                    <a:pt x="287" y="834"/>
                  </a:lnTo>
                  <a:lnTo>
                    <a:pt x="278" y="816"/>
                  </a:lnTo>
                  <a:lnTo>
                    <a:pt x="270" y="796"/>
                  </a:lnTo>
                  <a:lnTo>
                    <a:pt x="261" y="776"/>
                  </a:lnTo>
                  <a:lnTo>
                    <a:pt x="253" y="758"/>
                  </a:lnTo>
                  <a:lnTo>
                    <a:pt x="244" y="740"/>
                  </a:lnTo>
                  <a:lnTo>
                    <a:pt x="236" y="723"/>
                  </a:lnTo>
                  <a:lnTo>
                    <a:pt x="227" y="706"/>
                  </a:lnTo>
                  <a:lnTo>
                    <a:pt x="219" y="689"/>
                  </a:lnTo>
                  <a:lnTo>
                    <a:pt x="208" y="672"/>
                  </a:lnTo>
                  <a:lnTo>
                    <a:pt x="200" y="655"/>
                  </a:lnTo>
                  <a:lnTo>
                    <a:pt x="190" y="639"/>
                  </a:lnTo>
                  <a:lnTo>
                    <a:pt x="182" y="623"/>
                  </a:lnTo>
                  <a:lnTo>
                    <a:pt x="173" y="608"/>
                  </a:lnTo>
                  <a:lnTo>
                    <a:pt x="164" y="593"/>
                  </a:lnTo>
                  <a:lnTo>
                    <a:pt x="156" y="579"/>
                  </a:lnTo>
                  <a:lnTo>
                    <a:pt x="148" y="565"/>
                  </a:lnTo>
                  <a:lnTo>
                    <a:pt x="139" y="552"/>
                  </a:lnTo>
                  <a:lnTo>
                    <a:pt x="131" y="537"/>
                  </a:lnTo>
                  <a:lnTo>
                    <a:pt x="122" y="525"/>
                  </a:lnTo>
                  <a:lnTo>
                    <a:pt x="115" y="514"/>
                  </a:lnTo>
                  <a:lnTo>
                    <a:pt x="108" y="502"/>
                  </a:lnTo>
                  <a:lnTo>
                    <a:pt x="100" y="491"/>
                  </a:lnTo>
                  <a:lnTo>
                    <a:pt x="92" y="480"/>
                  </a:lnTo>
                  <a:lnTo>
                    <a:pt x="85" y="472"/>
                  </a:lnTo>
                  <a:lnTo>
                    <a:pt x="79" y="460"/>
                  </a:lnTo>
                  <a:lnTo>
                    <a:pt x="72" y="452"/>
                  </a:lnTo>
                  <a:lnTo>
                    <a:pt x="66" y="443"/>
                  </a:lnTo>
                  <a:lnTo>
                    <a:pt x="61" y="435"/>
                  </a:lnTo>
                  <a:lnTo>
                    <a:pt x="55" y="427"/>
                  </a:lnTo>
                  <a:lnTo>
                    <a:pt x="50" y="421"/>
                  </a:lnTo>
                  <a:lnTo>
                    <a:pt x="45" y="414"/>
                  </a:lnTo>
                  <a:lnTo>
                    <a:pt x="41" y="409"/>
                  </a:lnTo>
                  <a:lnTo>
                    <a:pt x="37" y="404"/>
                  </a:lnTo>
                  <a:lnTo>
                    <a:pt x="33" y="399"/>
                  </a:lnTo>
                  <a:lnTo>
                    <a:pt x="31" y="396"/>
                  </a:lnTo>
                  <a:lnTo>
                    <a:pt x="29" y="392"/>
                  </a:lnTo>
                  <a:lnTo>
                    <a:pt x="25" y="388"/>
                  </a:lnTo>
                  <a:lnTo>
                    <a:pt x="24" y="387"/>
                  </a:lnTo>
                  <a:lnTo>
                    <a:pt x="117" y="9"/>
                  </a:lnTo>
                  <a:lnTo>
                    <a:pt x="80" y="0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20"/>
            <p:cNvSpPr>
              <a:spLocks/>
            </p:cNvSpPr>
            <p:nvPr/>
          </p:nvSpPr>
          <p:spPr bwMode="auto">
            <a:xfrm>
              <a:off x="6681788" y="929430"/>
              <a:ext cx="61913" cy="98029"/>
            </a:xfrm>
            <a:custGeom>
              <a:avLst/>
              <a:gdLst>
                <a:gd name="T0" fmla="*/ 50 w 155"/>
                <a:gd name="T1" fmla="*/ 10 h 272"/>
                <a:gd name="T2" fmla="*/ 34 w 155"/>
                <a:gd name="T3" fmla="*/ 25 h 272"/>
                <a:gd name="T4" fmla="*/ 25 w 155"/>
                <a:gd name="T5" fmla="*/ 38 h 272"/>
                <a:gd name="T6" fmla="*/ 17 w 155"/>
                <a:gd name="T7" fmla="*/ 53 h 272"/>
                <a:gd name="T8" fmla="*/ 10 w 155"/>
                <a:gd name="T9" fmla="*/ 68 h 272"/>
                <a:gd name="T10" fmla="*/ 4 w 155"/>
                <a:gd name="T11" fmla="*/ 85 h 272"/>
                <a:gd name="T12" fmla="*/ 3 w 155"/>
                <a:gd name="T13" fmla="*/ 105 h 272"/>
                <a:gd name="T14" fmla="*/ 0 w 155"/>
                <a:gd name="T15" fmla="*/ 126 h 272"/>
                <a:gd name="T16" fmla="*/ 0 w 155"/>
                <a:gd name="T17" fmla="*/ 149 h 272"/>
                <a:gd name="T18" fmla="*/ 4 w 155"/>
                <a:gd name="T19" fmla="*/ 174 h 272"/>
                <a:gd name="T20" fmla="*/ 10 w 155"/>
                <a:gd name="T21" fmla="*/ 199 h 272"/>
                <a:gd name="T22" fmla="*/ 19 w 155"/>
                <a:gd name="T23" fmla="*/ 221 h 272"/>
                <a:gd name="T24" fmla="*/ 28 w 155"/>
                <a:gd name="T25" fmla="*/ 240 h 272"/>
                <a:gd name="T26" fmla="*/ 41 w 155"/>
                <a:gd name="T27" fmla="*/ 254 h 272"/>
                <a:gd name="T28" fmla="*/ 58 w 155"/>
                <a:gd name="T29" fmla="*/ 266 h 272"/>
                <a:gd name="T30" fmla="*/ 76 w 155"/>
                <a:gd name="T31" fmla="*/ 271 h 272"/>
                <a:gd name="T32" fmla="*/ 96 w 155"/>
                <a:gd name="T33" fmla="*/ 270 h 272"/>
                <a:gd name="T34" fmla="*/ 113 w 155"/>
                <a:gd name="T35" fmla="*/ 262 h 272"/>
                <a:gd name="T36" fmla="*/ 130 w 155"/>
                <a:gd name="T37" fmla="*/ 247 h 272"/>
                <a:gd name="T38" fmla="*/ 142 w 155"/>
                <a:gd name="T39" fmla="*/ 224 h 272"/>
                <a:gd name="T40" fmla="*/ 151 w 155"/>
                <a:gd name="T41" fmla="*/ 199 h 272"/>
                <a:gd name="T42" fmla="*/ 155 w 155"/>
                <a:gd name="T43" fmla="*/ 176 h 272"/>
                <a:gd name="T44" fmla="*/ 155 w 155"/>
                <a:gd name="T45" fmla="*/ 160 h 272"/>
                <a:gd name="T46" fmla="*/ 136 w 155"/>
                <a:gd name="T47" fmla="*/ 144 h 272"/>
                <a:gd name="T48" fmla="*/ 135 w 155"/>
                <a:gd name="T49" fmla="*/ 169 h 272"/>
                <a:gd name="T50" fmla="*/ 132 w 155"/>
                <a:gd name="T51" fmla="*/ 193 h 272"/>
                <a:gd name="T52" fmla="*/ 125 w 155"/>
                <a:gd name="T53" fmla="*/ 215 h 272"/>
                <a:gd name="T54" fmla="*/ 115 w 155"/>
                <a:gd name="T55" fmla="*/ 233 h 272"/>
                <a:gd name="T56" fmla="*/ 102 w 155"/>
                <a:gd name="T57" fmla="*/ 246 h 272"/>
                <a:gd name="T58" fmla="*/ 83 w 155"/>
                <a:gd name="T59" fmla="*/ 254 h 272"/>
                <a:gd name="T60" fmla="*/ 60 w 155"/>
                <a:gd name="T61" fmla="*/ 245 h 272"/>
                <a:gd name="T62" fmla="*/ 50 w 155"/>
                <a:gd name="T63" fmla="*/ 236 h 272"/>
                <a:gd name="T64" fmla="*/ 40 w 155"/>
                <a:gd name="T65" fmla="*/ 221 h 272"/>
                <a:gd name="T66" fmla="*/ 32 w 155"/>
                <a:gd name="T67" fmla="*/ 206 h 272"/>
                <a:gd name="T68" fmla="*/ 25 w 155"/>
                <a:gd name="T69" fmla="*/ 185 h 272"/>
                <a:gd name="T70" fmla="*/ 23 w 155"/>
                <a:gd name="T71" fmla="*/ 164 h 272"/>
                <a:gd name="T72" fmla="*/ 20 w 155"/>
                <a:gd name="T73" fmla="*/ 142 h 272"/>
                <a:gd name="T74" fmla="*/ 19 w 155"/>
                <a:gd name="T75" fmla="*/ 121 h 272"/>
                <a:gd name="T76" fmla="*/ 21 w 155"/>
                <a:gd name="T77" fmla="*/ 102 h 272"/>
                <a:gd name="T78" fmla="*/ 25 w 155"/>
                <a:gd name="T79" fmla="*/ 87 h 272"/>
                <a:gd name="T80" fmla="*/ 29 w 155"/>
                <a:gd name="T81" fmla="*/ 71 h 272"/>
                <a:gd name="T82" fmla="*/ 40 w 155"/>
                <a:gd name="T83" fmla="*/ 50 h 272"/>
                <a:gd name="T84" fmla="*/ 55 w 155"/>
                <a:gd name="T85" fmla="*/ 29 h 272"/>
                <a:gd name="T86" fmla="*/ 74 w 155"/>
                <a:gd name="T87" fmla="*/ 17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55" h="272">
                  <a:moveTo>
                    <a:pt x="64" y="0"/>
                  </a:moveTo>
                  <a:lnTo>
                    <a:pt x="57" y="3"/>
                  </a:lnTo>
                  <a:lnTo>
                    <a:pt x="50" y="10"/>
                  </a:lnTo>
                  <a:lnTo>
                    <a:pt x="43" y="15"/>
                  </a:lnTo>
                  <a:lnTo>
                    <a:pt x="37" y="23"/>
                  </a:lnTo>
                  <a:lnTo>
                    <a:pt x="34" y="25"/>
                  </a:lnTo>
                  <a:lnTo>
                    <a:pt x="30" y="29"/>
                  </a:lnTo>
                  <a:lnTo>
                    <a:pt x="28" y="33"/>
                  </a:lnTo>
                  <a:lnTo>
                    <a:pt x="25" y="38"/>
                  </a:lnTo>
                  <a:lnTo>
                    <a:pt x="23" y="42"/>
                  </a:lnTo>
                  <a:lnTo>
                    <a:pt x="19" y="47"/>
                  </a:lnTo>
                  <a:lnTo>
                    <a:pt x="17" y="53"/>
                  </a:lnTo>
                  <a:lnTo>
                    <a:pt x="16" y="58"/>
                  </a:lnTo>
                  <a:lnTo>
                    <a:pt x="13" y="63"/>
                  </a:lnTo>
                  <a:lnTo>
                    <a:pt x="10" y="68"/>
                  </a:lnTo>
                  <a:lnTo>
                    <a:pt x="8" y="74"/>
                  </a:lnTo>
                  <a:lnTo>
                    <a:pt x="7" y="80"/>
                  </a:lnTo>
                  <a:lnTo>
                    <a:pt x="4" y="85"/>
                  </a:lnTo>
                  <a:lnTo>
                    <a:pt x="4" y="92"/>
                  </a:lnTo>
                  <a:lnTo>
                    <a:pt x="3" y="98"/>
                  </a:lnTo>
                  <a:lnTo>
                    <a:pt x="3" y="105"/>
                  </a:lnTo>
                  <a:lnTo>
                    <a:pt x="2" y="112"/>
                  </a:lnTo>
                  <a:lnTo>
                    <a:pt x="0" y="119"/>
                  </a:lnTo>
                  <a:lnTo>
                    <a:pt x="0" y="126"/>
                  </a:lnTo>
                  <a:lnTo>
                    <a:pt x="0" y="134"/>
                  </a:lnTo>
                  <a:lnTo>
                    <a:pt x="0" y="142"/>
                  </a:lnTo>
                  <a:lnTo>
                    <a:pt x="0" y="149"/>
                  </a:lnTo>
                  <a:lnTo>
                    <a:pt x="2" y="157"/>
                  </a:lnTo>
                  <a:lnTo>
                    <a:pt x="4" y="166"/>
                  </a:lnTo>
                  <a:lnTo>
                    <a:pt x="4" y="174"/>
                  </a:lnTo>
                  <a:lnTo>
                    <a:pt x="6" y="183"/>
                  </a:lnTo>
                  <a:lnTo>
                    <a:pt x="7" y="191"/>
                  </a:lnTo>
                  <a:lnTo>
                    <a:pt x="10" y="199"/>
                  </a:lnTo>
                  <a:lnTo>
                    <a:pt x="12" y="207"/>
                  </a:lnTo>
                  <a:lnTo>
                    <a:pt x="15" y="215"/>
                  </a:lnTo>
                  <a:lnTo>
                    <a:pt x="19" y="221"/>
                  </a:lnTo>
                  <a:lnTo>
                    <a:pt x="23" y="229"/>
                  </a:lnTo>
                  <a:lnTo>
                    <a:pt x="25" y="234"/>
                  </a:lnTo>
                  <a:lnTo>
                    <a:pt x="28" y="240"/>
                  </a:lnTo>
                  <a:lnTo>
                    <a:pt x="32" y="245"/>
                  </a:lnTo>
                  <a:lnTo>
                    <a:pt x="37" y="250"/>
                  </a:lnTo>
                  <a:lnTo>
                    <a:pt x="41" y="254"/>
                  </a:lnTo>
                  <a:lnTo>
                    <a:pt x="46" y="259"/>
                  </a:lnTo>
                  <a:lnTo>
                    <a:pt x="51" y="263"/>
                  </a:lnTo>
                  <a:lnTo>
                    <a:pt x="58" y="266"/>
                  </a:lnTo>
                  <a:lnTo>
                    <a:pt x="63" y="268"/>
                  </a:lnTo>
                  <a:lnTo>
                    <a:pt x="70" y="270"/>
                  </a:lnTo>
                  <a:lnTo>
                    <a:pt x="76" y="271"/>
                  </a:lnTo>
                  <a:lnTo>
                    <a:pt x="83" y="272"/>
                  </a:lnTo>
                  <a:lnTo>
                    <a:pt x="88" y="271"/>
                  </a:lnTo>
                  <a:lnTo>
                    <a:pt x="96" y="270"/>
                  </a:lnTo>
                  <a:lnTo>
                    <a:pt x="101" y="268"/>
                  </a:lnTo>
                  <a:lnTo>
                    <a:pt x="109" y="266"/>
                  </a:lnTo>
                  <a:lnTo>
                    <a:pt x="113" y="262"/>
                  </a:lnTo>
                  <a:lnTo>
                    <a:pt x="118" y="258"/>
                  </a:lnTo>
                  <a:lnTo>
                    <a:pt x="123" y="253"/>
                  </a:lnTo>
                  <a:lnTo>
                    <a:pt x="130" y="247"/>
                  </a:lnTo>
                  <a:lnTo>
                    <a:pt x="134" y="240"/>
                  </a:lnTo>
                  <a:lnTo>
                    <a:pt x="138" y="233"/>
                  </a:lnTo>
                  <a:lnTo>
                    <a:pt x="142" y="224"/>
                  </a:lnTo>
                  <a:lnTo>
                    <a:pt x="145" y="217"/>
                  </a:lnTo>
                  <a:lnTo>
                    <a:pt x="148" y="208"/>
                  </a:lnTo>
                  <a:lnTo>
                    <a:pt x="151" y="199"/>
                  </a:lnTo>
                  <a:lnTo>
                    <a:pt x="152" y="190"/>
                  </a:lnTo>
                  <a:lnTo>
                    <a:pt x="155" y="181"/>
                  </a:lnTo>
                  <a:lnTo>
                    <a:pt x="155" y="176"/>
                  </a:lnTo>
                  <a:lnTo>
                    <a:pt x="155" y="170"/>
                  </a:lnTo>
                  <a:lnTo>
                    <a:pt x="155" y="165"/>
                  </a:lnTo>
                  <a:lnTo>
                    <a:pt x="155" y="160"/>
                  </a:lnTo>
                  <a:lnTo>
                    <a:pt x="155" y="151"/>
                  </a:lnTo>
                  <a:lnTo>
                    <a:pt x="155" y="142"/>
                  </a:lnTo>
                  <a:lnTo>
                    <a:pt x="136" y="144"/>
                  </a:lnTo>
                  <a:lnTo>
                    <a:pt x="136" y="152"/>
                  </a:lnTo>
                  <a:lnTo>
                    <a:pt x="136" y="160"/>
                  </a:lnTo>
                  <a:lnTo>
                    <a:pt x="135" y="169"/>
                  </a:lnTo>
                  <a:lnTo>
                    <a:pt x="135" y="177"/>
                  </a:lnTo>
                  <a:lnTo>
                    <a:pt x="134" y="185"/>
                  </a:lnTo>
                  <a:lnTo>
                    <a:pt x="132" y="193"/>
                  </a:lnTo>
                  <a:lnTo>
                    <a:pt x="130" y="199"/>
                  </a:lnTo>
                  <a:lnTo>
                    <a:pt x="128" y="208"/>
                  </a:lnTo>
                  <a:lnTo>
                    <a:pt x="125" y="215"/>
                  </a:lnTo>
                  <a:lnTo>
                    <a:pt x="122" y="220"/>
                  </a:lnTo>
                  <a:lnTo>
                    <a:pt x="118" y="227"/>
                  </a:lnTo>
                  <a:lnTo>
                    <a:pt x="115" y="233"/>
                  </a:lnTo>
                  <a:lnTo>
                    <a:pt x="110" y="237"/>
                  </a:lnTo>
                  <a:lnTo>
                    <a:pt x="106" y="242"/>
                  </a:lnTo>
                  <a:lnTo>
                    <a:pt x="102" y="246"/>
                  </a:lnTo>
                  <a:lnTo>
                    <a:pt x="100" y="250"/>
                  </a:lnTo>
                  <a:lnTo>
                    <a:pt x="91" y="253"/>
                  </a:lnTo>
                  <a:lnTo>
                    <a:pt x="83" y="254"/>
                  </a:lnTo>
                  <a:lnTo>
                    <a:pt x="75" y="251"/>
                  </a:lnTo>
                  <a:lnTo>
                    <a:pt x="67" y="249"/>
                  </a:lnTo>
                  <a:lnTo>
                    <a:pt x="60" y="245"/>
                  </a:lnTo>
                  <a:lnTo>
                    <a:pt x="58" y="242"/>
                  </a:lnTo>
                  <a:lnTo>
                    <a:pt x="53" y="238"/>
                  </a:lnTo>
                  <a:lnTo>
                    <a:pt x="50" y="236"/>
                  </a:lnTo>
                  <a:lnTo>
                    <a:pt x="46" y="230"/>
                  </a:lnTo>
                  <a:lnTo>
                    <a:pt x="43" y="227"/>
                  </a:lnTo>
                  <a:lnTo>
                    <a:pt x="40" y="221"/>
                  </a:lnTo>
                  <a:lnTo>
                    <a:pt x="37" y="217"/>
                  </a:lnTo>
                  <a:lnTo>
                    <a:pt x="34" y="211"/>
                  </a:lnTo>
                  <a:lnTo>
                    <a:pt x="32" y="206"/>
                  </a:lnTo>
                  <a:lnTo>
                    <a:pt x="29" y="199"/>
                  </a:lnTo>
                  <a:lnTo>
                    <a:pt x="28" y="193"/>
                  </a:lnTo>
                  <a:lnTo>
                    <a:pt x="25" y="185"/>
                  </a:lnTo>
                  <a:lnTo>
                    <a:pt x="25" y="178"/>
                  </a:lnTo>
                  <a:lnTo>
                    <a:pt x="23" y="170"/>
                  </a:lnTo>
                  <a:lnTo>
                    <a:pt x="23" y="164"/>
                  </a:lnTo>
                  <a:lnTo>
                    <a:pt x="21" y="155"/>
                  </a:lnTo>
                  <a:lnTo>
                    <a:pt x="20" y="148"/>
                  </a:lnTo>
                  <a:lnTo>
                    <a:pt x="20" y="142"/>
                  </a:lnTo>
                  <a:lnTo>
                    <a:pt x="20" y="135"/>
                  </a:lnTo>
                  <a:lnTo>
                    <a:pt x="19" y="127"/>
                  </a:lnTo>
                  <a:lnTo>
                    <a:pt x="19" y="121"/>
                  </a:lnTo>
                  <a:lnTo>
                    <a:pt x="20" y="115"/>
                  </a:lnTo>
                  <a:lnTo>
                    <a:pt x="21" y="109"/>
                  </a:lnTo>
                  <a:lnTo>
                    <a:pt x="21" y="102"/>
                  </a:lnTo>
                  <a:lnTo>
                    <a:pt x="23" y="97"/>
                  </a:lnTo>
                  <a:lnTo>
                    <a:pt x="23" y="92"/>
                  </a:lnTo>
                  <a:lnTo>
                    <a:pt x="25" y="87"/>
                  </a:lnTo>
                  <a:lnTo>
                    <a:pt x="25" y="81"/>
                  </a:lnTo>
                  <a:lnTo>
                    <a:pt x="28" y="75"/>
                  </a:lnTo>
                  <a:lnTo>
                    <a:pt x="29" y="71"/>
                  </a:lnTo>
                  <a:lnTo>
                    <a:pt x="32" y="67"/>
                  </a:lnTo>
                  <a:lnTo>
                    <a:pt x="34" y="58"/>
                  </a:lnTo>
                  <a:lnTo>
                    <a:pt x="40" y="50"/>
                  </a:lnTo>
                  <a:lnTo>
                    <a:pt x="45" y="42"/>
                  </a:lnTo>
                  <a:lnTo>
                    <a:pt x="50" y="36"/>
                  </a:lnTo>
                  <a:lnTo>
                    <a:pt x="55" y="29"/>
                  </a:lnTo>
                  <a:lnTo>
                    <a:pt x="60" y="24"/>
                  </a:lnTo>
                  <a:lnTo>
                    <a:pt x="67" y="20"/>
                  </a:lnTo>
                  <a:lnTo>
                    <a:pt x="74" y="17"/>
                  </a:lnTo>
                  <a:lnTo>
                    <a:pt x="64" y="0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21"/>
            <p:cNvSpPr>
              <a:spLocks/>
            </p:cNvSpPr>
            <p:nvPr/>
          </p:nvSpPr>
          <p:spPr bwMode="auto">
            <a:xfrm>
              <a:off x="6354763" y="812661"/>
              <a:ext cx="165100" cy="683317"/>
            </a:xfrm>
            <a:custGeom>
              <a:avLst/>
              <a:gdLst>
                <a:gd name="T0" fmla="*/ 218 w 417"/>
                <a:gd name="T1" fmla="*/ 780 h 1896"/>
                <a:gd name="T2" fmla="*/ 202 w 417"/>
                <a:gd name="T3" fmla="*/ 797 h 1896"/>
                <a:gd name="T4" fmla="*/ 188 w 417"/>
                <a:gd name="T5" fmla="*/ 817 h 1896"/>
                <a:gd name="T6" fmla="*/ 169 w 417"/>
                <a:gd name="T7" fmla="*/ 842 h 1896"/>
                <a:gd name="T8" fmla="*/ 149 w 417"/>
                <a:gd name="T9" fmla="*/ 872 h 1896"/>
                <a:gd name="T10" fmla="*/ 126 w 417"/>
                <a:gd name="T11" fmla="*/ 907 h 1896"/>
                <a:gd name="T12" fmla="*/ 104 w 417"/>
                <a:gd name="T13" fmla="*/ 946 h 1896"/>
                <a:gd name="T14" fmla="*/ 82 w 417"/>
                <a:gd name="T15" fmla="*/ 992 h 1896"/>
                <a:gd name="T16" fmla="*/ 60 w 417"/>
                <a:gd name="T17" fmla="*/ 1039 h 1896"/>
                <a:gd name="T18" fmla="*/ 40 w 417"/>
                <a:gd name="T19" fmla="*/ 1091 h 1896"/>
                <a:gd name="T20" fmla="*/ 24 w 417"/>
                <a:gd name="T21" fmla="*/ 1146 h 1896"/>
                <a:gd name="T22" fmla="*/ 11 w 417"/>
                <a:gd name="T23" fmla="*/ 1204 h 1896"/>
                <a:gd name="T24" fmla="*/ 2 w 417"/>
                <a:gd name="T25" fmla="*/ 1264 h 1896"/>
                <a:gd name="T26" fmla="*/ 0 w 417"/>
                <a:gd name="T27" fmla="*/ 1325 h 1896"/>
                <a:gd name="T28" fmla="*/ 3 w 417"/>
                <a:gd name="T29" fmla="*/ 1389 h 1896"/>
                <a:gd name="T30" fmla="*/ 14 w 417"/>
                <a:gd name="T31" fmla="*/ 1453 h 1896"/>
                <a:gd name="T32" fmla="*/ 28 w 417"/>
                <a:gd name="T33" fmla="*/ 1512 h 1896"/>
                <a:gd name="T34" fmla="*/ 49 w 417"/>
                <a:gd name="T35" fmla="*/ 1567 h 1896"/>
                <a:gd name="T36" fmla="*/ 73 w 417"/>
                <a:gd name="T37" fmla="*/ 1618 h 1896"/>
                <a:gd name="T38" fmla="*/ 99 w 417"/>
                <a:gd name="T39" fmla="*/ 1662 h 1896"/>
                <a:gd name="T40" fmla="*/ 128 w 417"/>
                <a:gd name="T41" fmla="*/ 1703 h 1896"/>
                <a:gd name="T42" fmla="*/ 158 w 417"/>
                <a:gd name="T43" fmla="*/ 1741 h 1896"/>
                <a:gd name="T44" fmla="*/ 189 w 417"/>
                <a:gd name="T45" fmla="*/ 1772 h 1896"/>
                <a:gd name="T46" fmla="*/ 219 w 417"/>
                <a:gd name="T47" fmla="*/ 1801 h 1896"/>
                <a:gd name="T48" fmla="*/ 248 w 417"/>
                <a:gd name="T49" fmla="*/ 1825 h 1896"/>
                <a:gd name="T50" fmla="*/ 275 w 417"/>
                <a:gd name="T51" fmla="*/ 1845 h 1896"/>
                <a:gd name="T52" fmla="*/ 300 w 417"/>
                <a:gd name="T53" fmla="*/ 1862 h 1896"/>
                <a:gd name="T54" fmla="*/ 322 w 417"/>
                <a:gd name="T55" fmla="*/ 1875 h 1896"/>
                <a:gd name="T56" fmla="*/ 339 w 417"/>
                <a:gd name="T57" fmla="*/ 1886 h 1896"/>
                <a:gd name="T58" fmla="*/ 356 w 417"/>
                <a:gd name="T59" fmla="*/ 1895 h 1896"/>
                <a:gd name="T60" fmla="*/ 415 w 417"/>
                <a:gd name="T61" fmla="*/ 1895 h 1896"/>
                <a:gd name="T62" fmla="*/ 396 w 417"/>
                <a:gd name="T63" fmla="*/ 1886 h 1896"/>
                <a:gd name="T64" fmla="*/ 377 w 417"/>
                <a:gd name="T65" fmla="*/ 1875 h 1896"/>
                <a:gd name="T66" fmla="*/ 354 w 417"/>
                <a:gd name="T67" fmla="*/ 1862 h 1896"/>
                <a:gd name="T68" fmla="*/ 325 w 417"/>
                <a:gd name="T69" fmla="*/ 1844 h 1896"/>
                <a:gd name="T70" fmla="*/ 294 w 417"/>
                <a:gd name="T71" fmla="*/ 1822 h 1896"/>
                <a:gd name="T72" fmla="*/ 261 w 417"/>
                <a:gd name="T73" fmla="*/ 1796 h 1896"/>
                <a:gd name="T74" fmla="*/ 227 w 417"/>
                <a:gd name="T75" fmla="*/ 1766 h 1896"/>
                <a:gd name="T76" fmla="*/ 192 w 417"/>
                <a:gd name="T77" fmla="*/ 1732 h 1896"/>
                <a:gd name="T78" fmla="*/ 159 w 417"/>
                <a:gd name="T79" fmla="*/ 1695 h 1896"/>
                <a:gd name="T80" fmla="*/ 128 w 417"/>
                <a:gd name="T81" fmla="*/ 1652 h 1896"/>
                <a:gd name="T82" fmla="*/ 100 w 417"/>
                <a:gd name="T83" fmla="*/ 1606 h 1896"/>
                <a:gd name="T84" fmla="*/ 77 w 417"/>
                <a:gd name="T85" fmla="*/ 1555 h 1896"/>
                <a:gd name="T86" fmla="*/ 57 w 417"/>
                <a:gd name="T87" fmla="*/ 1502 h 1896"/>
                <a:gd name="T88" fmla="*/ 44 w 417"/>
                <a:gd name="T89" fmla="*/ 1443 h 1896"/>
                <a:gd name="T90" fmla="*/ 39 w 417"/>
                <a:gd name="T91" fmla="*/ 1381 h 1896"/>
                <a:gd name="T92" fmla="*/ 37 w 417"/>
                <a:gd name="T93" fmla="*/ 1321 h 1896"/>
                <a:gd name="T94" fmla="*/ 37 w 417"/>
                <a:gd name="T95" fmla="*/ 1266 h 1896"/>
                <a:gd name="T96" fmla="*/ 41 w 417"/>
                <a:gd name="T97" fmla="*/ 1218 h 1896"/>
                <a:gd name="T98" fmla="*/ 49 w 417"/>
                <a:gd name="T99" fmla="*/ 1174 h 1896"/>
                <a:gd name="T100" fmla="*/ 58 w 417"/>
                <a:gd name="T101" fmla="*/ 1130 h 1896"/>
                <a:gd name="T102" fmla="*/ 69 w 417"/>
                <a:gd name="T103" fmla="*/ 1094 h 1896"/>
                <a:gd name="T104" fmla="*/ 82 w 417"/>
                <a:gd name="T105" fmla="*/ 1059 h 1896"/>
                <a:gd name="T106" fmla="*/ 96 w 417"/>
                <a:gd name="T107" fmla="*/ 1027 h 1896"/>
                <a:gd name="T108" fmla="*/ 112 w 417"/>
                <a:gd name="T109" fmla="*/ 995 h 1896"/>
                <a:gd name="T110" fmla="*/ 130 w 417"/>
                <a:gd name="T111" fmla="*/ 963 h 1896"/>
                <a:gd name="T112" fmla="*/ 149 w 417"/>
                <a:gd name="T113" fmla="*/ 933 h 1896"/>
                <a:gd name="T114" fmla="*/ 169 w 417"/>
                <a:gd name="T115" fmla="*/ 903 h 1896"/>
                <a:gd name="T116" fmla="*/ 189 w 417"/>
                <a:gd name="T117" fmla="*/ 870 h 1896"/>
                <a:gd name="T118" fmla="*/ 211 w 417"/>
                <a:gd name="T119" fmla="*/ 838 h 1896"/>
                <a:gd name="T120" fmla="*/ 233 w 417"/>
                <a:gd name="T121" fmla="*/ 804 h 1896"/>
                <a:gd name="T122" fmla="*/ 142 w 417"/>
                <a:gd name="T123" fmla="*/ 6 h 1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17" h="1896">
                  <a:moveTo>
                    <a:pt x="61" y="0"/>
                  </a:moveTo>
                  <a:lnTo>
                    <a:pt x="220" y="778"/>
                  </a:lnTo>
                  <a:lnTo>
                    <a:pt x="219" y="778"/>
                  </a:lnTo>
                  <a:lnTo>
                    <a:pt x="218" y="780"/>
                  </a:lnTo>
                  <a:lnTo>
                    <a:pt x="214" y="783"/>
                  </a:lnTo>
                  <a:lnTo>
                    <a:pt x="209" y="789"/>
                  </a:lnTo>
                  <a:lnTo>
                    <a:pt x="206" y="792"/>
                  </a:lnTo>
                  <a:lnTo>
                    <a:pt x="202" y="797"/>
                  </a:lnTo>
                  <a:lnTo>
                    <a:pt x="200" y="801"/>
                  </a:lnTo>
                  <a:lnTo>
                    <a:pt x="196" y="806"/>
                  </a:lnTo>
                  <a:lnTo>
                    <a:pt x="190" y="810"/>
                  </a:lnTo>
                  <a:lnTo>
                    <a:pt x="188" y="817"/>
                  </a:lnTo>
                  <a:lnTo>
                    <a:pt x="183" y="822"/>
                  </a:lnTo>
                  <a:lnTo>
                    <a:pt x="179" y="829"/>
                  </a:lnTo>
                  <a:lnTo>
                    <a:pt x="173" y="835"/>
                  </a:lnTo>
                  <a:lnTo>
                    <a:pt x="169" y="842"/>
                  </a:lnTo>
                  <a:lnTo>
                    <a:pt x="164" y="848"/>
                  </a:lnTo>
                  <a:lnTo>
                    <a:pt x="159" y="856"/>
                  </a:lnTo>
                  <a:lnTo>
                    <a:pt x="154" y="864"/>
                  </a:lnTo>
                  <a:lnTo>
                    <a:pt x="149" y="872"/>
                  </a:lnTo>
                  <a:lnTo>
                    <a:pt x="143" y="880"/>
                  </a:lnTo>
                  <a:lnTo>
                    <a:pt x="138" y="889"/>
                  </a:lnTo>
                  <a:lnTo>
                    <a:pt x="132" y="898"/>
                  </a:lnTo>
                  <a:lnTo>
                    <a:pt x="126" y="907"/>
                  </a:lnTo>
                  <a:lnTo>
                    <a:pt x="121" y="916"/>
                  </a:lnTo>
                  <a:lnTo>
                    <a:pt x="116" y="927"/>
                  </a:lnTo>
                  <a:lnTo>
                    <a:pt x="109" y="937"/>
                  </a:lnTo>
                  <a:lnTo>
                    <a:pt x="104" y="946"/>
                  </a:lnTo>
                  <a:lnTo>
                    <a:pt x="99" y="958"/>
                  </a:lnTo>
                  <a:lnTo>
                    <a:pt x="94" y="970"/>
                  </a:lnTo>
                  <a:lnTo>
                    <a:pt x="87" y="980"/>
                  </a:lnTo>
                  <a:lnTo>
                    <a:pt x="82" y="992"/>
                  </a:lnTo>
                  <a:lnTo>
                    <a:pt x="77" y="1002"/>
                  </a:lnTo>
                  <a:lnTo>
                    <a:pt x="70" y="1015"/>
                  </a:lnTo>
                  <a:lnTo>
                    <a:pt x="65" y="1026"/>
                  </a:lnTo>
                  <a:lnTo>
                    <a:pt x="60" y="1039"/>
                  </a:lnTo>
                  <a:lnTo>
                    <a:pt x="56" y="1052"/>
                  </a:lnTo>
                  <a:lnTo>
                    <a:pt x="50" y="1065"/>
                  </a:lnTo>
                  <a:lnTo>
                    <a:pt x="45" y="1078"/>
                  </a:lnTo>
                  <a:lnTo>
                    <a:pt x="40" y="1091"/>
                  </a:lnTo>
                  <a:lnTo>
                    <a:pt x="36" y="1104"/>
                  </a:lnTo>
                  <a:lnTo>
                    <a:pt x="32" y="1119"/>
                  </a:lnTo>
                  <a:lnTo>
                    <a:pt x="28" y="1132"/>
                  </a:lnTo>
                  <a:lnTo>
                    <a:pt x="24" y="1146"/>
                  </a:lnTo>
                  <a:lnTo>
                    <a:pt x="20" y="1161"/>
                  </a:lnTo>
                  <a:lnTo>
                    <a:pt x="18" y="1175"/>
                  </a:lnTo>
                  <a:lnTo>
                    <a:pt x="14" y="1188"/>
                  </a:lnTo>
                  <a:lnTo>
                    <a:pt x="11" y="1204"/>
                  </a:lnTo>
                  <a:lnTo>
                    <a:pt x="9" y="1218"/>
                  </a:lnTo>
                  <a:lnTo>
                    <a:pt x="6" y="1234"/>
                  </a:lnTo>
                  <a:lnTo>
                    <a:pt x="3" y="1248"/>
                  </a:lnTo>
                  <a:lnTo>
                    <a:pt x="2" y="1264"/>
                  </a:lnTo>
                  <a:lnTo>
                    <a:pt x="1" y="1278"/>
                  </a:lnTo>
                  <a:lnTo>
                    <a:pt x="1" y="1294"/>
                  </a:lnTo>
                  <a:lnTo>
                    <a:pt x="0" y="1310"/>
                  </a:lnTo>
                  <a:lnTo>
                    <a:pt x="0" y="1325"/>
                  </a:lnTo>
                  <a:lnTo>
                    <a:pt x="0" y="1341"/>
                  </a:lnTo>
                  <a:lnTo>
                    <a:pt x="1" y="1357"/>
                  </a:lnTo>
                  <a:lnTo>
                    <a:pt x="2" y="1372"/>
                  </a:lnTo>
                  <a:lnTo>
                    <a:pt x="3" y="1389"/>
                  </a:lnTo>
                  <a:lnTo>
                    <a:pt x="6" y="1405"/>
                  </a:lnTo>
                  <a:lnTo>
                    <a:pt x="9" y="1422"/>
                  </a:lnTo>
                  <a:lnTo>
                    <a:pt x="10" y="1438"/>
                  </a:lnTo>
                  <a:lnTo>
                    <a:pt x="14" y="1453"/>
                  </a:lnTo>
                  <a:lnTo>
                    <a:pt x="16" y="1468"/>
                  </a:lnTo>
                  <a:lnTo>
                    <a:pt x="20" y="1483"/>
                  </a:lnTo>
                  <a:lnTo>
                    <a:pt x="24" y="1498"/>
                  </a:lnTo>
                  <a:lnTo>
                    <a:pt x="28" y="1512"/>
                  </a:lnTo>
                  <a:lnTo>
                    <a:pt x="33" y="1527"/>
                  </a:lnTo>
                  <a:lnTo>
                    <a:pt x="39" y="1541"/>
                  </a:lnTo>
                  <a:lnTo>
                    <a:pt x="44" y="1554"/>
                  </a:lnTo>
                  <a:lnTo>
                    <a:pt x="49" y="1567"/>
                  </a:lnTo>
                  <a:lnTo>
                    <a:pt x="54" y="1580"/>
                  </a:lnTo>
                  <a:lnTo>
                    <a:pt x="61" y="1593"/>
                  </a:lnTo>
                  <a:lnTo>
                    <a:pt x="66" y="1605"/>
                  </a:lnTo>
                  <a:lnTo>
                    <a:pt x="73" y="1618"/>
                  </a:lnTo>
                  <a:lnTo>
                    <a:pt x="79" y="1630"/>
                  </a:lnTo>
                  <a:lnTo>
                    <a:pt x="86" y="1642"/>
                  </a:lnTo>
                  <a:lnTo>
                    <a:pt x="91" y="1651"/>
                  </a:lnTo>
                  <a:lnTo>
                    <a:pt x="99" y="1662"/>
                  </a:lnTo>
                  <a:lnTo>
                    <a:pt x="105" y="1673"/>
                  </a:lnTo>
                  <a:lnTo>
                    <a:pt x="113" y="1683"/>
                  </a:lnTo>
                  <a:lnTo>
                    <a:pt x="121" y="1693"/>
                  </a:lnTo>
                  <a:lnTo>
                    <a:pt x="128" y="1703"/>
                  </a:lnTo>
                  <a:lnTo>
                    <a:pt x="135" y="1713"/>
                  </a:lnTo>
                  <a:lnTo>
                    <a:pt x="143" y="1723"/>
                  </a:lnTo>
                  <a:lnTo>
                    <a:pt x="151" y="1732"/>
                  </a:lnTo>
                  <a:lnTo>
                    <a:pt x="158" y="1741"/>
                  </a:lnTo>
                  <a:lnTo>
                    <a:pt x="166" y="1749"/>
                  </a:lnTo>
                  <a:lnTo>
                    <a:pt x="173" y="1757"/>
                  </a:lnTo>
                  <a:lnTo>
                    <a:pt x="181" y="1764"/>
                  </a:lnTo>
                  <a:lnTo>
                    <a:pt x="189" y="1772"/>
                  </a:lnTo>
                  <a:lnTo>
                    <a:pt x="197" y="1780"/>
                  </a:lnTo>
                  <a:lnTo>
                    <a:pt x="205" y="1788"/>
                  </a:lnTo>
                  <a:lnTo>
                    <a:pt x="211" y="1794"/>
                  </a:lnTo>
                  <a:lnTo>
                    <a:pt x="219" y="1801"/>
                  </a:lnTo>
                  <a:lnTo>
                    <a:pt x="226" y="1808"/>
                  </a:lnTo>
                  <a:lnTo>
                    <a:pt x="233" y="1814"/>
                  </a:lnTo>
                  <a:lnTo>
                    <a:pt x="240" y="1819"/>
                  </a:lnTo>
                  <a:lnTo>
                    <a:pt x="248" y="1825"/>
                  </a:lnTo>
                  <a:lnTo>
                    <a:pt x="254" y="1830"/>
                  </a:lnTo>
                  <a:lnTo>
                    <a:pt x="262" y="1836"/>
                  </a:lnTo>
                  <a:lnTo>
                    <a:pt x="269" y="1842"/>
                  </a:lnTo>
                  <a:lnTo>
                    <a:pt x="275" y="1845"/>
                  </a:lnTo>
                  <a:lnTo>
                    <a:pt x="281" y="1849"/>
                  </a:lnTo>
                  <a:lnTo>
                    <a:pt x="288" y="1855"/>
                  </a:lnTo>
                  <a:lnTo>
                    <a:pt x="294" y="1859"/>
                  </a:lnTo>
                  <a:lnTo>
                    <a:pt x="300" y="1862"/>
                  </a:lnTo>
                  <a:lnTo>
                    <a:pt x="305" y="1865"/>
                  </a:lnTo>
                  <a:lnTo>
                    <a:pt x="312" y="1870"/>
                  </a:lnTo>
                  <a:lnTo>
                    <a:pt x="317" y="1873"/>
                  </a:lnTo>
                  <a:lnTo>
                    <a:pt x="322" y="1875"/>
                  </a:lnTo>
                  <a:lnTo>
                    <a:pt x="326" y="1878"/>
                  </a:lnTo>
                  <a:lnTo>
                    <a:pt x="332" y="1881"/>
                  </a:lnTo>
                  <a:lnTo>
                    <a:pt x="335" y="1883"/>
                  </a:lnTo>
                  <a:lnTo>
                    <a:pt x="339" y="1886"/>
                  </a:lnTo>
                  <a:lnTo>
                    <a:pt x="343" y="1887"/>
                  </a:lnTo>
                  <a:lnTo>
                    <a:pt x="347" y="1890"/>
                  </a:lnTo>
                  <a:lnTo>
                    <a:pt x="351" y="1892"/>
                  </a:lnTo>
                  <a:lnTo>
                    <a:pt x="356" y="1895"/>
                  </a:lnTo>
                  <a:lnTo>
                    <a:pt x="359" y="1895"/>
                  </a:lnTo>
                  <a:lnTo>
                    <a:pt x="360" y="1896"/>
                  </a:lnTo>
                  <a:lnTo>
                    <a:pt x="417" y="1896"/>
                  </a:lnTo>
                  <a:lnTo>
                    <a:pt x="415" y="1895"/>
                  </a:lnTo>
                  <a:lnTo>
                    <a:pt x="413" y="1894"/>
                  </a:lnTo>
                  <a:lnTo>
                    <a:pt x="407" y="1891"/>
                  </a:lnTo>
                  <a:lnTo>
                    <a:pt x="401" y="1889"/>
                  </a:lnTo>
                  <a:lnTo>
                    <a:pt x="396" y="1886"/>
                  </a:lnTo>
                  <a:lnTo>
                    <a:pt x="392" y="1883"/>
                  </a:lnTo>
                  <a:lnTo>
                    <a:pt x="388" y="1881"/>
                  </a:lnTo>
                  <a:lnTo>
                    <a:pt x="383" y="1879"/>
                  </a:lnTo>
                  <a:lnTo>
                    <a:pt x="377" y="1875"/>
                  </a:lnTo>
                  <a:lnTo>
                    <a:pt x="371" y="1873"/>
                  </a:lnTo>
                  <a:lnTo>
                    <a:pt x="366" y="1869"/>
                  </a:lnTo>
                  <a:lnTo>
                    <a:pt x="360" y="1866"/>
                  </a:lnTo>
                  <a:lnTo>
                    <a:pt x="354" y="1862"/>
                  </a:lnTo>
                  <a:lnTo>
                    <a:pt x="346" y="1857"/>
                  </a:lnTo>
                  <a:lnTo>
                    <a:pt x="338" y="1853"/>
                  </a:lnTo>
                  <a:lnTo>
                    <a:pt x="332" y="1849"/>
                  </a:lnTo>
                  <a:lnTo>
                    <a:pt x="325" y="1844"/>
                  </a:lnTo>
                  <a:lnTo>
                    <a:pt x="317" y="1838"/>
                  </a:lnTo>
                  <a:lnTo>
                    <a:pt x="309" y="1832"/>
                  </a:lnTo>
                  <a:lnTo>
                    <a:pt x="301" y="1828"/>
                  </a:lnTo>
                  <a:lnTo>
                    <a:pt x="294" y="1822"/>
                  </a:lnTo>
                  <a:lnTo>
                    <a:pt x="286" y="1817"/>
                  </a:lnTo>
                  <a:lnTo>
                    <a:pt x="278" y="1810"/>
                  </a:lnTo>
                  <a:lnTo>
                    <a:pt x="269" y="1804"/>
                  </a:lnTo>
                  <a:lnTo>
                    <a:pt x="261" y="1796"/>
                  </a:lnTo>
                  <a:lnTo>
                    <a:pt x="253" y="1789"/>
                  </a:lnTo>
                  <a:lnTo>
                    <a:pt x="245" y="1781"/>
                  </a:lnTo>
                  <a:lnTo>
                    <a:pt x="236" y="1775"/>
                  </a:lnTo>
                  <a:lnTo>
                    <a:pt x="227" y="1766"/>
                  </a:lnTo>
                  <a:lnTo>
                    <a:pt x="218" y="1758"/>
                  </a:lnTo>
                  <a:lnTo>
                    <a:pt x="209" y="1750"/>
                  </a:lnTo>
                  <a:lnTo>
                    <a:pt x="201" y="1741"/>
                  </a:lnTo>
                  <a:lnTo>
                    <a:pt x="192" y="1732"/>
                  </a:lnTo>
                  <a:lnTo>
                    <a:pt x="184" y="1723"/>
                  </a:lnTo>
                  <a:lnTo>
                    <a:pt x="176" y="1715"/>
                  </a:lnTo>
                  <a:lnTo>
                    <a:pt x="167" y="1704"/>
                  </a:lnTo>
                  <a:lnTo>
                    <a:pt x="159" y="1695"/>
                  </a:lnTo>
                  <a:lnTo>
                    <a:pt x="151" y="1685"/>
                  </a:lnTo>
                  <a:lnTo>
                    <a:pt x="143" y="1674"/>
                  </a:lnTo>
                  <a:lnTo>
                    <a:pt x="135" y="1664"/>
                  </a:lnTo>
                  <a:lnTo>
                    <a:pt x="128" y="1652"/>
                  </a:lnTo>
                  <a:lnTo>
                    <a:pt x="121" y="1642"/>
                  </a:lnTo>
                  <a:lnTo>
                    <a:pt x="113" y="1630"/>
                  </a:lnTo>
                  <a:lnTo>
                    <a:pt x="107" y="1619"/>
                  </a:lnTo>
                  <a:lnTo>
                    <a:pt x="100" y="1606"/>
                  </a:lnTo>
                  <a:lnTo>
                    <a:pt x="94" y="1593"/>
                  </a:lnTo>
                  <a:lnTo>
                    <a:pt x="87" y="1581"/>
                  </a:lnTo>
                  <a:lnTo>
                    <a:pt x="82" y="1570"/>
                  </a:lnTo>
                  <a:lnTo>
                    <a:pt x="77" y="1555"/>
                  </a:lnTo>
                  <a:lnTo>
                    <a:pt x="70" y="1542"/>
                  </a:lnTo>
                  <a:lnTo>
                    <a:pt x="65" y="1529"/>
                  </a:lnTo>
                  <a:lnTo>
                    <a:pt x="61" y="1516"/>
                  </a:lnTo>
                  <a:lnTo>
                    <a:pt x="57" y="1502"/>
                  </a:lnTo>
                  <a:lnTo>
                    <a:pt x="53" y="1487"/>
                  </a:lnTo>
                  <a:lnTo>
                    <a:pt x="49" y="1473"/>
                  </a:lnTo>
                  <a:lnTo>
                    <a:pt x="47" y="1459"/>
                  </a:lnTo>
                  <a:lnTo>
                    <a:pt x="44" y="1443"/>
                  </a:lnTo>
                  <a:lnTo>
                    <a:pt x="43" y="1427"/>
                  </a:lnTo>
                  <a:lnTo>
                    <a:pt x="40" y="1412"/>
                  </a:lnTo>
                  <a:lnTo>
                    <a:pt x="40" y="1397"/>
                  </a:lnTo>
                  <a:lnTo>
                    <a:pt x="39" y="1381"/>
                  </a:lnTo>
                  <a:lnTo>
                    <a:pt x="37" y="1366"/>
                  </a:lnTo>
                  <a:lnTo>
                    <a:pt x="37" y="1350"/>
                  </a:lnTo>
                  <a:lnTo>
                    <a:pt x="37" y="1336"/>
                  </a:lnTo>
                  <a:lnTo>
                    <a:pt x="37" y="1321"/>
                  </a:lnTo>
                  <a:lnTo>
                    <a:pt x="37" y="1307"/>
                  </a:lnTo>
                  <a:lnTo>
                    <a:pt x="37" y="1294"/>
                  </a:lnTo>
                  <a:lnTo>
                    <a:pt x="37" y="1281"/>
                  </a:lnTo>
                  <a:lnTo>
                    <a:pt x="37" y="1266"/>
                  </a:lnTo>
                  <a:lnTo>
                    <a:pt x="39" y="1255"/>
                  </a:lnTo>
                  <a:lnTo>
                    <a:pt x="40" y="1242"/>
                  </a:lnTo>
                  <a:lnTo>
                    <a:pt x="41" y="1230"/>
                  </a:lnTo>
                  <a:lnTo>
                    <a:pt x="41" y="1218"/>
                  </a:lnTo>
                  <a:lnTo>
                    <a:pt x="44" y="1206"/>
                  </a:lnTo>
                  <a:lnTo>
                    <a:pt x="45" y="1196"/>
                  </a:lnTo>
                  <a:lnTo>
                    <a:pt x="48" y="1185"/>
                  </a:lnTo>
                  <a:lnTo>
                    <a:pt x="49" y="1174"/>
                  </a:lnTo>
                  <a:lnTo>
                    <a:pt x="50" y="1163"/>
                  </a:lnTo>
                  <a:lnTo>
                    <a:pt x="53" y="1151"/>
                  </a:lnTo>
                  <a:lnTo>
                    <a:pt x="56" y="1142"/>
                  </a:lnTo>
                  <a:lnTo>
                    <a:pt x="58" y="1130"/>
                  </a:lnTo>
                  <a:lnTo>
                    <a:pt x="61" y="1121"/>
                  </a:lnTo>
                  <a:lnTo>
                    <a:pt x="64" y="1112"/>
                  </a:lnTo>
                  <a:lnTo>
                    <a:pt x="66" y="1103"/>
                  </a:lnTo>
                  <a:lnTo>
                    <a:pt x="69" y="1094"/>
                  </a:lnTo>
                  <a:lnTo>
                    <a:pt x="71" y="1085"/>
                  </a:lnTo>
                  <a:lnTo>
                    <a:pt x="75" y="1077"/>
                  </a:lnTo>
                  <a:lnTo>
                    <a:pt x="79" y="1068"/>
                  </a:lnTo>
                  <a:lnTo>
                    <a:pt x="82" y="1059"/>
                  </a:lnTo>
                  <a:lnTo>
                    <a:pt x="86" y="1051"/>
                  </a:lnTo>
                  <a:lnTo>
                    <a:pt x="88" y="1043"/>
                  </a:lnTo>
                  <a:lnTo>
                    <a:pt x="94" y="1035"/>
                  </a:lnTo>
                  <a:lnTo>
                    <a:pt x="96" y="1027"/>
                  </a:lnTo>
                  <a:lnTo>
                    <a:pt x="100" y="1019"/>
                  </a:lnTo>
                  <a:lnTo>
                    <a:pt x="104" y="1010"/>
                  </a:lnTo>
                  <a:lnTo>
                    <a:pt x="109" y="1002"/>
                  </a:lnTo>
                  <a:lnTo>
                    <a:pt x="112" y="995"/>
                  </a:lnTo>
                  <a:lnTo>
                    <a:pt x="117" y="987"/>
                  </a:lnTo>
                  <a:lnTo>
                    <a:pt x="121" y="979"/>
                  </a:lnTo>
                  <a:lnTo>
                    <a:pt x="126" y="971"/>
                  </a:lnTo>
                  <a:lnTo>
                    <a:pt x="130" y="963"/>
                  </a:lnTo>
                  <a:lnTo>
                    <a:pt x="134" y="955"/>
                  </a:lnTo>
                  <a:lnTo>
                    <a:pt x="139" y="949"/>
                  </a:lnTo>
                  <a:lnTo>
                    <a:pt x="145" y="941"/>
                  </a:lnTo>
                  <a:lnTo>
                    <a:pt x="149" y="933"/>
                  </a:lnTo>
                  <a:lnTo>
                    <a:pt x="154" y="925"/>
                  </a:lnTo>
                  <a:lnTo>
                    <a:pt x="159" y="919"/>
                  </a:lnTo>
                  <a:lnTo>
                    <a:pt x="164" y="911"/>
                  </a:lnTo>
                  <a:lnTo>
                    <a:pt x="169" y="903"/>
                  </a:lnTo>
                  <a:lnTo>
                    <a:pt x="175" y="895"/>
                  </a:lnTo>
                  <a:lnTo>
                    <a:pt x="179" y="886"/>
                  </a:lnTo>
                  <a:lnTo>
                    <a:pt x="185" y="880"/>
                  </a:lnTo>
                  <a:lnTo>
                    <a:pt x="189" y="870"/>
                  </a:lnTo>
                  <a:lnTo>
                    <a:pt x="194" y="863"/>
                  </a:lnTo>
                  <a:lnTo>
                    <a:pt x="200" y="855"/>
                  </a:lnTo>
                  <a:lnTo>
                    <a:pt x="206" y="847"/>
                  </a:lnTo>
                  <a:lnTo>
                    <a:pt x="211" y="838"/>
                  </a:lnTo>
                  <a:lnTo>
                    <a:pt x="217" y="830"/>
                  </a:lnTo>
                  <a:lnTo>
                    <a:pt x="222" y="821"/>
                  </a:lnTo>
                  <a:lnTo>
                    <a:pt x="227" y="813"/>
                  </a:lnTo>
                  <a:lnTo>
                    <a:pt x="233" y="804"/>
                  </a:lnTo>
                  <a:lnTo>
                    <a:pt x="239" y="795"/>
                  </a:lnTo>
                  <a:lnTo>
                    <a:pt x="244" y="785"/>
                  </a:lnTo>
                  <a:lnTo>
                    <a:pt x="249" y="778"/>
                  </a:lnTo>
                  <a:lnTo>
                    <a:pt x="142" y="6"/>
                  </a:lnTo>
                  <a:lnTo>
                    <a:pt x="61" y="0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22"/>
            <p:cNvSpPr>
              <a:spLocks/>
            </p:cNvSpPr>
            <p:nvPr/>
          </p:nvSpPr>
          <p:spPr bwMode="auto">
            <a:xfrm>
              <a:off x="6405563" y="1442639"/>
              <a:ext cx="336550" cy="87938"/>
            </a:xfrm>
            <a:custGeom>
              <a:avLst/>
              <a:gdLst>
                <a:gd name="T0" fmla="*/ 822 w 847"/>
                <a:gd name="T1" fmla="*/ 241 h 244"/>
                <a:gd name="T2" fmla="*/ 827 w 847"/>
                <a:gd name="T3" fmla="*/ 232 h 244"/>
                <a:gd name="T4" fmla="*/ 833 w 847"/>
                <a:gd name="T5" fmla="*/ 224 h 244"/>
                <a:gd name="T6" fmla="*/ 837 w 847"/>
                <a:gd name="T7" fmla="*/ 212 h 244"/>
                <a:gd name="T8" fmla="*/ 842 w 847"/>
                <a:gd name="T9" fmla="*/ 199 h 244"/>
                <a:gd name="T10" fmla="*/ 846 w 847"/>
                <a:gd name="T11" fmla="*/ 185 h 244"/>
                <a:gd name="T12" fmla="*/ 846 w 847"/>
                <a:gd name="T13" fmla="*/ 168 h 244"/>
                <a:gd name="T14" fmla="*/ 844 w 847"/>
                <a:gd name="T15" fmla="*/ 151 h 244"/>
                <a:gd name="T16" fmla="*/ 839 w 847"/>
                <a:gd name="T17" fmla="*/ 134 h 244"/>
                <a:gd name="T18" fmla="*/ 831 w 847"/>
                <a:gd name="T19" fmla="*/ 119 h 244"/>
                <a:gd name="T20" fmla="*/ 826 w 847"/>
                <a:gd name="T21" fmla="*/ 110 h 244"/>
                <a:gd name="T22" fmla="*/ 818 w 847"/>
                <a:gd name="T23" fmla="*/ 102 h 244"/>
                <a:gd name="T24" fmla="*/ 810 w 847"/>
                <a:gd name="T25" fmla="*/ 95 h 244"/>
                <a:gd name="T26" fmla="*/ 800 w 847"/>
                <a:gd name="T27" fmla="*/ 85 h 244"/>
                <a:gd name="T28" fmla="*/ 788 w 847"/>
                <a:gd name="T29" fmla="*/ 76 h 244"/>
                <a:gd name="T30" fmla="*/ 774 w 847"/>
                <a:gd name="T31" fmla="*/ 68 h 244"/>
                <a:gd name="T32" fmla="*/ 759 w 847"/>
                <a:gd name="T33" fmla="*/ 61 h 244"/>
                <a:gd name="T34" fmla="*/ 741 w 847"/>
                <a:gd name="T35" fmla="*/ 53 h 244"/>
                <a:gd name="T36" fmla="*/ 723 w 847"/>
                <a:gd name="T37" fmla="*/ 46 h 244"/>
                <a:gd name="T38" fmla="*/ 702 w 847"/>
                <a:gd name="T39" fmla="*/ 40 h 244"/>
                <a:gd name="T40" fmla="*/ 678 w 847"/>
                <a:gd name="T41" fmla="*/ 33 h 244"/>
                <a:gd name="T42" fmla="*/ 654 w 847"/>
                <a:gd name="T43" fmla="*/ 28 h 244"/>
                <a:gd name="T44" fmla="*/ 626 w 847"/>
                <a:gd name="T45" fmla="*/ 21 h 244"/>
                <a:gd name="T46" fmla="*/ 600 w 847"/>
                <a:gd name="T47" fmla="*/ 16 h 244"/>
                <a:gd name="T48" fmla="*/ 572 w 847"/>
                <a:gd name="T49" fmla="*/ 12 h 244"/>
                <a:gd name="T50" fmla="*/ 546 w 847"/>
                <a:gd name="T51" fmla="*/ 8 h 244"/>
                <a:gd name="T52" fmla="*/ 519 w 847"/>
                <a:gd name="T53" fmla="*/ 6 h 244"/>
                <a:gd name="T54" fmla="*/ 493 w 847"/>
                <a:gd name="T55" fmla="*/ 3 h 244"/>
                <a:gd name="T56" fmla="*/ 465 w 847"/>
                <a:gd name="T57" fmla="*/ 2 h 244"/>
                <a:gd name="T58" fmla="*/ 439 w 847"/>
                <a:gd name="T59" fmla="*/ 0 h 244"/>
                <a:gd name="T60" fmla="*/ 412 w 847"/>
                <a:gd name="T61" fmla="*/ 0 h 244"/>
                <a:gd name="T62" fmla="*/ 386 w 847"/>
                <a:gd name="T63" fmla="*/ 0 h 244"/>
                <a:gd name="T64" fmla="*/ 359 w 847"/>
                <a:gd name="T65" fmla="*/ 2 h 244"/>
                <a:gd name="T66" fmla="*/ 333 w 847"/>
                <a:gd name="T67" fmla="*/ 3 h 244"/>
                <a:gd name="T68" fmla="*/ 308 w 847"/>
                <a:gd name="T69" fmla="*/ 6 h 244"/>
                <a:gd name="T70" fmla="*/ 284 w 847"/>
                <a:gd name="T71" fmla="*/ 8 h 244"/>
                <a:gd name="T72" fmla="*/ 260 w 847"/>
                <a:gd name="T73" fmla="*/ 12 h 244"/>
                <a:gd name="T74" fmla="*/ 237 w 847"/>
                <a:gd name="T75" fmla="*/ 17 h 244"/>
                <a:gd name="T76" fmla="*/ 213 w 847"/>
                <a:gd name="T77" fmla="*/ 21 h 244"/>
                <a:gd name="T78" fmla="*/ 191 w 847"/>
                <a:gd name="T79" fmla="*/ 28 h 244"/>
                <a:gd name="T80" fmla="*/ 170 w 847"/>
                <a:gd name="T81" fmla="*/ 34 h 244"/>
                <a:gd name="T82" fmla="*/ 149 w 847"/>
                <a:gd name="T83" fmla="*/ 42 h 244"/>
                <a:gd name="T84" fmla="*/ 128 w 847"/>
                <a:gd name="T85" fmla="*/ 50 h 244"/>
                <a:gd name="T86" fmla="*/ 110 w 847"/>
                <a:gd name="T87" fmla="*/ 59 h 244"/>
                <a:gd name="T88" fmla="*/ 94 w 847"/>
                <a:gd name="T89" fmla="*/ 70 h 244"/>
                <a:gd name="T90" fmla="*/ 77 w 847"/>
                <a:gd name="T91" fmla="*/ 81 h 244"/>
                <a:gd name="T92" fmla="*/ 61 w 847"/>
                <a:gd name="T93" fmla="*/ 92 h 244"/>
                <a:gd name="T94" fmla="*/ 48 w 847"/>
                <a:gd name="T95" fmla="*/ 104 h 244"/>
                <a:gd name="T96" fmla="*/ 37 w 847"/>
                <a:gd name="T97" fmla="*/ 118 h 244"/>
                <a:gd name="T98" fmla="*/ 26 w 847"/>
                <a:gd name="T99" fmla="*/ 132 h 244"/>
                <a:gd name="T100" fmla="*/ 16 w 847"/>
                <a:gd name="T101" fmla="*/ 148 h 244"/>
                <a:gd name="T102" fmla="*/ 8 w 847"/>
                <a:gd name="T103" fmla="*/ 164 h 244"/>
                <a:gd name="T104" fmla="*/ 1 w 847"/>
                <a:gd name="T105" fmla="*/ 182 h 244"/>
                <a:gd name="T106" fmla="*/ 119 w 847"/>
                <a:gd name="T107" fmla="*/ 229 h 244"/>
                <a:gd name="T108" fmla="*/ 822 w 847"/>
                <a:gd name="T109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847" h="244">
                  <a:moveTo>
                    <a:pt x="822" y="244"/>
                  </a:moveTo>
                  <a:lnTo>
                    <a:pt x="822" y="241"/>
                  </a:lnTo>
                  <a:lnTo>
                    <a:pt x="825" y="236"/>
                  </a:lnTo>
                  <a:lnTo>
                    <a:pt x="827" y="232"/>
                  </a:lnTo>
                  <a:lnTo>
                    <a:pt x="830" y="228"/>
                  </a:lnTo>
                  <a:lnTo>
                    <a:pt x="833" y="224"/>
                  </a:lnTo>
                  <a:lnTo>
                    <a:pt x="835" y="219"/>
                  </a:lnTo>
                  <a:lnTo>
                    <a:pt x="837" y="212"/>
                  </a:lnTo>
                  <a:lnTo>
                    <a:pt x="840" y="206"/>
                  </a:lnTo>
                  <a:lnTo>
                    <a:pt x="842" y="199"/>
                  </a:lnTo>
                  <a:lnTo>
                    <a:pt x="844" y="193"/>
                  </a:lnTo>
                  <a:lnTo>
                    <a:pt x="846" y="185"/>
                  </a:lnTo>
                  <a:lnTo>
                    <a:pt x="846" y="176"/>
                  </a:lnTo>
                  <a:lnTo>
                    <a:pt x="846" y="168"/>
                  </a:lnTo>
                  <a:lnTo>
                    <a:pt x="847" y="160"/>
                  </a:lnTo>
                  <a:lnTo>
                    <a:pt x="844" y="151"/>
                  </a:lnTo>
                  <a:lnTo>
                    <a:pt x="843" y="143"/>
                  </a:lnTo>
                  <a:lnTo>
                    <a:pt x="839" y="134"/>
                  </a:lnTo>
                  <a:lnTo>
                    <a:pt x="835" y="125"/>
                  </a:lnTo>
                  <a:lnTo>
                    <a:pt x="831" y="119"/>
                  </a:lnTo>
                  <a:lnTo>
                    <a:pt x="829" y="115"/>
                  </a:lnTo>
                  <a:lnTo>
                    <a:pt x="826" y="110"/>
                  </a:lnTo>
                  <a:lnTo>
                    <a:pt x="823" y="106"/>
                  </a:lnTo>
                  <a:lnTo>
                    <a:pt x="818" y="102"/>
                  </a:lnTo>
                  <a:lnTo>
                    <a:pt x="814" y="98"/>
                  </a:lnTo>
                  <a:lnTo>
                    <a:pt x="810" y="95"/>
                  </a:lnTo>
                  <a:lnTo>
                    <a:pt x="806" y="91"/>
                  </a:lnTo>
                  <a:lnTo>
                    <a:pt x="800" y="85"/>
                  </a:lnTo>
                  <a:lnTo>
                    <a:pt x="795" y="81"/>
                  </a:lnTo>
                  <a:lnTo>
                    <a:pt x="788" y="76"/>
                  </a:lnTo>
                  <a:lnTo>
                    <a:pt x="782" y="72"/>
                  </a:lnTo>
                  <a:lnTo>
                    <a:pt x="774" y="68"/>
                  </a:lnTo>
                  <a:lnTo>
                    <a:pt x="767" y="64"/>
                  </a:lnTo>
                  <a:lnTo>
                    <a:pt x="759" y="61"/>
                  </a:lnTo>
                  <a:lnTo>
                    <a:pt x="752" y="58"/>
                  </a:lnTo>
                  <a:lnTo>
                    <a:pt x="741" y="53"/>
                  </a:lnTo>
                  <a:lnTo>
                    <a:pt x="732" y="49"/>
                  </a:lnTo>
                  <a:lnTo>
                    <a:pt x="723" y="46"/>
                  </a:lnTo>
                  <a:lnTo>
                    <a:pt x="714" y="42"/>
                  </a:lnTo>
                  <a:lnTo>
                    <a:pt x="702" y="40"/>
                  </a:lnTo>
                  <a:lnTo>
                    <a:pt x="690" y="37"/>
                  </a:lnTo>
                  <a:lnTo>
                    <a:pt x="678" y="33"/>
                  </a:lnTo>
                  <a:lnTo>
                    <a:pt x="667" y="30"/>
                  </a:lnTo>
                  <a:lnTo>
                    <a:pt x="654" y="28"/>
                  </a:lnTo>
                  <a:lnTo>
                    <a:pt x="640" y="24"/>
                  </a:lnTo>
                  <a:lnTo>
                    <a:pt x="626" y="21"/>
                  </a:lnTo>
                  <a:lnTo>
                    <a:pt x="614" y="19"/>
                  </a:lnTo>
                  <a:lnTo>
                    <a:pt x="600" y="16"/>
                  </a:lnTo>
                  <a:lnTo>
                    <a:pt x="587" y="13"/>
                  </a:lnTo>
                  <a:lnTo>
                    <a:pt x="572" y="12"/>
                  </a:lnTo>
                  <a:lnTo>
                    <a:pt x="561" y="11"/>
                  </a:lnTo>
                  <a:lnTo>
                    <a:pt x="546" y="8"/>
                  </a:lnTo>
                  <a:lnTo>
                    <a:pt x="533" y="7"/>
                  </a:lnTo>
                  <a:lnTo>
                    <a:pt x="519" y="6"/>
                  </a:lnTo>
                  <a:lnTo>
                    <a:pt x="507" y="4"/>
                  </a:lnTo>
                  <a:lnTo>
                    <a:pt x="493" y="3"/>
                  </a:lnTo>
                  <a:lnTo>
                    <a:pt x="480" y="2"/>
                  </a:lnTo>
                  <a:lnTo>
                    <a:pt x="465" y="2"/>
                  </a:lnTo>
                  <a:lnTo>
                    <a:pt x="452" y="2"/>
                  </a:lnTo>
                  <a:lnTo>
                    <a:pt x="439" y="0"/>
                  </a:lnTo>
                  <a:lnTo>
                    <a:pt x="425" y="0"/>
                  </a:lnTo>
                  <a:lnTo>
                    <a:pt x="412" y="0"/>
                  </a:lnTo>
                  <a:lnTo>
                    <a:pt x="399" y="0"/>
                  </a:lnTo>
                  <a:lnTo>
                    <a:pt x="386" y="0"/>
                  </a:lnTo>
                  <a:lnTo>
                    <a:pt x="372" y="0"/>
                  </a:lnTo>
                  <a:lnTo>
                    <a:pt x="359" y="2"/>
                  </a:lnTo>
                  <a:lnTo>
                    <a:pt x="348" y="3"/>
                  </a:lnTo>
                  <a:lnTo>
                    <a:pt x="333" y="3"/>
                  </a:lnTo>
                  <a:lnTo>
                    <a:pt x="321" y="4"/>
                  </a:lnTo>
                  <a:lnTo>
                    <a:pt x="308" y="6"/>
                  </a:lnTo>
                  <a:lnTo>
                    <a:pt x="297" y="7"/>
                  </a:lnTo>
                  <a:lnTo>
                    <a:pt x="284" y="8"/>
                  </a:lnTo>
                  <a:lnTo>
                    <a:pt x="272" y="10"/>
                  </a:lnTo>
                  <a:lnTo>
                    <a:pt x="260" y="12"/>
                  </a:lnTo>
                  <a:lnTo>
                    <a:pt x="248" y="16"/>
                  </a:lnTo>
                  <a:lnTo>
                    <a:pt x="237" y="17"/>
                  </a:lnTo>
                  <a:lnTo>
                    <a:pt x="225" y="19"/>
                  </a:lnTo>
                  <a:lnTo>
                    <a:pt x="213" y="21"/>
                  </a:lnTo>
                  <a:lnTo>
                    <a:pt x="203" y="25"/>
                  </a:lnTo>
                  <a:lnTo>
                    <a:pt x="191" y="28"/>
                  </a:lnTo>
                  <a:lnTo>
                    <a:pt x="179" y="30"/>
                  </a:lnTo>
                  <a:lnTo>
                    <a:pt x="170" y="34"/>
                  </a:lnTo>
                  <a:lnTo>
                    <a:pt x="159" y="40"/>
                  </a:lnTo>
                  <a:lnTo>
                    <a:pt x="149" y="42"/>
                  </a:lnTo>
                  <a:lnTo>
                    <a:pt x="138" y="46"/>
                  </a:lnTo>
                  <a:lnTo>
                    <a:pt x="128" y="50"/>
                  </a:lnTo>
                  <a:lnTo>
                    <a:pt x="120" y="55"/>
                  </a:lnTo>
                  <a:lnTo>
                    <a:pt x="110" y="59"/>
                  </a:lnTo>
                  <a:lnTo>
                    <a:pt x="102" y="64"/>
                  </a:lnTo>
                  <a:lnTo>
                    <a:pt x="94" y="70"/>
                  </a:lnTo>
                  <a:lnTo>
                    <a:pt x="86" y="76"/>
                  </a:lnTo>
                  <a:lnTo>
                    <a:pt x="77" y="81"/>
                  </a:lnTo>
                  <a:lnTo>
                    <a:pt x="69" y="87"/>
                  </a:lnTo>
                  <a:lnTo>
                    <a:pt x="61" y="92"/>
                  </a:lnTo>
                  <a:lnTo>
                    <a:pt x="56" y="98"/>
                  </a:lnTo>
                  <a:lnTo>
                    <a:pt x="48" y="104"/>
                  </a:lnTo>
                  <a:lnTo>
                    <a:pt x="42" y="112"/>
                  </a:lnTo>
                  <a:lnTo>
                    <a:pt x="37" y="118"/>
                  </a:lnTo>
                  <a:lnTo>
                    <a:pt x="31" y="126"/>
                  </a:lnTo>
                  <a:lnTo>
                    <a:pt x="26" y="132"/>
                  </a:lnTo>
                  <a:lnTo>
                    <a:pt x="20" y="139"/>
                  </a:lnTo>
                  <a:lnTo>
                    <a:pt x="16" y="148"/>
                  </a:lnTo>
                  <a:lnTo>
                    <a:pt x="12" y="156"/>
                  </a:lnTo>
                  <a:lnTo>
                    <a:pt x="8" y="164"/>
                  </a:lnTo>
                  <a:lnTo>
                    <a:pt x="5" y="173"/>
                  </a:lnTo>
                  <a:lnTo>
                    <a:pt x="1" y="182"/>
                  </a:lnTo>
                  <a:lnTo>
                    <a:pt x="0" y="191"/>
                  </a:lnTo>
                  <a:lnTo>
                    <a:pt x="119" y="229"/>
                  </a:lnTo>
                  <a:lnTo>
                    <a:pt x="822" y="244"/>
                  </a:lnTo>
                  <a:lnTo>
                    <a:pt x="822" y="244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23"/>
            <p:cNvSpPr>
              <a:spLocks/>
            </p:cNvSpPr>
            <p:nvPr/>
          </p:nvSpPr>
          <p:spPr bwMode="auto">
            <a:xfrm>
              <a:off x="6235700" y="792478"/>
              <a:ext cx="574675" cy="752514"/>
            </a:xfrm>
            <a:custGeom>
              <a:avLst/>
              <a:gdLst>
                <a:gd name="T0" fmla="*/ 405 w 1447"/>
                <a:gd name="T1" fmla="*/ 1999 h 2089"/>
                <a:gd name="T2" fmla="*/ 324 w 1447"/>
                <a:gd name="T3" fmla="*/ 1945 h 2089"/>
                <a:gd name="T4" fmla="*/ 250 w 1447"/>
                <a:gd name="T5" fmla="*/ 1878 h 2089"/>
                <a:gd name="T6" fmla="*/ 183 w 1447"/>
                <a:gd name="T7" fmla="*/ 1802 h 2089"/>
                <a:gd name="T8" fmla="*/ 126 w 1447"/>
                <a:gd name="T9" fmla="*/ 1721 h 2089"/>
                <a:gd name="T10" fmla="*/ 83 w 1447"/>
                <a:gd name="T11" fmla="*/ 1643 h 2089"/>
                <a:gd name="T12" fmla="*/ 55 w 1447"/>
                <a:gd name="T13" fmla="*/ 1571 h 2089"/>
                <a:gd name="T14" fmla="*/ 46 w 1447"/>
                <a:gd name="T15" fmla="*/ 1510 h 2089"/>
                <a:gd name="T16" fmla="*/ 52 w 1447"/>
                <a:gd name="T17" fmla="*/ 1434 h 2089"/>
                <a:gd name="T18" fmla="*/ 64 w 1447"/>
                <a:gd name="T19" fmla="*/ 1362 h 2089"/>
                <a:gd name="T20" fmla="*/ 81 w 1447"/>
                <a:gd name="T21" fmla="*/ 1294 h 2089"/>
                <a:gd name="T22" fmla="*/ 102 w 1447"/>
                <a:gd name="T23" fmla="*/ 1229 h 2089"/>
                <a:gd name="T24" fmla="*/ 126 w 1447"/>
                <a:gd name="T25" fmla="*/ 1166 h 2089"/>
                <a:gd name="T26" fmla="*/ 153 w 1447"/>
                <a:gd name="T27" fmla="*/ 1106 h 2089"/>
                <a:gd name="T28" fmla="*/ 181 w 1447"/>
                <a:gd name="T29" fmla="*/ 1047 h 2089"/>
                <a:gd name="T30" fmla="*/ 208 w 1447"/>
                <a:gd name="T31" fmla="*/ 991 h 2089"/>
                <a:gd name="T32" fmla="*/ 243 w 1447"/>
                <a:gd name="T33" fmla="*/ 919 h 2089"/>
                <a:gd name="T34" fmla="*/ 279 w 1447"/>
                <a:gd name="T35" fmla="*/ 847 h 2089"/>
                <a:gd name="T36" fmla="*/ 310 w 1447"/>
                <a:gd name="T37" fmla="*/ 773 h 2089"/>
                <a:gd name="T38" fmla="*/ 337 w 1447"/>
                <a:gd name="T39" fmla="*/ 698 h 2089"/>
                <a:gd name="T40" fmla="*/ 357 w 1447"/>
                <a:gd name="T41" fmla="*/ 618 h 2089"/>
                <a:gd name="T42" fmla="*/ 370 w 1447"/>
                <a:gd name="T43" fmla="*/ 535 h 2089"/>
                <a:gd name="T44" fmla="*/ 374 w 1447"/>
                <a:gd name="T45" fmla="*/ 446 h 2089"/>
                <a:gd name="T46" fmla="*/ 366 w 1447"/>
                <a:gd name="T47" fmla="*/ 350 h 2089"/>
                <a:gd name="T48" fmla="*/ 345 w 1447"/>
                <a:gd name="T49" fmla="*/ 271 h 2089"/>
                <a:gd name="T50" fmla="*/ 311 w 1447"/>
                <a:gd name="T51" fmla="*/ 204 h 2089"/>
                <a:gd name="T52" fmla="*/ 266 w 1447"/>
                <a:gd name="T53" fmla="*/ 144 h 2089"/>
                <a:gd name="T54" fmla="*/ 217 w 1447"/>
                <a:gd name="T55" fmla="*/ 95 h 2089"/>
                <a:gd name="T56" fmla="*/ 169 w 1447"/>
                <a:gd name="T57" fmla="*/ 56 h 2089"/>
                <a:gd name="T58" fmla="*/ 124 w 1447"/>
                <a:gd name="T59" fmla="*/ 29 h 2089"/>
                <a:gd name="T60" fmla="*/ 85 w 1447"/>
                <a:gd name="T61" fmla="*/ 4 h 2089"/>
                <a:gd name="T62" fmla="*/ 51 w 1447"/>
                <a:gd name="T63" fmla="*/ 33 h 2089"/>
                <a:gd name="T64" fmla="*/ 88 w 1447"/>
                <a:gd name="T65" fmla="*/ 56 h 2089"/>
                <a:gd name="T66" fmla="*/ 133 w 1447"/>
                <a:gd name="T67" fmla="*/ 88 h 2089"/>
                <a:gd name="T68" fmla="*/ 183 w 1447"/>
                <a:gd name="T69" fmla="*/ 129 h 2089"/>
                <a:gd name="T70" fmla="*/ 233 w 1447"/>
                <a:gd name="T71" fmla="*/ 179 h 2089"/>
                <a:gd name="T72" fmla="*/ 276 w 1447"/>
                <a:gd name="T73" fmla="*/ 237 h 2089"/>
                <a:gd name="T74" fmla="*/ 309 w 1447"/>
                <a:gd name="T75" fmla="*/ 301 h 2089"/>
                <a:gd name="T76" fmla="*/ 326 w 1447"/>
                <a:gd name="T77" fmla="*/ 377 h 2089"/>
                <a:gd name="T78" fmla="*/ 331 w 1447"/>
                <a:gd name="T79" fmla="*/ 464 h 2089"/>
                <a:gd name="T80" fmla="*/ 324 w 1447"/>
                <a:gd name="T81" fmla="*/ 546 h 2089"/>
                <a:gd name="T82" fmla="*/ 307 w 1447"/>
                <a:gd name="T83" fmla="*/ 625 h 2089"/>
                <a:gd name="T84" fmla="*/ 284 w 1447"/>
                <a:gd name="T85" fmla="*/ 698 h 2089"/>
                <a:gd name="T86" fmla="*/ 254 w 1447"/>
                <a:gd name="T87" fmla="*/ 769 h 2089"/>
                <a:gd name="T88" fmla="*/ 221 w 1447"/>
                <a:gd name="T89" fmla="*/ 837 h 2089"/>
                <a:gd name="T90" fmla="*/ 187 w 1447"/>
                <a:gd name="T91" fmla="*/ 906 h 2089"/>
                <a:gd name="T92" fmla="*/ 154 w 1447"/>
                <a:gd name="T93" fmla="*/ 973 h 2089"/>
                <a:gd name="T94" fmla="*/ 124 w 1447"/>
                <a:gd name="T95" fmla="*/ 1030 h 2089"/>
                <a:gd name="T96" fmla="*/ 97 w 1447"/>
                <a:gd name="T97" fmla="*/ 1090 h 2089"/>
                <a:gd name="T98" fmla="*/ 72 w 1447"/>
                <a:gd name="T99" fmla="*/ 1150 h 2089"/>
                <a:gd name="T100" fmla="*/ 50 w 1447"/>
                <a:gd name="T101" fmla="*/ 1214 h 2089"/>
                <a:gd name="T102" fmla="*/ 30 w 1447"/>
                <a:gd name="T103" fmla="*/ 1280 h 2089"/>
                <a:gd name="T104" fmla="*/ 16 w 1447"/>
                <a:gd name="T105" fmla="*/ 1350 h 2089"/>
                <a:gd name="T106" fmla="*/ 4 w 1447"/>
                <a:gd name="T107" fmla="*/ 1426 h 2089"/>
                <a:gd name="T108" fmla="*/ 0 w 1447"/>
                <a:gd name="T109" fmla="*/ 1504 h 2089"/>
                <a:gd name="T110" fmla="*/ 11 w 1447"/>
                <a:gd name="T111" fmla="*/ 1576 h 2089"/>
                <a:gd name="T112" fmla="*/ 41 w 1447"/>
                <a:gd name="T113" fmla="*/ 1661 h 2089"/>
                <a:gd name="T114" fmla="*/ 88 w 1447"/>
                <a:gd name="T115" fmla="*/ 1752 h 2089"/>
                <a:gd name="T116" fmla="*/ 148 w 1447"/>
                <a:gd name="T117" fmla="*/ 1843 h 2089"/>
                <a:gd name="T118" fmla="*/ 221 w 1447"/>
                <a:gd name="T119" fmla="*/ 1927 h 2089"/>
                <a:gd name="T120" fmla="*/ 305 w 1447"/>
                <a:gd name="T121" fmla="*/ 2001 h 2089"/>
                <a:gd name="T122" fmla="*/ 395 w 1447"/>
                <a:gd name="T123" fmla="*/ 2059 h 2089"/>
                <a:gd name="T124" fmla="*/ 1437 w 1447"/>
                <a:gd name="T125" fmla="*/ 2035 h 20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47" h="2089">
                  <a:moveTo>
                    <a:pt x="480" y="2031"/>
                  </a:moveTo>
                  <a:lnTo>
                    <a:pt x="469" y="2027"/>
                  </a:lnTo>
                  <a:lnTo>
                    <a:pt x="458" y="2023"/>
                  </a:lnTo>
                  <a:lnTo>
                    <a:pt x="447" y="2018"/>
                  </a:lnTo>
                  <a:lnTo>
                    <a:pt x="437" y="2014"/>
                  </a:lnTo>
                  <a:lnTo>
                    <a:pt x="426" y="2009"/>
                  </a:lnTo>
                  <a:lnTo>
                    <a:pt x="416" y="2004"/>
                  </a:lnTo>
                  <a:lnTo>
                    <a:pt x="405" y="1999"/>
                  </a:lnTo>
                  <a:lnTo>
                    <a:pt x="395" y="1993"/>
                  </a:lnTo>
                  <a:lnTo>
                    <a:pt x="384" y="1987"/>
                  </a:lnTo>
                  <a:lnTo>
                    <a:pt x="374" y="1980"/>
                  </a:lnTo>
                  <a:lnTo>
                    <a:pt x="365" y="1974"/>
                  </a:lnTo>
                  <a:lnTo>
                    <a:pt x="354" y="1967"/>
                  </a:lnTo>
                  <a:lnTo>
                    <a:pt x="344" y="1961"/>
                  </a:lnTo>
                  <a:lnTo>
                    <a:pt x="335" y="1953"/>
                  </a:lnTo>
                  <a:lnTo>
                    <a:pt x="324" y="1945"/>
                  </a:lnTo>
                  <a:lnTo>
                    <a:pt x="315" y="1938"/>
                  </a:lnTo>
                  <a:lnTo>
                    <a:pt x="305" y="1929"/>
                  </a:lnTo>
                  <a:lnTo>
                    <a:pt x="296" y="1921"/>
                  </a:lnTo>
                  <a:lnTo>
                    <a:pt x="286" y="1912"/>
                  </a:lnTo>
                  <a:lnTo>
                    <a:pt x="277" y="1904"/>
                  </a:lnTo>
                  <a:lnTo>
                    <a:pt x="267" y="1895"/>
                  </a:lnTo>
                  <a:lnTo>
                    <a:pt x="258" y="1887"/>
                  </a:lnTo>
                  <a:lnTo>
                    <a:pt x="250" y="1878"/>
                  </a:lnTo>
                  <a:lnTo>
                    <a:pt x="242" y="1869"/>
                  </a:lnTo>
                  <a:lnTo>
                    <a:pt x="233" y="1860"/>
                  </a:lnTo>
                  <a:lnTo>
                    <a:pt x="224" y="1851"/>
                  </a:lnTo>
                  <a:lnTo>
                    <a:pt x="215" y="1840"/>
                  </a:lnTo>
                  <a:lnTo>
                    <a:pt x="207" y="1831"/>
                  </a:lnTo>
                  <a:lnTo>
                    <a:pt x="199" y="1822"/>
                  </a:lnTo>
                  <a:lnTo>
                    <a:pt x="191" y="1812"/>
                  </a:lnTo>
                  <a:lnTo>
                    <a:pt x="183" y="1802"/>
                  </a:lnTo>
                  <a:lnTo>
                    <a:pt x="175" y="1793"/>
                  </a:lnTo>
                  <a:lnTo>
                    <a:pt x="167" y="1782"/>
                  </a:lnTo>
                  <a:lnTo>
                    <a:pt x="160" y="1772"/>
                  </a:lnTo>
                  <a:lnTo>
                    <a:pt x="152" y="1762"/>
                  </a:lnTo>
                  <a:lnTo>
                    <a:pt x="145" y="1753"/>
                  </a:lnTo>
                  <a:lnTo>
                    <a:pt x="139" y="1742"/>
                  </a:lnTo>
                  <a:lnTo>
                    <a:pt x="132" y="1732"/>
                  </a:lnTo>
                  <a:lnTo>
                    <a:pt x="126" y="1721"/>
                  </a:lnTo>
                  <a:lnTo>
                    <a:pt x="120" y="1712"/>
                  </a:lnTo>
                  <a:lnTo>
                    <a:pt x="114" y="1702"/>
                  </a:lnTo>
                  <a:lnTo>
                    <a:pt x="107" y="1693"/>
                  </a:lnTo>
                  <a:lnTo>
                    <a:pt x="102" y="1682"/>
                  </a:lnTo>
                  <a:lnTo>
                    <a:pt x="97" y="1673"/>
                  </a:lnTo>
                  <a:lnTo>
                    <a:pt x="92" y="1663"/>
                  </a:lnTo>
                  <a:lnTo>
                    <a:pt x="88" y="1653"/>
                  </a:lnTo>
                  <a:lnTo>
                    <a:pt x="83" y="1643"/>
                  </a:lnTo>
                  <a:lnTo>
                    <a:pt x="79" y="1634"/>
                  </a:lnTo>
                  <a:lnTo>
                    <a:pt x="75" y="1625"/>
                  </a:lnTo>
                  <a:lnTo>
                    <a:pt x="71" y="1616"/>
                  </a:lnTo>
                  <a:lnTo>
                    <a:pt x="67" y="1605"/>
                  </a:lnTo>
                  <a:lnTo>
                    <a:pt x="64" y="1597"/>
                  </a:lnTo>
                  <a:lnTo>
                    <a:pt x="60" y="1588"/>
                  </a:lnTo>
                  <a:lnTo>
                    <a:pt x="58" y="1579"/>
                  </a:lnTo>
                  <a:lnTo>
                    <a:pt x="55" y="1571"/>
                  </a:lnTo>
                  <a:lnTo>
                    <a:pt x="54" y="1563"/>
                  </a:lnTo>
                  <a:lnTo>
                    <a:pt x="51" y="1555"/>
                  </a:lnTo>
                  <a:lnTo>
                    <a:pt x="50" y="1546"/>
                  </a:lnTo>
                  <a:lnTo>
                    <a:pt x="49" y="1538"/>
                  </a:lnTo>
                  <a:lnTo>
                    <a:pt x="47" y="1531"/>
                  </a:lnTo>
                  <a:lnTo>
                    <a:pt x="46" y="1523"/>
                  </a:lnTo>
                  <a:lnTo>
                    <a:pt x="46" y="1516"/>
                  </a:lnTo>
                  <a:lnTo>
                    <a:pt x="46" y="1510"/>
                  </a:lnTo>
                  <a:lnTo>
                    <a:pt x="47" y="1504"/>
                  </a:lnTo>
                  <a:lnTo>
                    <a:pt x="47" y="1493"/>
                  </a:lnTo>
                  <a:lnTo>
                    <a:pt x="47" y="1484"/>
                  </a:lnTo>
                  <a:lnTo>
                    <a:pt x="49" y="1473"/>
                  </a:lnTo>
                  <a:lnTo>
                    <a:pt x="50" y="1464"/>
                  </a:lnTo>
                  <a:lnTo>
                    <a:pt x="50" y="1454"/>
                  </a:lnTo>
                  <a:lnTo>
                    <a:pt x="51" y="1444"/>
                  </a:lnTo>
                  <a:lnTo>
                    <a:pt x="52" y="1434"/>
                  </a:lnTo>
                  <a:lnTo>
                    <a:pt x="54" y="1426"/>
                  </a:lnTo>
                  <a:lnTo>
                    <a:pt x="55" y="1416"/>
                  </a:lnTo>
                  <a:lnTo>
                    <a:pt x="56" y="1408"/>
                  </a:lnTo>
                  <a:lnTo>
                    <a:pt x="58" y="1399"/>
                  </a:lnTo>
                  <a:lnTo>
                    <a:pt x="59" y="1389"/>
                  </a:lnTo>
                  <a:lnTo>
                    <a:pt x="60" y="1380"/>
                  </a:lnTo>
                  <a:lnTo>
                    <a:pt x="62" y="1371"/>
                  </a:lnTo>
                  <a:lnTo>
                    <a:pt x="64" y="1362"/>
                  </a:lnTo>
                  <a:lnTo>
                    <a:pt x="67" y="1354"/>
                  </a:lnTo>
                  <a:lnTo>
                    <a:pt x="68" y="1345"/>
                  </a:lnTo>
                  <a:lnTo>
                    <a:pt x="71" y="1336"/>
                  </a:lnTo>
                  <a:lnTo>
                    <a:pt x="72" y="1327"/>
                  </a:lnTo>
                  <a:lnTo>
                    <a:pt x="75" y="1319"/>
                  </a:lnTo>
                  <a:lnTo>
                    <a:pt x="76" y="1311"/>
                  </a:lnTo>
                  <a:lnTo>
                    <a:pt x="79" y="1302"/>
                  </a:lnTo>
                  <a:lnTo>
                    <a:pt x="81" y="1294"/>
                  </a:lnTo>
                  <a:lnTo>
                    <a:pt x="84" y="1286"/>
                  </a:lnTo>
                  <a:lnTo>
                    <a:pt x="85" y="1277"/>
                  </a:lnTo>
                  <a:lnTo>
                    <a:pt x="88" y="1268"/>
                  </a:lnTo>
                  <a:lnTo>
                    <a:pt x="92" y="1260"/>
                  </a:lnTo>
                  <a:lnTo>
                    <a:pt x="94" y="1252"/>
                  </a:lnTo>
                  <a:lnTo>
                    <a:pt x="97" y="1244"/>
                  </a:lnTo>
                  <a:lnTo>
                    <a:pt x="99" y="1237"/>
                  </a:lnTo>
                  <a:lnTo>
                    <a:pt x="102" y="1229"/>
                  </a:lnTo>
                  <a:lnTo>
                    <a:pt x="106" y="1221"/>
                  </a:lnTo>
                  <a:lnTo>
                    <a:pt x="109" y="1213"/>
                  </a:lnTo>
                  <a:lnTo>
                    <a:pt x="111" y="1205"/>
                  </a:lnTo>
                  <a:lnTo>
                    <a:pt x="114" y="1196"/>
                  </a:lnTo>
                  <a:lnTo>
                    <a:pt x="116" y="1189"/>
                  </a:lnTo>
                  <a:lnTo>
                    <a:pt x="119" y="1180"/>
                  </a:lnTo>
                  <a:lnTo>
                    <a:pt x="123" y="1174"/>
                  </a:lnTo>
                  <a:lnTo>
                    <a:pt x="126" y="1166"/>
                  </a:lnTo>
                  <a:lnTo>
                    <a:pt x="130" y="1158"/>
                  </a:lnTo>
                  <a:lnTo>
                    <a:pt x="132" y="1150"/>
                  </a:lnTo>
                  <a:lnTo>
                    <a:pt x="136" y="1142"/>
                  </a:lnTo>
                  <a:lnTo>
                    <a:pt x="139" y="1136"/>
                  </a:lnTo>
                  <a:lnTo>
                    <a:pt x="143" y="1128"/>
                  </a:lnTo>
                  <a:lnTo>
                    <a:pt x="145" y="1120"/>
                  </a:lnTo>
                  <a:lnTo>
                    <a:pt x="149" y="1112"/>
                  </a:lnTo>
                  <a:lnTo>
                    <a:pt x="153" y="1106"/>
                  </a:lnTo>
                  <a:lnTo>
                    <a:pt x="157" y="1099"/>
                  </a:lnTo>
                  <a:lnTo>
                    <a:pt x="160" y="1090"/>
                  </a:lnTo>
                  <a:lnTo>
                    <a:pt x="164" y="1084"/>
                  </a:lnTo>
                  <a:lnTo>
                    <a:pt x="166" y="1076"/>
                  </a:lnTo>
                  <a:lnTo>
                    <a:pt x="170" y="1069"/>
                  </a:lnTo>
                  <a:lnTo>
                    <a:pt x="173" y="1061"/>
                  </a:lnTo>
                  <a:lnTo>
                    <a:pt x="177" y="1054"/>
                  </a:lnTo>
                  <a:lnTo>
                    <a:pt x="181" y="1047"/>
                  </a:lnTo>
                  <a:lnTo>
                    <a:pt x="184" y="1040"/>
                  </a:lnTo>
                  <a:lnTo>
                    <a:pt x="187" y="1033"/>
                  </a:lnTo>
                  <a:lnTo>
                    <a:pt x="191" y="1026"/>
                  </a:lnTo>
                  <a:lnTo>
                    <a:pt x="194" y="1017"/>
                  </a:lnTo>
                  <a:lnTo>
                    <a:pt x="199" y="1012"/>
                  </a:lnTo>
                  <a:lnTo>
                    <a:pt x="201" y="1004"/>
                  </a:lnTo>
                  <a:lnTo>
                    <a:pt x="205" y="997"/>
                  </a:lnTo>
                  <a:lnTo>
                    <a:pt x="208" y="991"/>
                  </a:lnTo>
                  <a:lnTo>
                    <a:pt x="213" y="984"/>
                  </a:lnTo>
                  <a:lnTo>
                    <a:pt x="217" y="974"/>
                  </a:lnTo>
                  <a:lnTo>
                    <a:pt x="221" y="965"/>
                  </a:lnTo>
                  <a:lnTo>
                    <a:pt x="226" y="956"/>
                  </a:lnTo>
                  <a:lnTo>
                    <a:pt x="230" y="948"/>
                  </a:lnTo>
                  <a:lnTo>
                    <a:pt x="234" y="937"/>
                  </a:lnTo>
                  <a:lnTo>
                    <a:pt x="239" y="928"/>
                  </a:lnTo>
                  <a:lnTo>
                    <a:pt x="243" y="919"/>
                  </a:lnTo>
                  <a:lnTo>
                    <a:pt x="249" y="911"/>
                  </a:lnTo>
                  <a:lnTo>
                    <a:pt x="252" y="902"/>
                  </a:lnTo>
                  <a:lnTo>
                    <a:pt x="256" y="893"/>
                  </a:lnTo>
                  <a:lnTo>
                    <a:pt x="262" y="884"/>
                  </a:lnTo>
                  <a:lnTo>
                    <a:pt x="266" y="874"/>
                  </a:lnTo>
                  <a:lnTo>
                    <a:pt x="269" y="865"/>
                  </a:lnTo>
                  <a:lnTo>
                    <a:pt x="275" y="856"/>
                  </a:lnTo>
                  <a:lnTo>
                    <a:pt x="279" y="847"/>
                  </a:lnTo>
                  <a:lnTo>
                    <a:pt x="284" y="839"/>
                  </a:lnTo>
                  <a:lnTo>
                    <a:pt x="286" y="829"/>
                  </a:lnTo>
                  <a:lnTo>
                    <a:pt x="290" y="820"/>
                  </a:lnTo>
                  <a:lnTo>
                    <a:pt x="294" y="810"/>
                  </a:lnTo>
                  <a:lnTo>
                    <a:pt x="298" y="801"/>
                  </a:lnTo>
                  <a:lnTo>
                    <a:pt x="302" y="791"/>
                  </a:lnTo>
                  <a:lnTo>
                    <a:pt x="306" y="783"/>
                  </a:lnTo>
                  <a:lnTo>
                    <a:pt x="310" y="773"/>
                  </a:lnTo>
                  <a:lnTo>
                    <a:pt x="314" y="765"/>
                  </a:lnTo>
                  <a:lnTo>
                    <a:pt x="316" y="754"/>
                  </a:lnTo>
                  <a:lnTo>
                    <a:pt x="320" y="745"/>
                  </a:lnTo>
                  <a:lnTo>
                    <a:pt x="323" y="736"/>
                  </a:lnTo>
                  <a:lnTo>
                    <a:pt x="327" y="727"/>
                  </a:lnTo>
                  <a:lnTo>
                    <a:pt x="330" y="716"/>
                  </a:lnTo>
                  <a:lnTo>
                    <a:pt x="333" y="707"/>
                  </a:lnTo>
                  <a:lnTo>
                    <a:pt x="337" y="698"/>
                  </a:lnTo>
                  <a:lnTo>
                    <a:pt x="340" y="689"/>
                  </a:lnTo>
                  <a:lnTo>
                    <a:pt x="343" y="678"/>
                  </a:lnTo>
                  <a:lnTo>
                    <a:pt x="345" y="669"/>
                  </a:lnTo>
                  <a:lnTo>
                    <a:pt x="348" y="658"/>
                  </a:lnTo>
                  <a:lnTo>
                    <a:pt x="350" y="648"/>
                  </a:lnTo>
                  <a:lnTo>
                    <a:pt x="353" y="638"/>
                  </a:lnTo>
                  <a:lnTo>
                    <a:pt x="356" y="629"/>
                  </a:lnTo>
                  <a:lnTo>
                    <a:pt x="357" y="618"/>
                  </a:lnTo>
                  <a:lnTo>
                    <a:pt x="360" y="609"/>
                  </a:lnTo>
                  <a:lnTo>
                    <a:pt x="361" y="597"/>
                  </a:lnTo>
                  <a:lnTo>
                    <a:pt x="362" y="588"/>
                  </a:lnTo>
                  <a:lnTo>
                    <a:pt x="365" y="576"/>
                  </a:lnTo>
                  <a:lnTo>
                    <a:pt x="366" y="567"/>
                  </a:lnTo>
                  <a:lnTo>
                    <a:pt x="367" y="556"/>
                  </a:lnTo>
                  <a:lnTo>
                    <a:pt x="369" y="546"/>
                  </a:lnTo>
                  <a:lnTo>
                    <a:pt x="370" y="535"/>
                  </a:lnTo>
                  <a:lnTo>
                    <a:pt x="371" y="526"/>
                  </a:lnTo>
                  <a:lnTo>
                    <a:pt x="371" y="512"/>
                  </a:lnTo>
                  <a:lnTo>
                    <a:pt x="373" y="502"/>
                  </a:lnTo>
                  <a:lnTo>
                    <a:pt x="373" y="492"/>
                  </a:lnTo>
                  <a:lnTo>
                    <a:pt x="374" y="480"/>
                  </a:lnTo>
                  <a:lnTo>
                    <a:pt x="374" y="468"/>
                  </a:lnTo>
                  <a:lnTo>
                    <a:pt x="374" y="458"/>
                  </a:lnTo>
                  <a:lnTo>
                    <a:pt x="374" y="446"/>
                  </a:lnTo>
                  <a:lnTo>
                    <a:pt x="374" y="434"/>
                  </a:lnTo>
                  <a:lnTo>
                    <a:pt x="373" y="422"/>
                  </a:lnTo>
                  <a:lnTo>
                    <a:pt x="371" y="410"/>
                  </a:lnTo>
                  <a:lnTo>
                    <a:pt x="370" y="399"/>
                  </a:lnTo>
                  <a:lnTo>
                    <a:pt x="370" y="387"/>
                  </a:lnTo>
                  <a:lnTo>
                    <a:pt x="369" y="374"/>
                  </a:lnTo>
                  <a:lnTo>
                    <a:pt x="367" y="362"/>
                  </a:lnTo>
                  <a:lnTo>
                    <a:pt x="366" y="350"/>
                  </a:lnTo>
                  <a:lnTo>
                    <a:pt x="365" y="339"/>
                  </a:lnTo>
                  <a:lnTo>
                    <a:pt x="362" y="328"/>
                  </a:lnTo>
                  <a:lnTo>
                    <a:pt x="361" y="318"/>
                  </a:lnTo>
                  <a:lnTo>
                    <a:pt x="358" y="307"/>
                  </a:lnTo>
                  <a:lnTo>
                    <a:pt x="356" y="298"/>
                  </a:lnTo>
                  <a:lnTo>
                    <a:pt x="352" y="289"/>
                  </a:lnTo>
                  <a:lnTo>
                    <a:pt x="349" y="280"/>
                  </a:lnTo>
                  <a:lnTo>
                    <a:pt x="345" y="271"/>
                  </a:lnTo>
                  <a:lnTo>
                    <a:pt x="343" y="261"/>
                  </a:lnTo>
                  <a:lnTo>
                    <a:pt x="337" y="252"/>
                  </a:lnTo>
                  <a:lnTo>
                    <a:pt x="335" y="244"/>
                  </a:lnTo>
                  <a:lnTo>
                    <a:pt x="330" y="235"/>
                  </a:lnTo>
                  <a:lnTo>
                    <a:pt x="326" y="228"/>
                  </a:lnTo>
                  <a:lnTo>
                    <a:pt x="320" y="220"/>
                  </a:lnTo>
                  <a:lnTo>
                    <a:pt x="316" y="211"/>
                  </a:lnTo>
                  <a:lnTo>
                    <a:pt x="311" y="204"/>
                  </a:lnTo>
                  <a:lnTo>
                    <a:pt x="307" y="196"/>
                  </a:lnTo>
                  <a:lnTo>
                    <a:pt x="301" y="188"/>
                  </a:lnTo>
                  <a:lnTo>
                    <a:pt x="296" y="180"/>
                  </a:lnTo>
                  <a:lnTo>
                    <a:pt x="289" y="173"/>
                  </a:lnTo>
                  <a:lnTo>
                    <a:pt x="284" y="166"/>
                  </a:lnTo>
                  <a:lnTo>
                    <a:pt x="277" y="158"/>
                  </a:lnTo>
                  <a:lnTo>
                    <a:pt x="272" y="152"/>
                  </a:lnTo>
                  <a:lnTo>
                    <a:pt x="266" y="144"/>
                  </a:lnTo>
                  <a:lnTo>
                    <a:pt x="260" y="139"/>
                  </a:lnTo>
                  <a:lnTo>
                    <a:pt x="254" y="132"/>
                  </a:lnTo>
                  <a:lnTo>
                    <a:pt x="247" y="126"/>
                  </a:lnTo>
                  <a:lnTo>
                    <a:pt x="242" y="119"/>
                  </a:lnTo>
                  <a:lnTo>
                    <a:pt x="235" y="114"/>
                  </a:lnTo>
                  <a:lnTo>
                    <a:pt x="229" y="107"/>
                  </a:lnTo>
                  <a:lnTo>
                    <a:pt x="224" y="102"/>
                  </a:lnTo>
                  <a:lnTo>
                    <a:pt x="217" y="95"/>
                  </a:lnTo>
                  <a:lnTo>
                    <a:pt x="212" y="92"/>
                  </a:lnTo>
                  <a:lnTo>
                    <a:pt x="205" y="86"/>
                  </a:lnTo>
                  <a:lnTo>
                    <a:pt x="199" y="81"/>
                  </a:lnTo>
                  <a:lnTo>
                    <a:pt x="192" y="75"/>
                  </a:lnTo>
                  <a:lnTo>
                    <a:pt x="187" y="71"/>
                  </a:lnTo>
                  <a:lnTo>
                    <a:pt x="181" y="65"/>
                  </a:lnTo>
                  <a:lnTo>
                    <a:pt x="174" y="62"/>
                  </a:lnTo>
                  <a:lnTo>
                    <a:pt x="169" y="56"/>
                  </a:lnTo>
                  <a:lnTo>
                    <a:pt x="164" y="54"/>
                  </a:lnTo>
                  <a:lnTo>
                    <a:pt x="157" y="48"/>
                  </a:lnTo>
                  <a:lnTo>
                    <a:pt x="152" y="45"/>
                  </a:lnTo>
                  <a:lnTo>
                    <a:pt x="145" y="41"/>
                  </a:lnTo>
                  <a:lnTo>
                    <a:pt x="140" y="38"/>
                  </a:lnTo>
                  <a:lnTo>
                    <a:pt x="135" y="34"/>
                  </a:lnTo>
                  <a:lnTo>
                    <a:pt x="130" y="31"/>
                  </a:lnTo>
                  <a:lnTo>
                    <a:pt x="124" y="29"/>
                  </a:lnTo>
                  <a:lnTo>
                    <a:pt x="122" y="26"/>
                  </a:lnTo>
                  <a:lnTo>
                    <a:pt x="115" y="22"/>
                  </a:lnTo>
                  <a:lnTo>
                    <a:pt x="111" y="20"/>
                  </a:lnTo>
                  <a:lnTo>
                    <a:pt x="106" y="17"/>
                  </a:lnTo>
                  <a:lnTo>
                    <a:pt x="103" y="14"/>
                  </a:lnTo>
                  <a:lnTo>
                    <a:pt x="96" y="11"/>
                  </a:lnTo>
                  <a:lnTo>
                    <a:pt x="90" y="8"/>
                  </a:lnTo>
                  <a:lnTo>
                    <a:pt x="85" y="4"/>
                  </a:lnTo>
                  <a:lnTo>
                    <a:pt x="80" y="3"/>
                  </a:lnTo>
                  <a:lnTo>
                    <a:pt x="77" y="0"/>
                  </a:lnTo>
                  <a:lnTo>
                    <a:pt x="76" y="0"/>
                  </a:lnTo>
                  <a:lnTo>
                    <a:pt x="39" y="26"/>
                  </a:lnTo>
                  <a:lnTo>
                    <a:pt x="39" y="26"/>
                  </a:lnTo>
                  <a:lnTo>
                    <a:pt x="43" y="26"/>
                  </a:lnTo>
                  <a:lnTo>
                    <a:pt x="46" y="29"/>
                  </a:lnTo>
                  <a:lnTo>
                    <a:pt x="51" y="33"/>
                  </a:lnTo>
                  <a:lnTo>
                    <a:pt x="56" y="35"/>
                  </a:lnTo>
                  <a:lnTo>
                    <a:pt x="64" y="39"/>
                  </a:lnTo>
                  <a:lnTo>
                    <a:pt x="67" y="42"/>
                  </a:lnTo>
                  <a:lnTo>
                    <a:pt x="71" y="45"/>
                  </a:lnTo>
                  <a:lnTo>
                    <a:pt x="75" y="47"/>
                  </a:lnTo>
                  <a:lnTo>
                    <a:pt x="80" y="51"/>
                  </a:lnTo>
                  <a:lnTo>
                    <a:pt x="84" y="54"/>
                  </a:lnTo>
                  <a:lnTo>
                    <a:pt x="88" y="56"/>
                  </a:lnTo>
                  <a:lnTo>
                    <a:pt x="94" y="59"/>
                  </a:lnTo>
                  <a:lnTo>
                    <a:pt x="99" y="63"/>
                  </a:lnTo>
                  <a:lnTo>
                    <a:pt x="105" y="67"/>
                  </a:lnTo>
                  <a:lnTo>
                    <a:pt x="110" y="72"/>
                  </a:lnTo>
                  <a:lnTo>
                    <a:pt x="115" y="75"/>
                  </a:lnTo>
                  <a:lnTo>
                    <a:pt x="122" y="80"/>
                  </a:lnTo>
                  <a:lnTo>
                    <a:pt x="127" y="84"/>
                  </a:lnTo>
                  <a:lnTo>
                    <a:pt x="133" y="88"/>
                  </a:lnTo>
                  <a:lnTo>
                    <a:pt x="139" y="93"/>
                  </a:lnTo>
                  <a:lnTo>
                    <a:pt x="145" y="98"/>
                  </a:lnTo>
                  <a:lnTo>
                    <a:pt x="152" y="103"/>
                  </a:lnTo>
                  <a:lnTo>
                    <a:pt x="157" y="109"/>
                  </a:lnTo>
                  <a:lnTo>
                    <a:pt x="164" y="114"/>
                  </a:lnTo>
                  <a:lnTo>
                    <a:pt x="171" y="120"/>
                  </a:lnTo>
                  <a:lnTo>
                    <a:pt x="177" y="124"/>
                  </a:lnTo>
                  <a:lnTo>
                    <a:pt x="183" y="129"/>
                  </a:lnTo>
                  <a:lnTo>
                    <a:pt x="190" y="135"/>
                  </a:lnTo>
                  <a:lnTo>
                    <a:pt x="196" y="141"/>
                  </a:lnTo>
                  <a:lnTo>
                    <a:pt x="201" y="148"/>
                  </a:lnTo>
                  <a:lnTo>
                    <a:pt x="208" y="153"/>
                  </a:lnTo>
                  <a:lnTo>
                    <a:pt x="215" y="160"/>
                  </a:lnTo>
                  <a:lnTo>
                    <a:pt x="220" y="166"/>
                  </a:lnTo>
                  <a:lnTo>
                    <a:pt x="226" y="171"/>
                  </a:lnTo>
                  <a:lnTo>
                    <a:pt x="233" y="179"/>
                  </a:lnTo>
                  <a:lnTo>
                    <a:pt x="238" y="186"/>
                  </a:lnTo>
                  <a:lnTo>
                    <a:pt x="245" y="192"/>
                  </a:lnTo>
                  <a:lnTo>
                    <a:pt x="250" y="200"/>
                  </a:lnTo>
                  <a:lnTo>
                    <a:pt x="255" y="208"/>
                  </a:lnTo>
                  <a:lnTo>
                    <a:pt x="260" y="214"/>
                  </a:lnTo>
                  <a:lnTo>
                    <a:pt x="267" y="222"/>
                  </a:lnTo>
                  <a:lnTo>
                    <a:pt x="271" y="229"/>
                  </a:lnTo>
                  <a:lnTo>
                    <a:pt x="276" y="237"/>
                  </a:lnTo>
                  <a:lnTo>
                    <a:pt x="281" y="244"/>
                  </a:lnTo>
                  <a:lnTo>
                    <a:pt x="286" y="252"/>
                  </a:lnTo>
                  <a:lnTo>
                    <a:pt x="289" y="260"/>
                  </a:lnTo>
                  <a:lnTo>
                    <a:pt x="294" y="268"/>
                  </a:lnTo>
                  <a:lnTo>
                    <a:pt x="298" y="277"/>
                  </a:lnTo>
                  <a:lnTo>
                    <a:pt x="302" y="285"/>
                  </a:lnTo>
                  <a:lnTo>
                    <a:pt x="305" y="293"/>
                  </a:lnTo>
                  <a:lnTo>
                    <a:pt x="309" y="301"/>
                  </a:lnTo>
                  <a:lnTo>
                    <a:pt x="311" y="310"/>
                  </a:lnTo>
                  <a:lnTo>
                    <a:pt x="315" y="319"/>
                  </a:lnTo>
                  <a:lnTo>
                    <a:pt x="316" y="327"/>
                  </a:lnTo>
                  <a:lnTo>
                    <a:pt x="319" y="336"/>
                  </a:lnTo>
                  <a:lnTo>
                    <a:pt x="322" y="345"/>
                  </a:lnTo>
                  <a:lnTo>
                    <a:pt x="324" y="354"/>
                  </a:lnTo>
                  <a:lnTo>
                    <a:pt x="326" y="365"/>
                  </a:lnTo>
                  <a:lnTo>
                    <a:pt x="326" y="377"/>
                  </a:lnTo>
                  <a:lnTo>
                    <a:pt x="327" y="387"/>
                  </a:lnTo>
                  <a:lnTo>
                    <a:pt x="328" y="399"/>
                  </a:lnTo>
                  <a:lnTo>
                    <a:pt x="328" y="410"/>
                  </a:lnTo>
                  <a:lnTo>
                    <a:pt x="330" y="421"/>
                  </a:lnTo>
                  <a:lnTo>
                    <a:pt x="331" y="431"/>
                  </a:lnTo>
                  <a:lnTo>
                    <a:pt x="332" y="443"/>
                  </a:lnTo>
                  <a:lnTo>
                    <a:pt x="331" y="454"/>
                  </a:lnTo>
                  <a:lnTo>
                    <a:pt x="331" y="464"/>
                  </a:lnTo>
                  <a:lnTo>
                    <a:pt x="331" y="475"/>
                  </a:lnTo>
                  <a:lnTo>
                    <a:pt x="331" y="485"/>
                  </a:lnTo>
                  <a:lnTo>
                    <a:pt x="330" y="495"/>
                  </a:lnTo>
                  <a:lnTo>
                    <a:pt x="328" y="507"/>
                  </a:lnTo>
                  <a:lnTo>
                    <a:pt x="328" y="516"/>
                  </a:lnTo>
                  <a:lnTo>
                    <a:pt x="328" y="528"/>
                  </a:lnTo>
                  <a:lnTo>
                    <a:pt x="326" y="537"/>
                  </a:lnTo>
                  <a:lnTo>
                    <a:pt x="324" y="546"/>
                  </a:lnTo>
                  <a:lnTo>
                    <a:pt x="323" y="557"/>
                  </a:lnTo>
                  <a:lnTo>
                    <a:pt x="322" y="567"/>
                  </a:lnTo>
                  <a:lnTo>
                    <a:pt x="319" y="576"/>
                  </a:lnTo>
                  <a:lnTo>
                    <a:pt x="316" y="586"/>
                  </a:lnTo>
                  <a:lnTo>
                    <a:pt x="315" y="596"/>
                  </a:lnTo>
                  <a:lnTo>
                    <a:pt x="314" y="607"/>
                  </a:lnTo>
                  <a:lnTo>
                    <a:pt x="310" y="616"/>
                  </a:lnTo>
                  <a:lnTo>
                    <a:pt x="307" y="625"/>
                  </a:lnTo>
                  <a:lnTo>
                    <a:pt x="305" y="634"/>
                  </a:lnTo>
                  <a:lnTo>
                    <a:pt x="302" y="643"/>
                  </a:lnTo>
                  <a:lnTo>
                    <a:pt x="300" y="652"/>
                  </a:lnTo>
                  <a:lnTo>
                    <a:pt x="297" y="661"/>
                  </a:lnTo>
                  <a:lnTo>
                    <a:pt x="294" y="671"/>
                  </a:lnTo>
                  <a:lnTo>
                    <a:pt x="292" y="681"/>
                  </a:lnTo>
                  <a:lnTo>
                    <a:pt x="288" y="689"/>
                  </a:lnTo>
                  <a:lnTo>
                    <a:pt x="284" y="698"/>
                  </a:lnTo>
                  <a:lnTo>
                    <a:pt x="281" y="706"/>
                  </a:lnTo>
                  <a:lnTo>
                    <a:pt x="277" y="715"/>
                  </a:lnTo>
                  <a:lnTo>
                    <a:pt x="273" y="724"/>
                  </a:lnTo>
                  <a:lnTo>
                    <a:pt x="269" y="733"/>
                  </a:lnTo>
                  <a:lnTo>
                    <a:pt x="266" y="742"/>
                  </a:lnTo>
                  <a:lnTo>
                    <a:pt x="263" y="752"/>
                  </a:lnTo>
                  <a:lnTo>
                    <a:pt x="258" y="759"/>
                  </a:lnTo>
                  <a:lnTo>
                    <a:pt x="254" y="769"/>
                  </a:lnTo>
                  <a:lnTo>
                    <a:pt x="250" y="776"/>
                  </a:lnTo>
                  <a:lnTo>
                    <a:pt x="246" y="786"/>
                  </a:lnTo>
                  <a:lnTo>
                    <a:pt x="242" y="793"/>
                  </a:lnTo>
                  <a:lnTo>
                    <a:pt x="238" y="803"/>
                  </a:lnTo>
                  <a:lnTo>
                    <a:pt x="234" y="812"/>
                  </a:lnTo>
                  <a:lnTo>
                    <a:pt x="230" y="821"/>
                  </a:lnTo>
                  <a:lnTo>
                    <a:pt x="226" y="829"/>
                  </a:lnTo>
                  <a:lnTo>
                    <a:pt x="221" y="837"/>
                  </a:lnTo>
                  <a:lnTo>
                    <a:pt x="217" y="846"/>
                  </a:lnTo>
                  <a:lnTo>
                    <a:pt x="213" y="855"/>
                  </a:lnTo>
                  <a:lnTo>
                    <a:pt x="208" y="863"/>
                  </a:lnTo>
                  <a:lnTo>
                    <a:pt x="204" y="872"/>
                  </a:lnTo>
                  <a:lnTo>
                    <a:pt x="199" y="880"/>
                  </a:lnTo>
                  <a:lnTo>
                    <a:pt x="196" y="889"/>
                  </a:lnTo>
                  <a:lnTo>
                    <a:pt x="191" y="897"/>
                  </a:lnTo>
                  <a:lnTo>
                    <a:pt x="187" y="906"/>
                  </a:lnTo>
                  <a:lnTo>
                    <a:pt x="182" y="914"/>
                  </a:lnTo>
                  <a:lnTo>
                    <a:pt x="178" y="923"/>
                  </a:lnTo>
                  <a:lnTo>
                    <a:pt x="174" y="931"/>
                  </a:lnTo>
                  <a:lnTo>
                    <a:pt x="170" y="940"/>
                  </a:lnTo>
                  <a:lnTo>
                    <a:pt x="166" y="949"/>
                  </a:lnTo>
                  <a:lnTo>
                    <a:pt x="162" y="958"/>
                  </a:lnTo>
                  <a:lnTo>
                    <a:pt x="157" y="965"/>
                  </a:lnTo>
                  <a:lnTo>
                    <a:pt x="154" y="973"/>
                  </a:lnTo>
                  <a:lnTo>
                    <a:pt x="150" y="979"/>
                  </a:lnTo>
                  <a:lnTo>
                    <a:pt x="147" y="987"/>
                  </a:lnTo>
                  <a:lnTo>
                    <a:pt x="143" y="993"/>
                  </a:lnTo>
                  <a:lnTo>
                    <a:pt x="139" y="1001"/>
                  </a:lnTo>
                  <a:lnTo>
                    <a:pt x="135" y="1009"/>
                  </a:lnTo>
                  <a:lnTo>
                    <a:pt x="132" y="1017"/>
                  </a:lnTo>
                  <a:lnTo>
                    <a:pt x="127" y="1023"/>
                  </a:lnTo>
                  <a:lnTo>
                    <a:pt x="124" y="1030"/>
                  </a:lnTo>
                  <a:lnTo>
                    <a:pt x="120" y="1038"/>
                  </a:lnTo>
                  <a:lnTo>
                    <a:pt x="118" y="1044"/>
                  </a:lnTo>
                  <a:lnTo>
                    <a:pt x="114" y="1052"/>
                  </a:lnTo>
                  <a:lnTo>
                    <a:pt x="110" y="1060"/>
                  </a:lnTo>
                  <a:lnTo>
                    <a:pt x="107" y="1067"/>
                  </a:lnTo>
                  <a:lnTo>
                    <a:pt x="105" y="1074"/>
                  </a:lnTo>
                  <a:lnTo>
                    <a:pt x="101" y="1082"/>
                  </a:lnTo>
                  <a:lnTo>
                    <a:pt x="97" y="1090"/>
                  </a:lnTo>
                  <a:lnTo>
                    <a:pt x="94" y="1097"/>
                  </a:lnTo>
                  <a:lnTo>
                    <a:pt x="92" y="1106"/>
                  </a:lnTo>
                  <a:lnTo>
                    <a:pt x="88" y="1112"/>
                  </a:lnTo>
                  <a:lnTo>
                    <a:pt x="84" y="1120"/>
                  </a:lnTo>
                  <a:lnTo>
                    <a:pt x="81" y="1127"/>
                  </a:lnTo>
                  <a:lnTo>
                    <a:pt x="79" y="1136"/>
                  </a:lnTo>
                  <a:lnTo>
                    <a:pt x="75" y="1142"/>
                  </a:lnTo>
                  <a:lnTo>
                    <a:pt x="72" y="1150"/>
                  </a:lnTo>
                  <a:lnTo>
                    <a:pt x="69" y="1157"/>
                  </a:lnTo>
                  <a:lnTo>
                    <a:pt x="67" y="1166"/>
                  </a:lnTo>
                  <a:lnTo>
                    <a:pt x="64" y="1174"/>
                  </a:lnTo>
                  <a:lnTo>
                    <a:pt x="60" y="1182"/>
                  </a:lnTo>
                  <a:lnTo>
                    <a:pt x="58" y="1189"/>
                  </a:lnTo>
                  <a:lnTo>
                    <a:pt x="55" y="1199"/>
                  </a:lnTo>
                  <a:lnTo>
                    <a:pt x="52" y="1205"/>
                  </a:lnTo>
                  <a:lnTo>
                    <a:pt x="50" y="1214"/>
                  </a:lnTo>
                  <a:lnTo>
                    <a:pt x="47" y="1221"/>
                  </a:lnTo>
                  <a:lnTo>
                    <a:pt x="45" y="1229"/>
                  </a:lnTo>
                  <a:lnTo>
                    <a:pt x="42" y="1238"/>
                  </a:lnTo>
                  <a:lnTo>
                    <a:pt x="39" y="1246"/>
                  </a:lnTo>
                  <a:lnTo>
                    <a:pt x="37" y="1254"/>
                  </a:lnTo>
                  <a:lnTo>
                    <a:pt x="35" y="1263"/>
                  </a:lnTo>
                  <a:lnTo>
                    <a:pt x="33" y="1272"/>
                  </a:lnTo>
                  <a:lnTo>
                    <a:pt x="30" y="1280"/>
                  </a:lnTo>
                  <a:lnTo>
                    <a:pt x="28" y="1288"/>
                  </a:lnTo>
                  <a:lnTo>
                    <a:pt x="26" y="1297"/>
                  </a:lnTo>
                  <a:lnTo>
                    <a:pt x="24" y="1305"/>
                  </a:lnTo>
                  <a:lnTo>
                    <a:pt x="22" y="1314"/>
                  </a:lnTo>
                  <a:lnTo>
                    <a:pt x="20" y="1323"/>
                  </a:lnTo>
                  <a:lnTo>
                    <a:pt x="18" y="1333"/>
                  </a:lnTo>
                  <a:lnTo>
                    <a:pt x="16" y="1341"/>
                  </a:lnTo>
                  <a:lnTo>
                    <a:pt x="16" y="1350"/>
                  </a:lnTo>
                  <a:lnTo>
                    <a:pt x="13" y="1359"/>
                  </a:lnTo>
                  <a:lnTo>
                    <a:pt x="12" y="1369"/>
                  </a:lnTo>
                  <a:lnTo>
                    <a:pt x="11" y="1378"/>
                  </a:lnTo>
                  <a:lnTo>
                    <a:pt x="9" y="1388"/>
                  </a:lnTo>
                  <a:lnTo>
                    <a:pt x="7" y="1397"/>
                  </a:lnTo>
                  <a:lnTo>
                    <a:pt x="7" y="1408"/>
                  </a:lnTo>
                  <a:lnTo>
                    <a:pt x="5" y="1416"/>
                  </a:lnTo>
                  <a:lnTo>
                    <a:pt x="4" y="1426"/>
                  </a:lnTo>
                  <a:lnTo>
                    <a:pt x="4" y="1437"/>
                  </a:lnTo>
                  <a:lnTo>
                    <a:pt x="3" y="1447"/>
                  </a:lnTo>
                  <a:lnTo>
                    <a:pt x="1" y="1456"/>
                  </a:lnTo>
                  <a:lnTo>
                    <a:pt x="1" y="1467"/>
                  </a:lnTo>
                  <a:lnTo>
                    <a:pt x="1" y="1477"/>
                  </a:lnTo>
                  <a:lnTo>
                    <a:pt x="1" y="1489"/>
                  </a:lnTo>
                  <a:lnTo>
                    <a:pt x="0" y="1495"/>
                  </a:lnTo>
                  <a:lnTo>
                    <a:pt x="0" y="1504"/>
                  </a:lnTo>
                  <a:lnTo>
                    <a:pt x="0" y="1512"/>
                  </a:lnTo>
                  <a:lnTo>
                    <a:pt x="1" y="1520"/>
                  </a:lnTo>
                  <a:lnTo>
                    <a:pt x="1" y="1528"/>
                  </a:lnTo>
                  <a:lnTo>
                    <a:pt x="3" y="1538"/>
                  </a:lnTo>
                  <a:lnTo>
                    <a:pt x="4" y="1548"/>
                  </a:lnTo>
                  <a:lnTo>
                    <a:pt x="7" y="1558"/>
                  </a:lnTo>
                  <a:lnTo>
                    <a:pt x="9" y="1567"/>
                  </a:lnTo>
                  <a:lnTo>
                    <a:pt x="11" y="1576"/>
                  </a:lnTo>
                  <a:lnTo>
                    <a:pt x="13" y="1587"/>
                  </a:lnTo>
                  <a:lnTo>
                    <a:pt x="17" y="1597"/>
                  </a:lnTo>
                  <a:lnTo>
                    <a:pt x="20" y="1608"/>
                  </a:lnTo>
                  <a:lnTo>
                    <a:pt x="24" y="1618"/>
                  </a:lnTo>
                  <a:lnTo>
                    <a:pt x="28" y="1630"/>
                  </a:lnTo>
                  <a:lnTo>
                    <a:pt x="33" y="1640"/>
                  </a:lnTo>
                  <a:lnTo>
                    <a:pt x="37" y="1651"/>
                  </a:lnTo>
                  <a:lnTo>
                    <a:pt x="41" y="1661"/>
                  </a:lnTo>
                  <a:lnTo>
                    <a:pt x="46" y="1673"/>
                  </a:lnTo>
                  <a:lnTo>
                    <a:pt x="52" y="1684"/>
                  </a:lnTo>
                  <a:lnTo>
                    <a:pt x="58" y="1694"/>
                  </a:lnTo>
                  <a:lnTo>
                    <a:pt x="63" y="1707"/>
                  </a:lnTo>
                  <a:lnTo>
                    <a:pt x="68" y="1718"/>
                  </a:lnTo>
                  <a:lnTo>
                    <a:pt x="76" y="1729"/>
                  </a:lnTo>
                  <a:lnTo>
                    <a:pt x="81" y="1740"/>
                  </a:lnTo>
                  <a:lnTo>
                    <a:pt x="88" y="1752"/>
                  </a:lnTo>
                  <a:lnTo>
                    <a:pt x="94" y="1763"/>
                  </a:lnTo>
                  <a:lnTo>
                    <a:pt x="102" y="1775"/>
                  </a:lnTo>
                  <a:lnTo>
                    <a:pt x="109" y="1785"/>
                  </a:lnTo>
                  <a:lnTo>
                    <a:pt x="116" y="1797"/>
                  </a:lnTo>
                  <a:lnTo>
                    <a:pt x="124" y="1809"/>
                  </a:lnTo>
                  <a:lnTo>
                    <a:pt x="133" y="1822"/>
                  </a:lnTo>
                  <a:lnTo>
                    <a:pt x="140" y="1831"/>
                  </a:lnTo>
                  <a:lnTo>
                    <a:pt x="148" y="1843"/>
                  </a:lnTo>
                  <a:lnTo>
                    <a:pt x="157" y="1853"/>
                  </a:lnTo>
                  <a:lnTo>
                    <a:pt x="166" y="1864"/>
                  </a:lnTo>
                  <a:lnTo>
                    <a:pt x="174" y="1874"/>
                  </a:lnTo>
                  <a:lnTo>
                    <a:pt x="183" y="1885"/>
                  </a:lnTo>
                  <a:lnTo>
                    <a:pt x="192" y="1897"/>
                  </a:lnTo>
                  <a:lnTo>
                    <a:pt x="203" y="1907"/>
                  </a:lnTo>
                  <a:lnTo>
                    <a:pt x="212" y="1918"/>
                  </a:lnTo>
                  <a:lnTo>
                    <a:pt x="221" y="1927"/>
                  </a:lnTo>
                  <a:lnTo>
                    <a:pt x="230" y="1937"/>
                  </a:lnTo>
                  <a:lnTo>
                    <a:pt x="242" y="1948"/>
                  </a:lnTo>
                  <a:lnTo>
                    <a:pt x="251" y="1957"/>
                  </a:lnTo>
                  <a:lnTo>
                    <a:pt x="262" y="1966"/>
                  </a:lnTo>
                  <a:lnTo>
                    <a:pt x="272" y="1975"/>
                  </a:lnTo>
                  <a:lnTo>
                    <a:pt x="284" y="1984"/>
                  </a:lnTo>
                  <a:lnTo>
                    <a:pt x="293" y="1993"/>
                  </a:lnTo>
                  <a:lnTo>
                    <a:pt x="305" y="2001"/>
                  </a:lnTo>
                  <a:lnTo>
                    <a:pt x="315" y="2009"/>
                  </a:lnTo>
                  <a:lnTo>
                    <a:pt x="326" y="2018"/>
                  </a:lnTo>
                  <a:lnTo>
                    <a:pt x="337" y="2025"/>
                  </a:lnTo>
                  <a:lnTo>
                    <a:pt x="348" y="2033"/>
                  </a:lnTo>
                  <a:lnTo>
                    <a:pt x="360" y="2039"/>
                  </a:lnTo>
                  <a:lnTo>
                    <a:pt x="371" y="2047"/>
                  </a:lnTo>
                  <a:lnTo>
                    <a:pt x="383" y="2052"/>
                  </a:lnTo>
                  <a:lnTo>
                    <a:pt x="395" y="2059"/>
                  </a:lnTo>
                  <a:lnTo>
                    <a:pt x="407" y="2064"/>
                  </a:lnTo>
                  <a:lnTo>
                    <a:pt x="418" y="2070"/>
                  </a:lnTo>
                  <a:lnTo>
                    <a:pt x="430" y="2076"/>
                  </a:lnTo>
                  <a:lnTo>
                    <a:pt x="443" y="2080"/>
                  </a:lnTo>
                  <a:lnTo>
                    <a:pt x="455" y="2084"/>
                  </a:lnTo>
                  <a:lnTo>
                    <a:pt x="467" y="2089"/>
                  </a:lnTo>
                  <a:lnTo>
                    <a:pt x="1447" y="2087"/>
                  </a:lnTo>
                  <a:lnTo>
                    <a:pt x="1437" y="2035"/>
                  </a:lnTo>
                  <a:lnTo>
                    <a:pt x="480" y="2031"/>
                  </a:lnTo>
                  <a:lnTo>
                    <a:pt x="480" y="20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24"/>
            <p:cNvSpPr>
              <a:spLocks/>
            </p:cNvSpPr>
            <p:nvPr/>
          </p:nvSpPr>
          <p:spPr bwMode="auto">
            <a:xfrm>
              <a:off x="6232525" y="695892"/>
              <a:ext cx="590550" cy="183083"/>
            </a:xfrm>
            <a:custGeom>
              <a:avLst/>
              <a:gdLst>
                <a:gd name="T0" fmla="*/ 1376 w 1488"/>
                <a:gd name="T1" fmla="*/ 49 h 510"/>
                <a:gd name="T2" fmla="*/ 1272 w 1488"/>
                <a:gd name="T3" fmla="*/ 15 h 510"/>
                <a:gd name="T4" fmla="*/ 1144 w 1488"/>
                <a:gd name="T5" fmla="*/ 1 h 510"/>
                <a:gd name="T6" fmla="*/ 1001 w 1488"/>
                <a:gd name="T7" fmla="*/ 4 h 510"/>
                <a:gd name="T8" fmla="*/ 854 w 1488"/>
                <a:gd name="T9" fmla="*/ 20 h 510"/>
                <a:gd name="T10" fmla="*/ 707 w 1488"/>
                <a:gd name="T11" fmla="*/ 43 h 510"/>
                <a:gd name="T12" fmla="*/ 571 w 1488"/>
                <a:gd name="T13" fmla="*/ 73 h 510"/>
                <a:gd name="T14" fmla="*/ 452 w 1488"/>
                <a:gd name="T15" fmla="*/ 107 h 510"/>
                <a:gd name="T16" fmla="*/ 332 w 1488"/>
                <a:gd name="T17" fmla="*/ 149 h 510"/>
                <a:gd name="T18" fmla="*/ 230 w 1488"/>
                <a:gd name="T19" fmla="*/ 186 h 510"/>
                <a:gd name="T20" fmla="*/ 150 w 1488"/>
                <a:gd name="T21" fmla="*/ 216 h 510"/>
                <a:gd name="T22" fmla="*/ 90 w 1488"/>
                <a:gd name="T23" fmla="*/ 242 h 510"/>
                <a:gd name="T24" fmla="*/ 46 w 1488"/>
                <a:gd name="T25" fmla="*/ 262 h 510"/>
                <a:gd name="T26" fmla="*/ 1 w 1488"/>
                <a:gd name="T27" fmla="*/ 288 h 510"/>
                <a:gd name="T28" fmla="*/ 43 w 1488"/>
                <a:gd name="T29" fmla="*/ 327 h 510"/>
                <a:gd name="T30" fmla="*/ 84 w 1488"/>
                <a:gd name="T31" fmla="*/ 301 h 510"/>
                <a:gd name="T32" fmla="*/ 125 w 1488"/>
                <a:gd name="T33" fmla="*/ 280 h 510"/>
                <a:gd name="T34" fmla="*/ 184 w 1488"/>
                <a:gd name="T35" fmla="*/ 252 h 510"/>
                <a:gd name="T36" fmla="*/ 263 w 1488"/>
                <a:gd name="T37" fmla="*/ 221 h 510"/>
                <a:gd name="T38" fmla="*/ 362 w 1488"/>
                <a:gd name="T39" fmla="*/ 184 h 510"/>
                <a:gd name="T40" fmla="*/ 482 w 1488"/>
                <a:gd name="T41" fmla="*/ 145 h 510"/>
                <a:gd name="T42" fmla="*/ 609 w 1488"/>
                <a:gd name="T43" fmla="*/ 111 h 510"/>
                <a:gd name="T44" fmla="*/ 749 w 1488"/>
                <a:gd name="T45" fmla="*/ 82 h 510"/>
                <a:gd name="T46" fmla="*/ 890 w 1488"/>
                <a:gd name="T47" fmla="*/ 63 h 510"/>
                <a:gd name="T48" fmla="*/ 1029 w 1488"/>
                <a:gd name="T49" fmla="*/ 52 h 510"/>
                <a:gd name="T50" fmla="*/ 1158 w 1488"/>
                <a:gd name="T51" fmla="*/ 55 h 510"/>
                <a:gd name="T52" fmla="*/ 1269 w 1488"/>
                <a:gd name="T53" fmla="*/ 71 h 510"/>
                <a:gd name="T54" fmla="*/ 1356 w 1488"/>
                <a:gd name="T55" fmla="*/ 101 h 510"/>
                <a:gd name="T56" fmla="*/ 1408 w 1488"/>
                <a:gd name="T57" fmla="*/ 145 h 510"/>
                <a:gd name="T58" fmla="*/ 1425 w 1488"/>
                <a:gd name="T59" fmla="*/ 183 h 510"/>
                <a:gd name="T60" fmla="*/ 1430 w 1488"/>
                <a:gd name="T61" fmla="*/ 225 h 510"/>
                <a:gd name="T62" fmla="*/ 1420 w 1488"/>
                <a:gd name="T63" fmla="*/ 268 h 510"/>
                <a:gd name="T64" fmla="*/ 1399 w 1488"/>
                <a:gd name="T65" fmla="*/ 310 h 510"/>
                <a:gd name="T66" fmla="*/ 1370 w 1488"/>
                <a:gd name="T67" fmla="*/ 349 h 510"/>
                <a:gd name="T68" fmla="*/ 1335 w 1488"/>
                <a:gd name="T69" fmla="*/ 384 h 510"/>
                <a:gd name="T70" fmla="*/ 1295 w 1488"/>
                <a:gd name="T71" fmla="*/ 412 h 510"/>
                <a:gd name="T72" fmla="*/ 1239 w 1488"/>
                <a:gd name="T73" fmla="*/ 437 h 510"/>
                <a:gd name="T74" fmla="*/ 1126 w 1488"/>
                <a:gd name="T75" fmla="*/ 454 h 510"/>
                <a:gd name="T76" fmla="*/ 1001 w 1488"/>
                <a:gd name="T77" fmla="*/ 450 h 510"/>
                <a:gd name="T78" fmla="*/ 873 w 1488"/>
                <a:gd name="T79" fmla="*/ 430 h 510"/>
                <a:gd name="T80" fmla="*/ 753 w 1488"/>
                <a:gd name="T81" fmla="*/ 400 h 510"/>
                <a:gd name="T82" fmla="*/ 647 w 1488"/>
                <a:gd name="T83" fmla="*/ 366 h 510"/>
                <a:gd name="T84" fmla="*/ 565 w 1488"/>
                <a:gd name="T85" fmla="*/ 335 h 510"/>
                <a:gd name="T86" fmla="*/ 512 w 1488"/>
                <a:gd name="T87" fmla="*/ 314 h 510"/>
                <a:gd name="T88" fmla="*/ 488 w 1488"/>
                <a:gd name="T89" fmla="*/ 367 h 510"/>
                <a:gd name="T90" fmla="*/ 542 w 1488"/>
                <a:gd name="T91" fmla="*/ 390 h 510"/>
                <a:gd name="T92" fmla="*/ 624 w 1488"/>
                <a:gd name="T93" fmla="*/ 420 h 510"/>
                <a:gd name="T94" fmla="*/ 723 w 1488"/>
                <a:gd name="T95" fmla="*/ 451 h 510"/>
                <a:gd name="T96" fmla="*/ 839 w 1488"/>
                <a:gd name="T97" fmla="*/ 481 h 510"/>
                <a:gd name="T98" fmla="*/ 962 w 1488"/>
                <a:gd name="T99" fmla="*/ 502 h 510"/>
                <a:gd name="T100" fmla="*/ 1090 w 1488"/>
                <a:gd name="T101" fmla="*/ 510 h 510"/>
                <a:gd name="T102" fmla="*/ 1214 w 1488"/>
                <a:gd name="T103" fmla="*/ 497 h 510"/>
                <a:gd name="T104" fmla="*/ 1307 w 1488"/>
                <a:gd name="T105" fmla="*/ 468 h 510"/>
                <a:gd name="T106" fmla="*/ 1358 w 1488"/>
                <a:gd name="T107" fmla="*/ 437 h 510"/>
                <a:gd name="T108" fmla="*/ 1404 w 1488"/>
                <a:gd name="T109" fmla="*/ 396 h 510"/>
                <a:gd name="T110" fmla="*/ 1442 w 1488"/>
                <a:gd name="T111" fmla="*/ 347 h 510"/>
                <a:gd name="T112" fmla="*/ 1471 w 1488"/>
                <a:gd name="T113" fmla="*/ 293 h 510"/>
                <a:gd name="T114" fmla="*/ 1484 w 1488"/>
                <a:gd name="T115" fmla="*/ 235 h 510"/>
                <a:gd name="T116" fmla="*/ 1484 w 1488"/>
                <a:gd name="T117" fmla="*/ 179 h 510"/>
                <a:gd name="T118" fmla="*/ 1465 w 1488"/>
                <a:gd name="T119" fmla="*/ 127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488" h="510">
                  <a:moveTo>
                    <a:pt x="1444" y="98"/>
                  </a:moveTo>
                  <a:lnTo>
                    <a:pt x="1435" y="89"/>
                  </a:lnTo>
                  <a:lnTo>
                    <a:pt x="1427" y="80"/>
                  </a:lnTo>
                  <a:lnTo>
                    <a:pt x="1418" y="73"/>
                  </a:lnTo>
                  <a:lnTo>
                    <a:pt x="1409" y="67"/>
                  </a:lnTo>
                  <a:lnTo>
                    <a:pt x="1399" y="59"/>
                  </a:lnTo>
                  <a:lnTo>
                    <a:pt x="1387" y="54"/>
                  </a:lnTo>
                  <a:lnTo>
                    <a:pt x="1376" y="49"/>
                  </a:lnTo>
                  <a:lnTo>
                    <a:pt x="1365" y="43"/>
                  </a:lnTo>
                  <a:lnTo>
                    <a:pt x="1353" y="38"/>
                  </a:lnTo>
                  <a:lnTo>
                    <a:pt x="1341" y="33"/>
                  </a:lnTo>
                  <a:lnTo>
                    <a:pt x="1327" y="29"/>
                  </a:lnTo>
                  <a:lnTo>
                    <a:pt x="1314" y="25"/>
                  </a:lnTo>
                  <a:lnTo>
                    <a:pt x="1301" y="21"/>
                  </a:lnTo>
                  <a:lnTo>
                    <a:pt x="1288" y="17"/>
                  </a:lnTo>
                  <a:lnTo>
                    <a:pt x="1272" y="15"/>
                  </a:lnTo>
                  <a:lnTo>
                    <a:pt x="1258" y="13"/>
                  </a:lnTo>
                  <a:lnTo>
                    <a:pt x="1242" y="11"/>
                  </a:lnTo>
                  <a:lnTo>
                    <a:pt x="1227" y="7"/>
                  </a:lnTo>
                  <a:lnTo>
                    <a:pt x="1210" y="5"/>
                  </a:lnTo>
                  <a:lnTo>
                    <a:pt x="1195" y="4"/>
                  </a:lnTo>
                  <a:lnTo>
                    <a:pt x="1178" y="1"/>
                  </a:lnTo>
                  <a:lnTo>
                    <a:pt x="1161" y="1"/>
                  </a:lnTo>
                  <a:lnTo>
                    <a:pt x="1144" y="1"/>
                  </a:lnTo>
                  <a:lnTo>
                    <a:pt x="1128" y="1"/>
                  </a:lnTo>
                  <a:lnTo>
                    <a:pt x="1110" y="0"/>
                  </a:lnTo>
                  <a:lnTo>
                    <a:pt x="1092" y="0"/>
                  </a:lnTo>
                  <a:lnTo>
                    <a:pt x="1075" y="0"/>
                  </a:lnTo>
                  <a:lnTo>
                    <a:pt x="1058" y="1"/>
                  </a:lnTo>
                  <a:lnTo>
                    <a:pt x="1038" y="1"/>
                  </a:lnTo>
                  <a:lnTo>
                    <a:pt x="1021" y="3"/>
                  </a:lnTo>
                  <a:lnTo>
                    <a:pt x="1001" y="4"/>
                  </a:lnTo>
                  <a:lnTo>
                    <a:pt x="984" y="5"/>
                  </a:lnTo>
                  <a:lnTo>
                    <a:pt x="966" y="7"/>
                  </a:lnTo>
                  <a:lnTo>
                    <a:pt x="948" y="8"/>
                  </a:lnTo>
                  <a:lnTo>
                    <a:pt x="928" y="9"/>
                  </a:lnTo>
                  <a:lnTo>
                    <a:pt x="910" y="12"/>
                  </a:lnTo>
                  <a:lnTo>
                    <a:pt x="890" y="13"/>
                  </a:lnTo>
                  <a:lnTo>
                    <a:pt x="873" y="16"/>
                  </a:lnTo>
                  <a:lnTo>
                    <a:pt x="854" y="20"/>
                  </a:lnTo>
                  <a:lnTo>
                    <a:pt x="835" y="22"/>
                  </a:lnTo>
                  <a:lnTo>
                    <a:pt x="816" y="25"/>
                  </a:lnTo>
                  <a:lnTo>
                    <a:pt x="797" y="28"/>
                  </a:lnTo>
                  <a:lnTo>
                    <a:pt x="779" y="30"/>
                  </a:lnTo>
                  <a:lnTo>
                    <a:pt x="761" y="33"/>
                  </a:lnTo>
                  <a:lnTo>
                    <a:pt x="742" y="35"/>
                  </a:lnTo>
                  <a:lnTo>
                    <a:pt x="726" y="39"/>
                  </a:lnTo>
                  <a:lnTo>
                    <a:pt x="707" y="43"/>
                  </a:lnTo>
                  <a:lnTo>
                    <a:pt x="689" y="47"/>
                  </a:lnTo>
                  <a:lnTo>
                    <a:pt x="671" y="50"/>
                  </a:lnTo>
                  <a:lnTo>
                    <a:pt x="654" y="55"/>
                  </a:lnTo>
                  <a:lnTo>
                    <a:pt x="637" y="58"/>
                  </a:lnTo>
                  <a:lnTo>
                    <a:pt x="620" y="62"/>
                  </a:lnTo>
                  <a:lnTo>
                    <a:pt x="603" y="65"/>
                  </a:lnTo>
                  <a:lnTo>
                    <a:pt x="587" y="71"/>
                  </a:lnTo>
                  <a:lnTo>
                    <a:pt x="571" y="73"/>
                  </a:lnTo>
                  <a:lnTo>
                    <a:pt x="556" y="79"/>
                  </a:lnTo>
                  <a:lnTo>
                    <a:pt x="539" y="82"/>
                  </a:lnTo>
                  <a:lnTo>
                    <a:pt x="524" y="86"/>
                  </a:lnTo>
                  <a:lnTo>
                    <a:pt x="509" y="90"/>
                  </a:lnTo>
                  <a:lnTo>
                    <a:pt x="494" y="96"/>
                  </a:lnTo>
                  <a:lnTo>
                    <a:pt x="480" y="99"/>
                  </a:lnTo>
                  <a:lnTo>
                    <a:pt x="467" y="103"/>
                  </a:lnTo>
                  <a:lnTo>
                    <a:pt x="452" y="107"/>
                  </a:lnTo>
                  <a:lnTo>
                    <a:pt x="441" y="113"/>
                  </a:lnTo>
                  <a:lnTo>
                    <a:pt x="424" y="118"/>
                  </a:lnTo>
                  <a:lnTo>
                    <a:pt x="407" y="123"/>
                  </a:lnTo>
                  <a:lnTo>
                    <a:pt x="391" y="128"/>
                  </a:lnTo>
                  <a:lnTo>
                    <a:pt x="375" y="133"/>
                  </a:lnTo>
                  <a:lnTo>
                    <a:pt x="359" y="139"/>
                  </a:lnTo>
                  <a:lnTo>
                    <a:pt x="345" y="144"/>
                  </a:lnTo>
                  <a:lnTo>
                    <a:pt x="332" y="149"/>
                  </a:lnTo>
                  <a:lnTo>
                    <a:pt x="318" y="154"/>
                  </a:lnTo>
                  <a:lnTo>
                    <a:pt x="305" y="158"/>
                  </a:lnTo>
                  <a:lnTo>
                    <a:pt x="290" y="164"/>
                  </a:lnTo>
                  <a:lnTo>
                    <a:pt x="277" y="167"/>
                  </a:lnTo>
                  <a:lnTo>
                    <a:pt x="265" y="173"/>
                  </a:lnTo>
                  <a:lnTo>
                    <a:pt x="254" y="177"/>
                  </a:lnTo>
                  <a:lnTo>
                    <a:pt x="242" y="181"/>
                  </a:lnTo>
                  <a:lnTo>
                    <a:pt x="230" y="186"/>
                  </a:lnTo>
                  <a:lnTo>
                    <a:pt x="220" y="190"/>
                  </a:lnTo>
                  <a:lnTo>
                    <a:pt x="208" y="194"/>
                  </a:lnTo>
                  <a:lnTo>
                    <a:pt x="197" y="198"/>
                  </a:lnTo>
                  <a:lnTo>
                    <a:pt x="187" y="200"/>
                  </a:lnTo>
                  <a:lnTo>
                    <a:pt x="178" y="205"/>
                  </a:lnTo>
                  <a:lnTo>
                    <a:pt x="167" y="208"/>
                  </a:lnTo>
                  <a:lnTo>
                    <a:pt x="158" y="213"/>
                  </a:lnTo>
                  <a:lnTo>
                    <a:pt x="150" y="216"/>
                  </a:lnTo>
                  <a:lnTo>
                    <a:pt x="142" y="220"/>
                  </a:lnTo>
                  <a:lnTo>
                    <a:pt x="133" y="222"/>
                  </a:lnTo>
                  <a:lnTo>
                    <a:pt x="125" y="226"/>
                  </a:lnTo>
                  <a:lnTo>
                    <a:pt x="118" y="229"/>
                  </a:lnTo>
                  <a:lnTo>
                    <a:pt x="111" y="233"/>
                  </a:lnTo>
                  <a:lnTo>
                    <a:pt x="103" y="235"/>
                  </a:lnTo>
                  <a:lnTo>
                    <a:pt x="97" y="239"/>
                  </a:lnTo>
                  <a:lnTo>
                    <a:pt x="90" y="242"/>
                  </a:lnTo>
                  <a:lnTo>
                    <a:pt x="85" y="246"/>
                  </a:lnTo>
                  <a:lnTo>
                    <a:pt x="77" y="247"/>
                  </a:lnTo>
                  <a:lnTo>
                    <a:pt x="72" y="250"/>
                  </a:lnTo>
                  <a:lnTo>
                    <a:pt x="67" y="252"/>
                  </a:lnTo>
                  <a:lnTo>
                    <a:pt x="61" y="255"/>
                  </a:lnTo>
                  <a:lnTo>
                    <a:pt x="55" y="258"/>
                  </a:lnTo>
                  <a:lnTo>
                    <a:pt x="50" y="260"/>
                  </a:lnTo>
                  <a:lnTo>
                    <a:pt x="46" y="262"/>
                  </a:lnTo>
                  <a:lnTo>
                    <a:pt x="42" y="264"/>
                  </a:lnTo>
                  <a:lnTo>
                    <a:pt x="34" y="268"/>
                  </a:lnTo>
                  <a:lnTo>
                    <a:pt x="26" y="273"/>
                  </a:lnTo>
                  <a:lnTo>
                    <a:pt x="20" y="276"/>
                  </a:lnTo>
                  <a:lnTo>
                    <a:pt x="16" y="280"/>
                  </a:lnTo>
                  <a:lnTo>
                    <a:pt x="10" y="282"/>
                  </a:lnTo>
                  <a:lnTo>
                    <a:pt x="5" y="285"/>
                  </a:lnTo>
                  <a:lnTo>
                    <a:pt x="1" y="288"/>
                  </a:lnTo>
                  <a:lnTo>
                    <a:pt x="0" y="290"/>
                  </a:lnTo>
                  <a:lnTo>
                    <a:pt x="0" y="293"/>
                  </a:lnTo>
                  <a:lnTo>
                    <a:pt x="0" y="296"/>
                  </a:lnTo>
                  <a:lnTo>
                    <a:pt x="37" y="336"/>
                  </a:lnTo>
                  <a:lnTo>
                    <a:pt x="37" y="333"/>
                  </a:lnTo>
                  <a:lnTo>
                    <a:pt x="39" y="331"/>
                  </a:lnTo>
                  <a:lnTo>
                    <a:pt x="41" y="328"/>
                  </a:lnTo>
                  <a:lnTo>
                    <a:pt x="43" y="327"/>
                  </a:lnTo>
                  <a:lnTo>
                    <a:pt x="46" y="324"/>
                  </a:lnTo>
                  <a:lnTo>
                    <a:pt x="52" y="322"/>
                  </a:lnTo>
                  <a:lnTo>
                    <a:pt x="56" y="319"/>
                  </a:lnTo>
                  <a:lnTo>
                    <a:pt x="61" y="315"/>
                  </a:lnTo>
                  <a:lnTo>
                    <a:pt x="68" y="310"/>
                  </a:lnTo>
                  <a:lnTo>
                    <a:pt x="76" y="306"/>
                  </a:lnTo>
                  <a:lnTo>
                    <a:pt x="80" y="303"/>
                  </a:lnTo>
                  <a:lnTo>
                    <a:pt x="84" y="301"/>
                  </a:lnTo>
                  <a:lnTo>
                    <a:pt x="88" y="298"/>
                  </a:lnTo>
                  <a:lnTo>
                    <a:pt x="93" y="297"/>
                  </a:lnTo>
                  <a:lnTo>
                    <a:pt x="97" y="294"/>
                  </a:lnTo>
                  <a:lnTo>
                    <a:pt x="103" y="292"/>
                  </a:lnTo>
                  <a:lnTo>
                    <a:pt x="108" y="289"/>
                  </a:lnTo>
                  <a:lnTo>
                    <a:pt x="115" y="286"/>
                  </a:lnTo>
                  <a:lnTo>
                    <a:pt x="120" y="282"/>
                  </a:lnTo>
                  <a:lnTo>
                    <a:pt x="125" y="280"/>
                  </a:lnTo>
                  <a:lnTo>
                    <a:pt x="132" y="276"/>
                  </a:lnTo>
                  <a:lnTo>
                    <a:pt x="139" y="273"/>
                  </a:lnTo>
                  <a:lnTo>
                    <a:pt x="145" y="271"/>
                  </a:lnTo>
                  <a:lnTo>
                    <a:pt x="152" y="267"/>
                  </a:lnTo>
                  <a:lnTo>
                    <a:pt x="161" y="263"/>
                  </a:lnTo>
                  <a:lnTo>
                    <a:pt x="169" y="260"/>
                  </a:lnTo>
                  <a:lnTo>
                    <a:pt x="175" y="255"/>
                  </a:lnTo>
                  <a:lnTo>
                    <a:pt x="184" y="252"/>
                  </a:lnTo>
                  <a:lnTo>
                    <a:pt x="192" y="248"/>
                  </a:lnTo>
                  <a:lnTo>
                    <a:pt x="203" y="246"/>
                  </a:lnTo>
                  <a:lnTo>
                    <a:pt x="210" y="241"/>
                  </a:lnTo>
                  <a:lnTo>
                    <a:pt x="221" y="237"/>
                  </a:lnTo>
                  <a:lnTo>
                    <a:pt x="230" y="234"/>
                  </a:lnTo>
                  <a:lnTo>
                    <a:pt x="242" y="230"/>
                  </a:lnTo>
                  <a:lnTo>
                    <a:pt x="251" y="225"/>
                  </a:lnTo>
                  <a:lnTo>
                    <a:pt x="263" y="221"/>
                  </a:lnTo>
                  <a:lnTo>
                    <a:pt x="273" y="216"/>
                  </a:lnTo>
                  <a:lnTo>
                    <a:pt x="285" y="213"/>
                  </a:lnTo>
                  <a:lnTo>
                    <a:pt x="295" y="207"/>
                  </a:lnTo>
                  <a:lnTo>
                    <a:pt x="309" y="204"/>
                  </a:lnTo>
                  <a:lnTo>
                    <a:pt x="322" y="198"/>
                  </a:lnTo>
                  <a:lnTo>
                    <a:pt x="335" y="195"/>
                  </a:lnTo>
                  <a:lnTo>
                    <a:pt x="348" y="188"/>
                  </a:lnTo>
                  <a:lnTo>
                    <a:pt x="362" y="184"/>
                  </a:lnTo>
                  <a:lnTo>
                    <a:pt x="375" y="179"/>
                  </a:lnTo>
                  <a:lnTo>
                    <a:pt x="390" y="174"/>
                  </a:lnTo>
                  <a:lnTo>
                    <a:pt x="404" y="169"/>
                  </a:lnTo>
                  <a:lnTo>
                    <a:pt x="420" y="165"/>
                  </a:lnTo>
                  <a:lnTo>
                    <a:pt x="437" y="160"/>
                  </a:lnTo>
                  <a:lnTo>
                    <a:pt x="452" y="156"/>
                  </a:lnTo>
                  <a:lnTo>
                    <a:pt x="467" y="149"/>
                  </a:lnTo>
                  <a:lnTo>
                    <a:pt x="482" y="145"/>
                  </a:lnTo>
                  <a:lnTo>
                    <a:pt x="497" y="140"/>
                  </a:lnTo>
                  <a:lnTo>
                    <a:pt x="511" y="136"/>
                  </a:lnTo>
                  <a:lnTo>
                    <a:pt x="527" y="131"/>
                  </a:lnTo>
                  <a:lnTo>
                    <a:pt x="544" y="128"/>
                  </a:lnTo>
                  <a:lnTo>
                    <a:pt x="559" y="123"/>
                  </a:lnTo>
                  <a:lnTo>
                    <a:pt x="576" y="119"/>
                  </a:lnTo>
                  <a:lnTo>
                    <a:pt x="593" y="115"/>
                  </a:lnTo>
                  <a:lnTo>
                    <a:pt x="609" y="111"/>
                  </a:lnTo>
                  <a:lnTo>
                    <a:pt x="626" y="107"/>
                  </a:lnTo>
                  <a:lnTo>
                    <a:pt x="644" y="103"/>
                  </a:lnTo>
                  <a:lnTo>
                    <a:pt x="660" y="99"/>
                  </a:lnTo>
                  <a:lnTo>
                    <a:pt x="678" y="96"/>
                  </a:lnTo>
                  <a:lnTo>
                    <a:pt x="695" y="93"/>
                  </a:lnTo>
                  <a:lnTo>
                    <a:pt x="714" y="90"/>
                  </a:lnTo>
                  <a:lnTo>
                    <a:pt x="731" y="86"/>
                  </a:lnTo>
                  <a:lnTo>
                    <a:pt x="749" y="82"/>
                  </a:lnTo>
                  <a:lnTo>
                    <a:pt x="766" y="80"/>
                  </a:lnTo>
                  <a:lnTo>
                    <a:pt x="784" y="77"/>
                  </a:lnTo>
                  <a:lnTo>
                    <a:pt x="801" y="75"/>
                  </a:lnTo>
                  <a:lnTo>
                    <a:pt x="820" y="72"/>
                  </a:lnTo>
                  <a:lnTo>
                    <a:pt x="838" y="69"/>
                  </a:lnTo>
                  <a:lnTo>
                    <a:pt x="856" y="68"/>
                  </a:lnTo>
                  <a:lnTo>
                    <a:pt x="873" y="64"/>
                  </a:lnTo>
                  <a:lnTo>
                    <a:pt x="890" y="63"/>
                  </a:lnTo>
                  <a:lnTo>
                    <a:pt x="909" y="62"/>
                  </a:lnTo>
                  <a:lnTo>
                    <a:pt x="927" y="60"/>
                  </a:lnTo>
                  <a:lnTo>
                    <a:pt x="944" y="58"/>
                  </a:lnTo>
                  <a:lnTo>
                    <a:pt x="961" y="56"/>
                  </a:lnTo>
                  <a:lnTo>
                    <a:pt x="978" y="55"/>
                  </a:lnTo>
                  <a:lnTo>
                    <a:pt x="996" y="55"/>
                  </a:lnTo>
                  <a:lnTo>
                    <a:pt x="1013" y="54"/>
                  </a:lnTo>
                  <a:lnTo>
                    <a:pt x="1029" y="52"/>
                  </a:lnTo>
                  <a:lnTo>
                    <a:pt x="1046" y="52"/>
                  </a:lnTo>
                  <a:lnTo>
                    <a:pt x="1063" y="52"/>
                  </a:lnTo>
                  <a:lnTo>
                    <a:pt x="1078" y="52"/>
                  </a:lnTo>
                  <a:lnTo>
                    <a:pt x="1094" y="52"/>
                  </a:lnTo>
                  <a:lnTo>
                    <a:pt x="1111" y="52"/>
                  </a:lnTo>
                  <a:lnTo>
                    <a:pt x="1128" y="54"/>
                  </a:lnTo>
                  <a:lnTo>
                    <a:pt x="1143" y="54"/>
                  </a:lnTo>
                  <a:lnTo>
                    <a:pt x="1158" y="55"/>
                  </a:lnTo>
                  <a:lnTo>
                    <a:pt x="1173" y="55"/>
                  </a:lnTo>
                  <a:lnTo>
                    <a:pt x="1188" y="59"/>
                  </a:lnTo>
                  <a:lnTo>
                    <a:pt x="1201" y="59"/>
                  </a:lnTo>
                  <a:lnTo>
                    <a:pt x="1216" y="62"/>
                  </a:lnTo>
                  <a:lnTo>
                    <a:pt x="1230" y="64"/>
                  </a:lnTo>
                  <a:lnTo>
                    <a:pt x="1244" y="67"/>
                  </a:lnTo>
                  <a:lnTo>
                    <a:pt x="1256" y="68"/>
                  </a:lnTo>
                  <a:lnTo>
                    <a:pt x="1269" y="71"/>
                  </a:lnTo>
                  <a:lnTo>
                    <a:pt x="1281" y="73"/>
                  </a:lnTo>
                  <a:lnTo>
                    <a:pt x="1293" y="77"/>
                  </a:lnTo>
                  <a:lnTo>
                    <a:pt x="1305" y="80"/>
                  </a:lnTo>
                  <a:lnTo>
                    <a:pt x="1315" y="84"/>
                  </a:lnTo>
                  <a:lnTo>
                    <a:pt x="1326" y="88"/>
                  </a:lnTo>
                  <a:lnTo>
                    <a:pt x="1337" y="93"/>
                  </a:lnTo>
                  <a:lnTo>
                    <a:pt x="1346" y="97"/>
                  </a:lnTo>
                  <a:lnTo>
                    <a:pt x="1356" y="101"/>
                  </a:lnTo>
                  <a:lnTo>
                    <a:pt x="1363" y="107"/>
                  </a:lnTo>
                  <a:lnTo>
                    <a:pt x="1373" y="113"/>
                  </a:lnTo>
                  <a:lnTo>
                    <a:pt x="1380" y="118"/>
                  </a:lnTo>
                  <a:lnTo>
                    <a:pt x="1388" y="123"/>
                  </a:lnTo>
                  <a:lnTo>
                    <a:pt x="1395" y="130"/>
                  </a:lnTo>
                  <a:lnTo>
                    <a:pt x="1401" y="137"/>
                  </a:lnTo>
                  <a:lnTo>
                    <a:pt x="1404" y="140"/>
                  </a:lnTo>
                  <a:lnTo>
                    <a:pt x="1408" y="145"/>
                  </a:lnTo>
                  <a:lnTo>
                    <a:pt x="1410" y="149"/>
                  </a:lnTo>
                  <a:lnTo>
                    <a:pt x="1414" y="154"/>
                  </a:lnTo>
                  <a:lnTo>
                    <a:pt x="1416" y="158"/>
                  </a:lnTo>
                  <a:lnTo>
                    <a:pt x="1420" y="164"/>
                  </a:lnTo>
                  <a:lnTo>
                    <a:pt x="1421" y="167"/>
                  </a:lnTo>
                  <a:lnTo>
                    <a:pt x="1424" y="174"/>
                  </a:lnTo>
                  <a:lnTo>
                    <a:pt x="1425" y="178"/>
                  </a:lnTo>
                  <a:lnTo>
                    <a:pt x="1425" y="183"/>
                  </a:lnTo>
                  <a:lnTo>
                    <a:pt x="1426" y="188"/>
                  </a:lnTo>
                  <a:lnTo>
                    <a:pt x="1429" y="194"/>
                  </a:lnTo>
                  <a:lnTo>
                    <a:pt x="1429" y="199"/>
                  </a:lnTo>
                  <a:lnTo>
                    <a:pt x="1430" y="204"/>
                  </a:lnTo>
                  <a:lnTo>
                    <a:pt x="1430" y="209"/>
                  </a:lnTo>
                  <a:lnTo>
                    <a:pt x="1431" y="216"/>
                  </a:lnTo>
                  <a:lnTo>
                    <a:pt x="1430" y="220"/>
                  </a:lnTo>
                  <a:lnTo>
                    <a:pt x="1430" y="225"/>
                  </a:lnTo>
                  <a:lnTo>
                    <a:pt x="1429" y="230"/>
                  </a:lnTo>
                  <a:lnTo>
                    <a:pt x="1429" y="237"/>
                  </a:lnTo>
                  <a:lnTo>
                    <a:pt x="1426" y="242"/>
                  </a:lnTo>
                  <a:lnTo>
                    <a:pt x="1425" y="247"/>
                  </a:lnTo>
                  <a:lnTo>
                    <a:pt x="1425" y="252"/>
                  </a:lnTo>
                  <a:lnTo>
                    <a:pt x="1424" y="258"/>
                  </a:lnTo>
                  <a:lnTo>
                    <a:pt x="1422" y="263"/>
                  </a:lnTo>
                  <a:lnTo>
                    <a:pt x="1420" y="268"/>
                  </a:lnTo>
                  <a:lnTo>
                    <a:pt x="1418" y="273"/>
                  </a:lnTo>
                  <a:lnTo>
                    <a:pt x="1416" y="279"/>
                  </a:lnTo>
                  <a:lnTo>
                    <a:pt x="1413" y="285"/>
                  </a:lnTo>
                  <a:lnTo>
                    <a:pt x="1410" y="290"/>
                  </a:lnTo>
                  <a:lnTo>
                    <a:pt x="1408" y="296"/>
                  </a:lnTo>
                  <a:lnTo>
                    <a:pt x="1407" y="301"/>
                  </a:lnTo>
                  <a:lnTo>
                    <a:pt x="1403" y="306"/>
                  </a:lnTo>
                  <a:lnTo>
                    <a:pt x="1399" y="310"/>
                  </a:lnTo>
                  <a:lnTo>
                    <a:pt x="1395" y="315"/>
                  </a:lnTo>
                  <a:lnTo>
                    <a:pt x="1392" y="320"/>
                  </a:lnTo>
                  <a:lnTo>
                    <a:pt x="1390" y="324"/>
                  </a:lnTo>
                  <a:lnTo>
                    <a:pt x="1386" y="331"/>
                  </a:lnTo>
                  <a:lnTo>
                    <a:pt x="1382" y="335"/>
                  </a:lnTo>
                  <a:lnTo>
                    <a:pt x="1378" y="340"/>
                  </a:lnTo>
                  <a:lnTo>
                    <a:pt x="1374" y="345"/>
                  </a:lnTo>
                  <a:lnTo>
                    <a:pt x="1370" y="349"/>
                  </a:lnTo>
                  <a:lnTo>
                    <a:pt x="1365" y="354"/>
                  </a:lnTo>
                  <a:lnTo>
                    <a:pt x="1362" y="358"/>
                  </a:lnTo>
                  <a:lnTo>
                    <a:pt x="1357" y="363"/>
                  </a:lnTo>
                  <a:lnTo>
                    <a:pt x="1353" y="367"/>
                  </a:lnTo>
                  <a:lnTo>
                    <a:pt x="1348" y="373"/>
                  </a:lnTo>
                  <a:lnTo>
                    <a:pt x="1344" y="377"/>
                  </a:lnTo>
                  <a:lnTo>
                    <a:pt x="1339" y="380"/>
                  </a:lnTo>
                  <a:lnTo>
                    <a:pt x="1335" y="384"/>
                  </a:lnTo>
                  <a:lnTo>
                    <a:pt x="1329" y="388"/>
                  </a:lnTo>
                  <a:lnTo>
                    <a:pt x="1324" y="392"/>
                  </a:lnTo>
                  <a:lnTo>
                    <a:pt x="1319" y="395"/>
                  </a:lnTo>
                  <a:lnTo>
                    <a:pt x="1314" y="399"/>
                  </a:lnTo>
                  <a:lnTo>
                    <a:pt x="1310" y="403"/>
                  </a:lnTo>
                  <a:lnTo>
                    <a:pt x="1305" y="407"/>
                  </a:lnTo>
                  <a:lnTo>
                    <a:pt x="1299" y="409"/>
                  </a:lnTo>
                  <a:lnTo>
                    <a:pt x="1295" y="412"/>
                  </a:lnTo>
                  <a:lnTo>
                    <a:pt x="1290" y="414"/>
                  </a:lnTo>
                  <a:lnTo>
                    <a:pt x="1285" y="418"/>
                  </a:lnTo>
                  <a:lnTo>
                    <a:pt x="1280" y="420"/>
                  </a:lnTo>
                  <a:lnTo>
                    <a:pt x="1275" y="422"/>
                  </a:lnTo>
                  <a:lnTo>
                    <a:pt x="1271" y="425"/>
                  </a:lnTo>
                  <a:lnTo>
                    <a:pt x="1267" y="428"/>
                  </a:lnTo>
                  <a:lnTo>
                    <a:pt x="1252" y="431"/>
                  </a:lnTo>
                  <a:lnTo>
                    <a:pt x="1239" y="437"/>
                  </a:lnTo>
                  <a:lnTo>
                    <a:pt x="1226" y="439"/>
                  </a:lnTo>
                  <a:lnTo>
                    <a:pt x="1212" y="442"/>
                  </a:lnTo>
                  <a:lnTo>
                    <a:pt x="1197" y="446"/>
                  </a:lnTo>
                  <a:lnTo>
                    <a:pt x="1184" y="448"/>
                  </a:lnTo>
                  <a:lnTo>
                    <a:pt x="1170" y="450"/>
                  </a:lnTo>
                  <a:lnTo>
                    <a:pt x="1156" y="451"/>
                  </a:lnTo>
                  <a:lnTo>
                    <a:pt x="1140" y="452"/>
                  </a:lnTo>
                  <a:lnTo>
                    <a:pt x="1126" y="454"/>
                  </a:lnTo>
                  <a:lnTo>
                    <a:pt x="1110" y="455"/>
                  </a:lnTo>
                  <a:lnTo>
                    <a:pt x="1094" y="455"/>
                  </a:lnTo>
                  <a:lnTo>
                    <a:pt x="1078" y="455"/>
                  </a:lnTo>
                  <a:lnTo>
                    <a:pt x="1064" y="455"/>
                  </a:lnTo>
                  <a:lnTo>
                    <a:pt x="1047" y="454"/>
                  </a:lnTo>
                  <a:lnTo>
                    <a:pt x="1033" y="454"/>
                  </a:lnTo>
                  <a:lnTo>
                    <a:pt x="1017" y="451"/>
                  </a:lnTo>
                  <a:lnTo>
                    <a:pt x="1001" y="450"/>
                  </a:lnTo>
                  <a:lnTo>
                    <a:pt x="984" y="448"/>
                  </a:lnTo>
                  <a:lnTo>
                    <a:pt x="969" y="446"/>
                  </a:lnTo>
                  <a:lnTo>
                    <a:pt x="953" y="443"/>
                  </a:lnTo>
                  <a:lnTo>
                    <a:pt x="937" y="441"/>
                  </a:lnTo>
                  <a:lnTo>
                    <a:pt x="920" y="438"/>
                  </a:lnTo>
                  <a:lnTo>
                    <a:pt x="906" y="437"/>
                  </a:lnTo>
                  <a:lnTo>
                    <a:pt x="889" y="433"/>
                  </a:lnTo>
                  <a:lnTo>
                    <a:pt x="873" y="430"/>
                  </a:lnTo>
                  <a:lnTo>
                    <a:pt x="858" y="426"/>
                  </a:lnTo>
                  <a:lnTo>
                    <a:pt x="842" y="424"/>
                  </a:lnTo>
                  <a:lnTo>
                    <a:pt x="827" y="418"/>
                  </a:lnTo>
                  <a:lnTo>
                    <a:pt x="812" y="416"/>
                  </a:lnTo>
                  <a:lnTo>
                    <a:pt x="797" y="412"/>
                  </a:lnTo>
                  <a:lnTo>
                    <a:pt x="783" y="409"/>
                  </a:lnTo>
                  <a:lnTo>
                    <a:pt x="767" y="404"/>
                  </a:lnTo>
                  <a:lnTo>
                    <a:pt x="753" y="400"/>
                  </a:lnTo>
                  <a:lnTo>
                    <a:pt x="740" y="395"/>
                  </a:lnTo>
                  <a:lnTo>
                    <a:pt x="726" y="391"/>
                  </a:lnTo>
                  <a:lnTo>
                    <a:pt x="712" y="387"/>
                  </a:lnTo>
                  <a:lnTo>
                    <a:pt x="698" y="382"/>
                  </a:lnTo>
                  <a:lnTo>
                    <a:pt x="685" y="378"/>
                  </a:lnTo>
                  <a:lnTo>
                    <a:pt x="673" y="374"/>
                  </a:lnTo>
                  <a:lnTo>
                    <a:pt x="659" y="370"/>
                  </a:lnTo>
                  <a:lnTo>
                    <a:pt x="647" y="366"/>
                  </a:lnTo>
                  <a:lnTo>
                    <a:pt x="635" y="361"/>
                  </a:lnTo>
                  <a:lnTo>
                    <a:pt x="625" y="358"/>
                  </a:lnTo>
                  <a:lnTo>
                    <a:pt x="614" y="353"/>
                  </a:lnTo>
                  <a:lnTo>
                    <a:pt x="603" y="349"/>
                  </a:lnTo>
                  <a:lnTo>
                    <a:pt x="593" y="345"/>
                  </a:lnTo>
                  <a:lnTo>
                    <a:pt x="584" y="343"/>
                  </a:lnTo>
                  <a:lnTo>
                    <a:pt x="574" y="339"/>
                  </a:lnTo>
                  <a:lnTo>
                    <a:pt x="565" y="335"/>
                  </a:lnTo>
                  <a:lnTo>
                    <a:pt x="557" y="332"/>
                  </a:lnTo>
                  <a:lnTo>
                    <a:pt x="549" y="330"/>
                  </a:lnTo>
                  <a:lnTo>
                    <a:pt x="541" y="326"/>
                  </a:lnTo>
                  <a:lnTo>
                    <a:pt x="535" y="323"/>
                  </a:lnTo>
                  <a:lnTo>
                    <a:pt x="528" y="320"/>
                  </a:lnTo>
                  <a:lnTo>
                    <a:pt x="523" y="319"/>
                  </a:lnTo>
                  <a:lnTo>
                    <a:pt x="518" y="315"/>
                  </a:lnTo>
                  <a:lnTo>
                    <a:pt x="512" y="314"/>
                  </a:lnTo>
                  <a:lnTo>
                    <a:pt x="509" y="313"/>
                  </a:lnTo>
                  <a:lnTo>
                    <a:pt x="506" y="311"/>
                  </a:lnTo>
                  <a:lnTo>
                    <a:pt x="502" y="310"/>
                  </a:lnTo>
                  <a:lnTo>
                    <a:pt x="501" y="310"/>
                  </a:lnTo>
                  <a:lnTo>
                    <a:pt x="106" y="327"/>
                  </a:lnTo>
                  <a:lnTo>
                    <a:pt x="112" y="365"/>
                  </a:lnTo>
                  <a:lnTo>
                    <a:pt x="482" y="365"/>
                  </a:lnTo>
                  <a:lnTo>
                    <a:pt x="488" y="367"/>
                  </a:lnTo>
                  <a:lnTo>
                    <a:pt x="497" y="370"/>
                  </a:lnTo>
                  <a:lnTo>
                    <a:pt x="502" y="373"/>
                  </a:lnTo>
                  <a:lnTo>
                    <a:pt x="507" y="375"/>
                  </a:lnTo>
                  <a:lnTo>
                    <a:pt x="514" y="378"/>
                  </a:lnTo>
                  <a:lnTo>
                    <a:pt x="520" y="382"/>
                  </a:lnTo>
                  <a:lnTo>
                    <a:pt x="527" y="384"/>
                  </a:lnTo>
                  <a:lnTo>
                    <a:pt x="535" y="387"/>
                  </a:lnTo>
                  <a:lnTo>
                    <a:pt x="542" y="390"/>
                  </a:lnTo>
                  <a:lnTo>
                    <a:pt x="552" y="394"/>
                  </a:lnTo>
                  <a:lnTo>
                    <a:pt x="559" y="396"/>
                  </a:lnTo>
                  <a:lnTo>
                    <a:pt x="570" y="400"/>
                  </a:lnTo>
                  <a:lnTo>
                    <a:pt x="580" y="404"/>
                  </a:lnTo>
                  <a:lnTo>
                    <a:pt x="591" y="409"/>
                  </a:lnTo>
                  <a:lnTo>
                    <a:pt x="601" y="412"/>
                  </a:lnTo>
                  <a:lnTo>
                    <a:pt x="612" y="416"/>
                  </a:lnTo>
                  <a:lnTo>
                    <a:pt x="624" y="420"/>
                  </a:lnTo>
                  <a:lnTo>
                    <a:pt x="635" y="424"/>
                  </a:lnTo>
                  <a:lnTo>
                    <a:pt x="646" y="428"/>
                  </a:lnTo>
                  <a:lnTo>
                    <a:pt x="659" y="431"/>
                  </a:lnTo>
                  <a:lnTo>
                    <a:pt x="671" y="435"/>
                  </a:lnTo>
                  <a:lnTo>
                    <a:pt x="684" y="439"/>
                  </a:lnTo>
                  <a:lnTo>
                    <a:pt x="697" y="443"/>
                  </a:lnTo>
                  <a:lnTo>
                    <a:pt x="710" y="447"/>
                  </a:lnTo>
                  <a:lnTo>
                    <a:pt x="723" y="451"/>
                  </a:lnTo>
                  <a:lnTo>
                    <a:pt x="737" y="455"/>
                  </a:lnTo>
                  <a:lnTo>
                    <a:pt x="752" y="459"/>
                  </a:lnTo>
                  <a:lnTo>
                    <a:pt x="765" y="464"/>
                  </a:lnTo>
                  <a:lnTo>
                    <a:pt x="779" y="467"/>
                  </a:lnTo>
                  <a:lnTo>
                    <a:pt x="795" y="472"/>
                  </a:lnTo>
                  <a:lnTo>
                    <a:pt x="809" y="475"/>
                  </a:lnTo>
                  <a:lnTo>
                    <a:pt x="825" y="479"/>
                  </a:lnTo>
                  <a:lnTo>
                    <a:pt x="839" y="481"/>
                  </a:lnTo>
                  <a:lnTo>
                    <a:pt x="855" y="485"/>
                  </a:lnTo>
                  <a:lnTo>
                    <a:pt x="869" y="488"/>
                  </a:lnTo>
                  <a:lnTo>
                    <a:pt x="885" y="490"/>
                  </a:lnTo>
                  <a:lnTo>
                    <a:pt x="899" y="493"/>
                  </a:lnTo>
                  <a:lnTo>
                    <a:pt x="916" y="497"/>
                  </a:lnTo>
                  <a:lnTo>
                    <a:pt x="932" y="498"/>
                  </a:lnTo>
                  <a:lnTo>
                    <a:pt x="948" y="499"/>
                  </a:lnTo>
                  <a:lnTo>
                    <a:pt x="962" y="502"/>
                  </a:lnTo>
                  <a:lnTo>
                    <a:pt x="979" y="505"/>
                  </a:lnTo>
                  <a:lnTo>
                    <a:pt x="995" y="506"/>
                  </a:lnTo>
                  <a:lnTo>
                    <a:pt x="1010" y="507"/>
                  </a:lnTo>
                  <a:lnTo>
                    <a:pt x="1027" y="509"/>
                  </a:lnTo>
                  <a:lnTo>
                    <a:pt x="1043" y="510"/>
                  </a:lnTo>
                  <a:lnTo>
                    <a:pt x="1059" y="510"/>
                  </a:lnTo>
                  <a:lnTo>
                    <a:pt x="1075" y="510"/>
                  </a:lnTo>
                  <a:lnTo>
                    <a:pt x="1090" y="510"/>
                  </a:lnTo>
                  <a:lnTo>
                    <a:pt x="1107" y="510"/>
                  </a:lnTo>
                  <a:lnTo>
                    <a:pt x="1122" y="509"/>
                  </a:lnTo>
                  <a:lnTo>
                    <a:pt x="1137" y="507"/>
                  </a:lnTo>
                  <a:lnTo>
                    <a:pt x="1153" y="506"/>
                  </a:lnTo>
                  <a:lnTo>
                    <a:pt x="1170" y="506"/>
                  </a:lnTo>
                  <a:lnTo>
                    <a:pt x="1184" y="502"/>
                  </a:lnTo>
                  <a:lnTo>
                    <a:pt x="1200" y="499"/>
                  </a:lnTo>
                  <a:lnTo>
                    <a:pt x="1214" y="497"/>
                  </a:lnTo>
                  <a:lnTo>
                    <a:pt x="1230" y="494"/>
                  </a:lnTo>
                  <a:lnTo>
                    <a:pt x="1244" y="490"/>
                  </a:lnTo>
                  <a:lnTo>
                    <a:pt x="1259" y="486"/>
                  </a:lnTo>
                  <a:lnTo>
                    <a:pt x="1273" y="481"/>
                  </a:lnTo>
                  <a:lnTo>
                    <a:pt x="1289" y="479"/>
                  </a:lnTo>
                  <a:lnTo>
                    <a:pt x="1294" y="475"/>
                  </a:lnTo>
                  <a:lnTo>
                    <a:pt x="1302" y="472"/>
                  </a:lnTo>
                  <a:lnTo>
                    <a:pt x="1307" y="468"/>
                  </a:lnTo>
                  <a:lnTo>
                    <a:pt x="1314" y="465"/>
                  </a:lnTo>
                  <a:lnTo>
                    <a:pt x="1320" y="462"/>
                  </a:lnTo>
                  <a:lnTo>
                    <a:pt x="1327" y="458"/>
                  </a:lnTo>
                  <a:lnTo>
                    <a:pt x="1333" y="455"/>
                  </a:lnTo>
                  <a:lnTo>
                    <a:pt x="1341" y="451"/>
                  </a:lnTo>
                  <a:lnTo>
                    <a:pt x="1346" y="446"/>
                  </a:lnTo>
                  <a:lnTo>
                    <a:pt x="1353" y="442"/>
                  </a:lnTo>
                  <a:lnTo>
                    <a:pt x="1358" y="437"/>
                  </a:lnTo>
                  <a:lnTo>
                    <a:pt x="1365" y="433"/>
                  </a:lnTo>
                  <a:lnTo>
                    <a:pt x="1370" y="428"/>
                  </a:lnTo>
                  <a:lnTo>
                    <a:pt x="1376" y="422"/>
                  </a:lnTo>
                  <a:lnTo>
                    <a:pt x="1383" y="418"/>
                  </a:lnTo>
                  <a:lnTo>
                    <a:pt x="1390" y="413"/>
                  </a:lnTo>
                  <a:lnTo>
                    <a:pt x="1393" y="407"/>
                  </a:lnTo>
                  <a:lnTo>
                    <a:pt x="1399" y="401"/>
                  </a:lnTo>
                  <a:lnTo>
                    <a:pt x="1404" y="396"/>
                  </a:lnTo>
                  <a:lnTo>
                    <a:pt x="1410" y="391"/>
                  </a:lnTo>
                  <a:lnTo>
                    <a:pt x="1414" y="384"/>
                  </a:lnTo>
                  <a:lnTo>
                    <a:pt x="1420" y="379"/>
                  </a:lnTo>
                  <a:lnTo>
                    <a:pt x="1425" y="373"/>
                  </a:lnTo>
                  <a:lnTo>
                    <a:pt x="1430" y="367"/>
                  </a:lnTo>
                  <a:lnTo>
                    <a:pt x="1434" y="360"/>
                  </a:lnTo>
                  <a:lnTo>
                    <a:pt x="1438" y="354"/>
                  </a:lnTo>
                  <a:lnTo>
                    <a:pt x="1442" y="347"/>
                  </a:lnTo>
                  <a:lnTo>
                    <a:pt x="1446" y="341"/>
                  </a:lnTo>
                  <a:lnTo>
                    <a:pt x="1450" y="333"/>
                  </a:lnTo>
                  <a:lnTo>
                    <a:pt x="1454" y="327"/>
                  </a:lnTo>
                  <a:lnTo>
                    <a:pt x="1458" y="322"/>
                  </a:lnTo>
                  <a:lnTo>
                    <a:pt x="1461" y="315"/>
                  </a:lnTo>
                  <a:lnTo>
                    <a:pt x="1464" y="307"/>
                  </a:lnTo>
                  <a:lnTo>
                    <a:pt x="1467" y="301"/>
                  </a:lnTo>
                  <a:lnTo>
                    <a:pt x="1471" y="293"/>
                  </a:lnTo>
                  <a:lnTo>
                    <a:pt x="1473" y="286"/>
                  </a:lnTo>
                  <a:lnTo>
                    <a:pt x="1475" y="279"/>
                  </a:lnTo>
                  <a:lnTo>
                    <a:pt x="1477" y="272"/>
                  </a:lnTo>
                  <a:lnTo>
                    <a:pt x="1480" y="264"/>
                  </a:lnTo>
                  <a:lnTo>
                    <a:pt x="1481" y="258"/>
                  </a:lnTo>
                  <a:lnTo>
                    <a:pt x="1482" y="250"/>
                  </a:lnTo>
                  <a:lnTo>
                    <a:pt x="1482" y="243"/>
                  </a:lnTo>
                  <a:lnTo>
                    <a:pt x="1484" y="235"/>
                  </a:lnTo>
                  <a:lnTo>
                    <a:pt x="1485" y="229"/>
                  </a:lnTo>
                  <a:lnTo>
                    <a:pt x="1485" y="222"/>
                  </a:lnTo>
                  <a:lnTo>
                    <a:pt x="1486" y="216"/>
                  </a:lnTo>
                  <a:lnTo>
                    <a:pt x="1486" y="208"/>
                  </a:lnTo>
                  <a:lnTo>
                    <a:pt x="1488" y="201"/>
                  </a:lnTo>
                  <a:lnTo>
                    <a:pt x="1486" y="194"/>
                  </a:lnTo>
                  <a:lnTo>
                    <a:pt x="1485" y="187"/>
                  </a:lnTo>
                  <a:lnTo>
                    <a:pt x="1484" y="179"/>
                  </a:lnTo>
                  <a:lnTo>
                    <a:pt x="1482" y="174"/>
                  </a:lnTo>
                  <a:lnTo>
                    <a:pt x="1481" y="166"/>
                  </a:lnTo>
                  <a:lnTo>
                    <a:pt x="1480" y="160"/>
                  </a:lnTo>
                  <a:lnTo>
                    <a:pt x="1477" y="152"/>
                  </a:lnTo>
                  <a:lnTo>
                    <a:pt x="1476" y="147"/>
                  </a:lnTo>
                  <a:lnTo>
                    <a:pt x="1472" y="140"/>
                  </a:lnTo>
                  <a:lnTo>
                    <a:pt x="1469" y="133"/>
                  </a:lnTo>
                  <a:lnTo>
                    <a:pt x="1465" y="127"/>
                  </a:lnTo>
                  <a:lnTo>
                    <a:pt x="1461" y="122"/>
                  </a:lnTo>
                  <a:lnTo>
                    <a:pt x="1458" y="115"/>
                  </a:lnTo>
                  <a:lnTo>
                    <a:pt x="1454" y="109"/>
                  </a:lnTo>
                  <a:lnTo>
                    <a:pt x="1450" y="103"/>
                  </a:lnTo>
                  <a:lnTo>
                    <a:pt x="1444" y="98"/>
                  </a:lnTo>
                  <a:lnTo>
                    <a:pt x="1444" y="9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25"/>
            <p:cNvSpPr>
              <a:spLocks/>
            </p:cNvSpPr>
            <p:nvPr/>
          </p:nvSpPr>
          <p:spPr bwMode="auto">
            <a:xfrm>
              <a:off x="6365875" y="1027459"/>
              <a:ext cx="427038" cy="135510"/>
            </a:xfrm>
            <a:custGeom>
              <a:avLst/>
              <a:gdLst>
                <a:gd name="T0" fmla="*/ 579 w 1075"/>
                <a:gd name="T1" fmla="*/ 378 h 379"/>
                <a:gd name="T2" fmla="*/ 632 w 1075"/>
                <a:gd name="T3" fmla="*/ 374 h 379"/>
                <a:gd name="T4" fmla="*/ 685 w 1075"/>
                <a:gd name="T5" fmla="*/ 371 h 379"/>
                <a:gd name="T6" fmla="*/ 734 w 1075"/>
                <a:gd name="T7" fmla="*/ 365 h 379"/>
                <a:gd name="T8" fmla="*/ 781 w 1075"/>
                <a:gd name="T9" fmla="*/ 357 h 379"/>
                <a:gd name="T10" fmla="*/ 826 w 1075"/>
                <a:gd name="T11" fmla="*/ 349 h 379"/>
                <a:gd name="T12" fmla="*/ 868 w 1075"/>
                <a:gd name="T13" fmla="*/ 339 h 379"/>
                <a:gd name="T14" fmla="*/ 908 w 1075"/>
                <a:gd name="T15" fmla="*/ 328 h 379"/>
                <a:gd name="T16" fmla="*/ 943 w 1075"/>
                <a:gd name="T17" fmla="*/ 314 h 379"/>
                <a:gd name="T18" fmla="*/ 975 w 1075"/>
                <a:gd name="T19" fmla="*/ 301 h 379"/>
                <a:gd name="T20" fmla="*/ 1002 w 1075"/>
                <a:gd name="T21" fmla="*/ 287 h 379"/>
                <a:gd name="T22" fmla="*/ 1027 w 1075"/>
                <a:gd name="T23" fmla="*/ 271 h 379"/>
                <a:gd name="T24" fmla="*/ 1045 w 1075"/>
                <a:gd name="T25" fmla="*/ 254 h 379"/>
                <a:gd name="T26" fmla="*/ 1060 w 1075"/>
                <a:gd name="T27" fmla="*/ 237 h 379"/>
                <a:gd name="T28" fmla="*/ 1070 w 1075"/>
                <a:gd name="T29" fmla="*/ 219 h 379"/>
                <a:gd name="T30" fmla="*/ 1074 w 1075"/>
                <a:gd name="T31" fmla="*/ 187 h 379"/>
                <a:gd name="T32" fmla="*/ 1064 w 1075"/>
                <a:gd name="T33" fmla="*/ 164 h 379"/>
                <a:gd name="T34" fmla="*/ 1048 w 1075"/>
                <a:gd name="T35" fmla="*/ 145 h 379"/>
                <a:gd name="T36" fmla="*/ 1027 w 1075"/>
                <a:gd name="T37" fmla="*/ 127 h 379"/>
                <a:gd name="T38" fmla="*/ 1000 w 1075"/>
                <a:gd name="T39" fmla="*/ 110 h 379"/>
                <a:gd name="T40" fmla="*/ 968 w 1075"/>
                <a:gd name="T41" fmla="*/ 93 h 379"/>
                <a:gd name="T42" fmla="*/ 932 w 1075"/>
                <a:gd name="T43" fmla="*/ 79 h 379"/>
                <a:gd name="T44" fmla="*/ 892 w 1075"/>
                <a:gd name="T45" fmla="*/ 63 h 379"/>
                <a:gd name="T46" fmla="*/ 847 w 1075"/>
                <a:gd name="T47" fmla="*/ 50 h 379"/>
                <a:gd name="T48" fmla="*/ 801 w 1075"/>
                <a:gd name="T49" fmla="*/ 38 h 379"/>
                <a:gd name="T50" fmla="*/ 751 w 1075"/>
                <a:gd name="T51" fmla="*/ 26 h 379"/>
                <a:gd name="T52" fmla="*/ 699 w 1075"/>
                <a:gd name="T53" fmla="*/ 19 h 379"/>
                <a:gd name="T54" fmla="*/ 645 w 1075"/>
                <a:gd name="T55" fmla="*/ 9 h 379"/>
                <a:gd name="T56" fmla="*/ 591 w 1075"/>
                <a:gd name="T57" fmla="*/ 3 h 379"/>
                <a:gd name="T58" fmla="*/ 534 w 1075"/>
                <a:gd name="T59" fmla="*/ 0 h 379"/>
                <a:gd name="T60" fmla="*/ 481 w 1075"/>
                <a:gd name="T61" fmla="*/ 0 h 379"/>
                <a:gd name="T62" fmla="*/ 424 w 1075"/>
                <a:gd name="T63" fmla="*/ 0 h 379"/>
                <a:gd name="T64" fmla="*/ 372 w 1075"/>
                <a:gd name="T65" fmla="*/ 2 h 379"/>
                <a:gd name="T66" fmla="*/ 323 w 1075"/>
                <a:gd name="T67" fmla="*/ 6 h 379"/>
                <a:gd name="T68" fmla="*/ 278 w 1075"/>
                <a:gd name="T69" fmla="*/ 13 h 379"/>
                <a:gd name="T70" fmla="*/ 235 w 1075"/>
                <a:gd name="T71" fmla="*/ 21 h 379"/>
                <a:gd name="T72" fmla="*/ 196 w 1075"/>
                <a:gd name="T73" fmla="*/ 33 h 379"/>
                <a:gd name="T74" fmla="*/ 160 w 1075"/>
                <a:gd name="T75" fmla="*/ 43 h 379"/>
                <a:gd name="T76" fmla="*/ 129 w 1075"/>
                <a:gd name="T77" fmla="*/ 58 h 379"/>
                <a:gd name="T78" fmla="*/ 99 w 1075"/>
                <a:gd name="T79" fmla="*/ 71 h 379"/>
                <a:gd name="T80" fmla="*/ 74 w 1075"/>
                <a:gd name="T81" fmla="*/ 85 h 379"/>
                <a:gd name="T82" fmla="*/ 52 w 1075"/>
                <a:gd name="T83" fmla="*/ 102 h 379"/>
                <a:gd name="T84" fmla="*/ 34 w 1075"/>
                <a:gd name="T85" fmla="*/ 118 h 379"/>
                <a:gd name="T86" fmla="*/ 19 w 1075"/>
                <a:gd name="T87" fmla="*/ 136 h 379"/>
                <a:gd name="T88" fmla="*/ 9 w 1075"/>
                <a:gd name="T89" fmla="*/ 155 h 379"/>
                <a:gd name="T90" fmla="*/ 0 w 1075"/>
                <a:gd name="T91" fmla="*/ 187 h 379"/>
                <a:gd name="T92" fmla="*/ 2 w 1075"/>
                <a:gd name="T93" fmla="*/ 219 h 379"/>
                <a:gd name="T94" fmla="*/ 13 w 1075"/>
                <a:gd name="T95" fmla="*/ 237 h 379"/>
                <a:gd name="T96" fmla="*/ 27 w 1075"/>
                <a:gd name="T97" fmla="*/ 254 h 379"/>
                <a:gd name="T98" fmla="*/ 47 w 1075"/>
                <a:gd name="T99" fmla="*/ 271 h 379"/>
                <a:gd name="T100" fmla="*/ 69 w 1075"/>
                <a:gd name="T101" fmla="*/ 287 h 379"/>
                <a:gd name="T102" fmla="*/ 98 w 1075"/>
                <a:gd name="T103" fmla="*/ 301 h 379"/>
                <a:gd name="T104" fmla="*/ 130 w 1075"/>
                <a:gd name="T105" fmla="*/ 314 h 379"/>
                <a:gd name="T106" fmla="*/ 166 w 1075"/>
                <a:gd name="T107" fmla="*/ 328 h 379"/>
                <a:gd name="T108" fmla="*/ 204 w 1075"/>
                <a:gd name="T109" fmla="*/ 339 h 379"/>
                <a:gd name="T110" fmla="*/ 247 w 1075"/>
                <a:gd name="T111" fmla="*/ 349 h 379"/>
                <a:gd name="T112" fmla="*/ 291 w 1075"/>
                <a:gd name="T113" fmla="*/ 357 h 379"/>
                <a:gd name="T114" fmla="*/ 340 w 1075"/>
                <a:gd name="T115" fmla="*/ 365 h 379"/>
                <a:gd name="T116" fmla="*/ 391 w 1075"/>
                <a:gd name="T117" fmla="*/ 371 h 379"/>
                <a:gd name="T118" fmla="*/ 441 w 1075"/>
                <a:gd name="T119" fmla="*/ 374 h 379"/>
                <a:gd name="T120" fmla="*/ 496 w 1075"/>
                <a:gd name="T121" fmla="*/ 378 h 379"/>
                <a:gd name="T122" fmla="*/ 538 w 1075"/>
                <a:gd name="T123" fmla="*/ 379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075" h="379">
                  <a:moveTo>
                    <a:pt x="538" y="379"/>
                  </a:moveTo>
                  <a:lnTo>
                    <a:pt x="551" y="378"/>
                  </a:lnTo>
                  <a:lnTo>
                    <a:pt x="564" y="378"/>
                  </a:lnTo>
                  <a:lnTo>
                    <a:pt x="579" y="378"/>
                  </a:lnTo>
                  <a:lnTo>
                    <a:pt x="592" y="378"/>
                  </a:lnTo>
                  <a:lnTo>
                    <a:pt x="605" y="377"/>
                  </a:lnTo>
                  <a:lnTo>
                    <a:pt x="618" y="375"/>
                  </a:lnTo>
                  <a:lnTo>
                    <a:pt x="632" y="374"/>
                  </a:lnTo>
                  <a:lnTo>
                    <a:pt x="645" y="374"/>
                  </a:lnTo>
                  <a:lnTo>
                    <a:pt x="658" y="373"/>
                  </a:lnTo>
                  <a:lnTo>
                    <a:pt x="672" y="371"/>
                  </a:lnTo>
                  <a:lnTo>
                    <a:pt x="685" y="371"/>
                  </a:lnTo>
                  <a:lnTo>
                    <a:pt x="698" y="370"/>
                  </a:lnTo>
                  <a:lnTo>
                    <a:pt x="709" y="369"/>
                  </a:lnTo>
                  <a:lnTo>
                    <a:pt x="723" y="368"/>
                  </a:lnTo>
                  <a:lnTo>
                    <a:pt x="734" y="365"/>
                  </a:lnTo>
                  <a:lnTo>
                    <a:pt x="747" y="365"/>
                  </a:lnTo>
                  <a:lnTo>
                    <a:pt x="758" y="362"/>
                  </a:lnTo>
                  <a:lnTo>
                    <a:pt x="770" y="360"/>
                  </a:lnTo>
                  <a:lnTo>
                    <a:pt x="781" y="357"/>
                  </a:lnTo>
                  <a:lnTo>
                    <a:pt x="793" y="356"/>
                  </a:lnTo>
                  <a:lnTo>
                    <a:pt x="805" y="353"/>
                  </a:lnTo>
                  <a:lnTo>
                    <a:pt x="815" y="351"/>
                  </a:lnTo>
                  <a:lnTo>
                    <a:pt x="826" y="349"/>
                  </a:lnTo>
                  <a:lnTo>
                    <a:pt x="838" y="347"/>
                  </a:lnTo>
                  <a:lnTo>
                    <a:pt x="848" y="344"/>
                  </a:lnTo>
                  <a:lnTo>
                    <a:pt x="858" y="341"/>
                  </a:lnTo>
                  <a:lnTo>
                    <a:pt x="868" y="339"/>
                  </a:lnTo>
                  <a:lnTo>
                    <a:pt x="879" y="336"/>
                  </a:lnTo>
                  <a:lnTo>
                    <a:pt x="889" y="334"/>
                  </a:lnTo>
                  <a:lnTo>
                    <a:pt x="898" y="331"/>
                  </a:lnTo>
                  <a:lnTo>
                    <a:pt x="908" y="328"/>
                  </a:lnTo>
                  <a:lnTo>
                    <a:pt x="919" y="326"/>
                  </a:lnTo>
                  <a:lnTo>
                    <a:pt x="926" y="322"/>
                  </a:lnTo>
                  <a:lnTo>
                    <a:pt x="934" y="318"/>
                  </a:lnTo>
                  <a:lnTo>
                    <a:pt x="943" y="314"/>
                  </a:lnTo>
                  <a:lnTo>
                    <a:pt x="953" y="311"/>
                  </a:lnTo>
                  <a:lnTo>
                    <a:pt x="959" y="309"/>
                  </a:lnTo>
                  <a:lnTo>
                    <a:pt x="967" y="305"/>
                  </a:lnTo>
                  <a:lnTo>
                    <a:pt x="975" y="301"/>
                  </a:lnTo>
                  <a:lnTo>
                    <a:pt x="983" y="298"/>
                  </a:lnTo>
                  <a:lnTo>
                    <a:pt x="989" y="293"/>
                  </a:lnTo>
                  <a:lnTo>
                    <a:pt x="996" y="290"/>
                  </a:lnTo>
                  <a:lnTo>
                    <a:pt x="1002" y="287"/>
                  </a:lnTo>
                  <a:lnTo>
                    <a:pt x="1009" y="283"/>
                  </a:lnTo>
                  <a:lnTo>
                    <a:pt x="1015" y="277"/>
                  </a:lnTo>
                  <a:lnTo>
                    <a:pt x="1021" y="275"/>
                  </a:lnTo>
                  <a:lnTo>
                    <a:pt x="1027" y="271"/>
                  </a:lnTo>
                  <a:lnTo>
                    <a:pt x="1034" y="268"/>
                  </a:lnTo>
                  <a:lnTo>
                    <a:pt x="1038" y="263"/>
                  </a:lnTo>
                  <a:lnTo>
                    <a:pt x="1043" y="259"/>
                  </a:lnTo>
                  <a:lnTo>
                    <a:pt x="1045" y="254"/>
                  </a:lnTo>
                  <a:lnTo>
                    <a:pt x="1051" y="250"/>
                  </a:lnTo>
                  <a:lnTo>
                    <a:pt x="1055" y="246"/>
                  </a:lnTo>
                  <a:lnTo>
                    <a:pt x="1057" y="242"/>
                  </a:lnTo>
                  <a:lnTo>
                    <a:pt x="1060" y="237"/>
                  </a:lnTo>
                  <a:lnTo>
                    <a:pt x="1064" y="233"/>
                  </a:lnTo>
                  <a:lnTo>
                    <a:pt x="1066" y="228"/>
                  </a:lnTo>
                  <a:lnTo>
                    <a:pt x="1069" y="224"/>
                  </a:lnTo>
                  <a:lnTo>
                    <a:pt x="1070" y="219"/>
                  </a:lnTo>
                  <a:lnTo>
                    <a:pt x="1073" y="215"/>
                  </a:lnTo>
                  <a:lnTo>
                    <a:pt x="1074" y="205"/>
                  </a:lnTo>
                  <a:lnTo>
                    <a:pt x="1075" y="198"/>
                  </a:lnTo>
                  <a:lnTo>
                    <a:pt x="1074" y="187"/>
                  </a:lnTo>
                  <a:lnTo>
                    <a:pt x="1072" y="178"/>
                  </a:lnTo>
                  <a:lnTo>
                    <a:pt x="1069" y="173"/>
                  </a:lnTo>
                  <a:lnTo>
                    <a:pt x="1066" y="169"/>
                  </a:lnTo>
                  <a:lnTo>
                    <a:pt x="1064" y="164"/>
                  </a:lnTo>
                  <a:lnTo>
                    <a:pt x="1061" y="160"/>
                  </a:lnTo>
                  <a:lnTo>
                    <a:pt x="1057" y="155"/>
                  </a:lnTo>
                  <a:lnTo>
                    <a:pt x="1053" y="151"/>
                  </a:lnTo>
                  <a:lnTo>
                    <a:pt x="1048" y="145"/>
                  </a:lnTo>
                  <a:lnTo>
                    <a:pt x="1044" y="141"/>
                  </a:lnTo>
                  <a:lnTo>
                    <a:pt x="1039" y="136"/>
                  </a:lnTo>
                  <a:lnTo>
                    <a:pt x="1034" y="132"/>
                  </a:lnTo>
                  <a:lnTo>
                    <a:pt x="1027" y="127"/>
                  </a:lnTo>
                  <a:lnTo>
                    <a:pt x="1022" y="123"/>
                  </a:lnTo>
                  <a:lnTo>
                    <a:pt x="1015" y="118"/>
                  </a:lnTo>
                  <a:lnTo>
                    <a:pt x="1008" y="115"/>
                  </a:lnTo>
                  <a:lnTo>
                    <a:pt x="1000" y="110"/>
                  </a:lnTo>
                  <a:lnTo>
                    <a:pt x="993" y="106"/>
                  </a:lnTo>
                  <a:lnTo>
                    <a:pt x="985" y="102"/>
                  </a:lnTo>
                  <a:lnTo>
                    <a:pt x="976" y="98"/>
                  </a:lnTo>
                  <a:lnTo>
                    <a:pt x="968" y="93"/>
                  </a:lnTo>
                  <a:lnTo>
                    <a:pt x="960" y="90"/>
                  </a:lnTo>
                  <a:lnTo>
                    <a:pt x="950" y="85"/>
                  </a:lnTo>
                  <a:lnTo>
                    <a:pt x="941" y="81"/>
                  </a:lnTo>
                  <a:lnTo>
                    <a:pt x="932" y="79"/>
                  </a:lnTo>
                  <a:lnTo>
                    <a:pt x="921" y="75"/>
                  </a:lnTo>
                  <a:lnTo>
                    <a:pt x="912" y="71"/>
                  </a:lnTo>
                  <a:lnTo>
                    <a:pt x="902" y="67"/>
                  </a:lnTo>
                  <a:lnTo>
                    <a:pt x="892" y="63"/>
                  </a:lnTo>
                  <a:lnTo>
                    <a:pt x="882" y="60"/>
                  </a:lnTo>
                  <a:lnTo>
                    <a:pt x="870" y="58"/>
                  </a:lnTo>
                  <a:lnTo>
                    <a:pt x="858" y="54"/>
                  </a:lnTo>
                  <a:lnTo>
                    <a:pt x="847" y="50"/>
                  </a:lnTo>
                  <a:lnTo>
                    <a:pt x="836" y="47"/>
                  </a:lnTo>
                  <a:lnTo>
                    <a:pt x="825" y="43"/>
                  </a:lnTo>
                  <a:lnTo>
                    <a:pt x="813" y="41"/>
                  </a:lnTo>
                  <a:lnTo>
                    <a:pt x="801" y="38"/>
                  </a:lnTo>
                  <a:lnTo>
                    <a:pt x="789" y="36"/>
                  </a:lnTo>
                  <a:lnTo>
                    <a:pt x="776" y="33"/>
                  </a:lnTo>
                  <a:lnTo>
                    <a:pt x="763" y="30"/>
                  </a:lnTo>
                  <a:lnTo>
                    <a:pt x="751" y="26"/>
                  </a:lnTo>
                  <a:lnTo>
                    <a:pt x="738" y="24"/>
                  </a:lnTo>
                  <a:lnTo>
                    <a:pt x="724" y="21"/>
                  </a:lnTo>
                  <a:lnTo>
                    <a:pt x="712" y="20"/>
                  </a:lnTo>
                  <a:lnTo>
                    <a:pt x="699" y="19"/>
                  </a:lnTo>
                  <a:lnTo>
                    <a:pt x="686" y="16"/>
                  </a:lnTo>
                  <a:lnTo>
                    <a:pt x="673" y="13"/>
                  </a:lnTo>
                  <a:lnTo>
                    <a:pt x="658" y="12"/>
                  </a:lnTo>
                  <a:lnTo>
                    <a:pt x="645" y="9"/>
                  </a:lnTo>
                  <a:lnTo>
                    <a:pt x="631" y="8"/>
                  </a:lnTo>
                  <a:lnTo>
                    <a:pt x="618" y="6"/>
                  </a:lnTo>
                  <a:lnTo>
                    <a:pt x="604" y="6"/>
                  </a:lnTo>
                  <a:lnTo>
                    <a:pt x="591" y="3"/>
                  </a:lnTo>
                  <a:lnTo>
                    <a:pt x="577" y="3"/>
                  </a:lnTo>
                  <a:lnTo>
                    <a:pt x="563" y="2"/>
                  </a:lnTo>
                  <a:lnTo>
                    <a:pt x="549" y="0"/>
                  </a:lnTo>
                  <a:lnTo>
                    <a:pt x="534" y="0"/>
                  </a:lnTo>
                  <a:lnTo>
                    <a:pt x="521" y="0"/>
                  </a:lnTo>
                  <a:lnTo>
                    <a:pt x="507" y="0"/>
                  </a:lnTo>
                  <a:lnTo>
                    <a:pt x="494" y="0"/>
                  </a:lnTo>
                  <a:lnTo>
                    <a:pt x="481" y="0"/>
                  </a:lnTo>
                  <a:lnTo>
                    <a:pt x="466" y="0"/>
                  </a:lnTo>
                  <a:lnTo>
                    <a:pt x="452" y="0"/>
                  </a:lnTo>
                  <a:lnTo>
                    <a:pt x="438" y="0"/>
                  </a:lnTo>
                  <a:lnTo>
                    <a:pt x="424" y="0"/>
                  </a:lnTo>
                  <a:lnTo>
                    <a:pt x="411" y="0"/>
                  </a:lnTo>
                  <a:lnTo>
                    <a:pt x="398" y="0"/>
                  </a:lnTo>
                  <a:lnTo>
                    <a:pt x="384" y="0"/>
                  </a:lnTo>
                  <a:lnTo>
                    <a:pt x="372" y="2"/>
                  </a:lnTo>
                  <a:lnTo>
                    <a:pt x="360" y="3"/>
                  </a:lnTo>
                  <a:lnTo>
                    <a:pt x="347" y="3"/>
                  </a:lnTo>
                  <a:lnTo>
                    <a:pt x="336" y="6"/>
                  </a:lnTo>
                  <a:lnTo>
                    <a:pt x="323" y="6"/>
                  </a:lnTo>
                  <a:lnTo>
                    <a:pt x="312" y="8"/>
                  </a:lnTo>
                  <a:lnTo>
                    <a:pt x="300" y="9"/>
                  </a:lnTo>
                  <a:lnTo>
                    <a:pt x="289" y="12"/>
                  </a:lnTo>
                  <a:lnTo>
                    <a:pt x="278" y="13"/>
                  </a:lnTo>
                  <a:lnTo>
                    <a:pt x="268" y="16"/>
                  </a:lnTo>
                  <a:lnTo>
                    <a:pt x="257" y="19"/>
                  </a:lnTo>
                  <a:lnTo>
                    <a:pt x="245" y="20"/>
                  </a:lnTo>
                  <a:lnTo>
                    <a:pt x="235" y="21"/>
                  </a:lnTo>
                  <a:lnTo>
                    <a:pt x="226" y="24"/>
                  </a:lnTo>
                  <a:lnTo>
                    <a:pt x="215" y="26"/>
                  </a:lnTo>
                  <a:lnTo>
                    <a:pt x="206" y="30"/>
                  </a:lnTo>
                  <a:lnTo>
                    <a:pt x="196" y="33"/>
                  </a:lnTo>
                  <a:lnTo>
                    <a:pt x="188" y="36"/>
                  </a:lnTo>
                  <a:lnTo>
                    <a:pt x="177" y="38"/>
                  </a:lnTo>
                  <a:lnTo>
                    <a:pt x="168" y="41"/>
                  </a:lnTo>
                  <a:lnTo>
                    <a:pt x="160" y="43"/>
                  </a:lnTo>
                  <a:lnTo>
                    <a:pt x="153" y="47"/>
                  </a:lnTo>
                  <a:lnTo>
                    <a:pt x="143" y="50"/>
                  </a:lnTo>
                  <a:lnTo>
                    <a:pt x="136" y="54"/>
                  </a:lnTo>
                  <a:lnTo>
                    <a:pt x="129" y="58"/>
                  </a:lnTo>
                  <a:lnTo>
                    <a:pt x="123" y="60"/>
                  </a:lnTo>
                  <a:lnTo>
                    <a:pt x="113" y="63"/>
                  </a:lnTo>
                  <a:lnTo>
                    <a:pt x="107" y="67"/>
                  </a:lnTo>
                  <a:lnTo>
                    <a:pt x="99" y="71"/>
                  </a:lnTo>
                  <a:lnTo>
                    <a:pt x="92" y="75"/>
                  </a:lnTo>
                  <a:lnTo>
                    <a:pt x="86" y="79"/>
                  </a:lnTo>
                  <a:lnTo>
                    <a:pt x="79" y="81"/>
                  </a:lnTo>
                  <a:lnTo>
                    <a:pt x="74" y="85"/>
                  </a:lnTo>
                  <a:lnTo>
                    <a:pt x="69" y="90"/>
                  </a:lnTo>
                  <a:lnTo>
                    <a:pt x="62" y="93"/>
                  </a:lnTo>
                  <a:lnTo>
                    <a:pt x="57" y="98"/>
                  </a:lnTo>
                  <a:lnTo>
                    <a:pt x="52" y="102"/>
                  </a:lnTo>
                  <a:lnTo>
                    <a:pt x="48" y="106"/>
                  </a:lnTo>
                  <a:lnTo>
                    <a:pt x="41" y="110"/>
                  </a:lnTo>
                  <a:lnTo>
                    <a:pt x="39" y="115"/>
                  </a:lnTo>
                  <a:lnTo>
                    <a:pt x="34" y="118"/>
                  </a:lnTo>
                  <a:lnTo>
                    <a:pt x="31" y="123"/>
                  </a:lnTo>
                  <a:lnTo>
                    <a:pt x="27" y="127"/>
                  </a:lnTo>
                  <a:lnTo>
                    <a:pt x="23" y="132"/>
                  </a:lnTo>
                  <a:lnTo>
                    <a:pt x="19" y="136"/>
                  </a:lnTo>
                  <a:lnTo>
                    <a:pt x="17" y="141"/>
                  </a:lnTo>
                  <a:lnTo>
                    <a:pt x="14" y="145"/>
                  </a:lnTo>
                  <a:lnTo>
                    <a:pt x="11" y="151"/>
                  </a:lnTo>
                  <a:lnTo>
                    <a:pt x="9" y="155"/>
                  </a:lnTo>
                  <a:lnTo>
                    <a:pt x="7" y="160"/>
                  </a:lnTo>
                  <a:lnTo>
                    <a:pt x="4" y="169"/>
                  </a:lnTo>
                  <a:lnTo>
                    <a:pt x="1" y="178"/>
                  </a:lnTo>
                  <a:lnTo>
                    <a:pt x="0" y="187"/>
                  </a:lnTo>
                  <a:lnTo>
                    <a:pt x="0" y="198"/>
                  </a:lnTo>
                  <a:lnTo>
                    <a:pt x="0" y="205"/>
                  </a:lnTo>
                  <a:lnTo>
                    <a:pt x="2" y="215"/>
                  </a:lnTo>
                  <a:lnTo>
                    <a:pt x="2" y="219"/>
                  </a:lnTo>
                  <a:lnTo>
                    <a:pt x="5" y="224"/>
                  </a:lnTo>
                  <a:lnTo>
                    <a:pt x="7" y="228"/>
                  </a:lnTo>
                  <a:lnTo>
                    <a:pt x="10" y="233"/>
                  </a:lnTo>
                  <a:lnTo>
                    <a:pt x="13" y="237"/>
                  </a:lnTo>
                  <a:lnTo>
                    <a:pt x="15" y="242"/>
                  </a:lnTo>
                  <a:lnTo>
                    <a:pt x="19" y="246"/>
                  </a:lnTo>
                  <a:lnTo>
                    <a:pt x="23" y="250"/>
                  </a:lnTo>
                  <a:lnTo>
                    <a:pt x="27" y="254"/>
                  </a:lnTo>
                  <a:lnTo>
                    <a:pt x="31" y="259"/>
                  </a:lnTo>
                  <a:lnTo>
                    <a:pt x="36" y="263"/>
                  </a:lnTo>
                  <a:lnTo>
                    <a:pt x="41" y="268"/>
                  </a:lnTo>
                  <a:lnTo>
                    <a:pt x="47" y="271"/>
                  </a:lnTo>
                  <a:lnTo>
                    <a:pt x="52" y="275"/>
                  </a:lnTo>
                  <a:lnTo>
                    <a:pt x="57" y="277"/>
                  </a:lnTo>
                  <a:lnTo>
                    <a:pt x="64" y="283"/>
                  </a:lnTo>
                  <a:lnTo>
                    <a:pt x="69" y="287"/>
                  </a:lnTo>
                  <a:lnTo>
                    <a:pt x="77" y="290"/>
                  </a:lnTo>
                  <a:lnTo>
                    <a:pt x="83" y="293"/>
                  </a:lnTo>
                  <a:lnTo>
                    <a:pt x="91" y="298"/>
                  </a:lnTo>
                  <a:lnTo>
                    <a:pt x="98" y="301"/>
                  </a:lnTo>
                  <a:lnTo>
                    <a:pt x="106" y="305"/>
                  </a:lnTo>
                  <a:lnTo>
                    <a:pt x="113" y="309"/>
                  </a:lnTo>
                  <a:lnTo>
                    <a:pt x="123" y="311"/>
                  </a:lnTo>
                  <a:lnTo>
                    <a:pt x="130" y="314"/>
                  </a:lnTo>
                  <a:lnTo>
                    <a:pt x="138" y="318"/>
                  </a:lnTo>
                  <a:lnTo>
                    <a:pt x="147" y="322"/>
                  </a:lnTo>
                  <a:lnTo>
                    <a:pt x="158" y="326"/>
                  </a:lnTo>
                  <a:lnTo>
                    <a:pt x="166" y="328"/>
                  </a:lnTo>
                  <a:lnTo>
                    <a:pt x="175" y="331"/>
                  </a:lnTo>
                  <a:lnTo>
                    <a:pt x="184" y="334"/>
                  </a:lnTo>
                  <a:lnTo>
                    <a:pt x="194" y="336"/>
                  </a:lnTo>
                  <a:lnTo>
                    <a:pt x="204" y="339"/>
                  </a:lnTo>
                  <a:lnTo>
                    <a:pt x="215" y="341"/>
                  </a:lnTo>
                  <a:lnTo>
                    <a:pt x="226" y="344"/>
                  </a:lnTo>
                  <a:lnTo>
                    <a:pt x="238" y="347"/>
                  </a:lnTo>
                  <a:lnTo>
                    <a:pt x="247" y="349"/>
                  </a:lnTo>
                  <a:lnTo>
                    <a:pt x="258" y="351"/>
                  </a:lnTo>
                  <a:lnTo>
                    <a:pt x="269" y="353"/>
                  </a:lnTo>
                  <a:lnTo>
                    <a:pt x="281" y="356"/>
                  </a:lnTo>
                  <a:lnTo>
                    <a:pt x="291" y="357"/>
                  </a:lnTo>
                  <a:lnTo>
                    <a:pt x="304" y="360"/>
                  </a:lnTo>
                  <a:lnTo>
                    <a:pt x="316" y="362"/>
                  </a:lnTo>
                  <a:lnTo>
                    <a:pt x="329" y="365"/>
                  </a:lnTo>
                  <a:lnTo>
                    <a:pt x="340" y="365"/>
                  </a:lnTo>
                  <a:lnTo>
                    <a:pt x="353" y="368"/>
                  </a:lnTo>
                  <a:lnTo>
                    <a:pt x="364" y="369"/>
                  </a:lnTo>
                  <a:lnTo>
                    <a:pt x="377" y="370"/>
                  </a:lnTo>
                  <a:lnTo>
                    <a:pt x="391" y="371"/>
                  </a:lnTo>
                  <a:lnTo>
                    <a:pt x="402" y="371"/>
                  </a:lnTo>
                  <a:lnTo>
                    <a:pt x="415" y="373"/>
                  </a:lnTo>
                  <a:lnTo>
                    <a:pt x="430" y="374"/>
                  </a:lnTo>
                  <a:lnTo>
                    <a:pt x="441" y="374"/>
                  </a:lnTo>
                  <a:lnTo>
                    <a:pt x="456" y="375"/>
                  </a:lnTo>
                  <a:lnTo>
                    <a:pt x="469" y="377"/>
                  </a:lnTo>
                  <a:lnTo>
                    <a:pt x="483" y="378"/>
                  </a:lnTo>
                  <a:lnTo>
                    <a:pt x="496" y="378"/>
                  </a:lnTo>
                  <a:lnTo>
                    <a:pt x="511" y="378"/>
                  </a:lnTo>
                  <a:lnTo>
                    <a:pt x="524" y="378"/>
                  </a:lnTo>
                  <a:lnTo>
                    <a:pt x="538" y="379"/>
                  </a:lnTo>
                  <a:lnTo>
                    <a:pt x="538" y="379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26"/>
            <p:cNvSpPr>
              <a:spLocks/>
            </p:cNvSpPr>
            <p:nvPr/>
          </p:nvSpPr>
          <p:spPr bwMode="auto">
            <a:xfrm>
              <a:off x="6399213" y="1432547"/>
              <a:ext cx="369888" cy="100912"/>
            </a:xfrm>
            <a:custGeom>
              <a:avLst/>
              <a:gdLst>
                <a:gd name="T0" fmla="*/ 923 w 935"/>
                <a:gd name="T1" fmla="*/ 146 h 277"/>
                <a:gd name="T2" fmla="*/ 901 w 935"/>
                <a:gd name="T3" fmla="*/ 118 h 277"/>
                <a:gd name="T4" fmla="*/ 870 w 935"/>
                <a:gd name="T5" fmla="*/ 90 h 277"/>
                <a:gd name="T6" fmla="*/ 840 w 935"/>
                <a:gd name="T7" fmla="*/ 73 h 277"/>
                <a:gd name="T8" fmla="*/ 807 w 935"/>
                <a:gd name="T9" fmla="*/ 57 h 277"/>
                <a:gd name="T10" fmla="*/ 781 w 935"/>
                <a:gd name="T11" fmla="*/ 47 h 277"/>
                <a:gd name="T12" fmla="*/ 752 w 935"/>
                <a:gd name="T13" fmla="*/ 38 h 277"/>
                <a:gd name="T14" fmla="*/ 722 w 935"/>
                <a:gd name="T15" fmla="*/ 29 h 277"/>
                <a:gd name="T16" fmla="*/ 691 w 935"/>
                <a:gd name="T17" fmla="*/ 22 h 277"/>
                <a:gd name="T18" fmla="*/ 643 w 935"/>
                <a:gd name="T19" fmla="*/ 13 h 277"/>
                <a:gd name="T20" fmla="*/ 590 w 935"/>
                <a:gd name="T21" fmla="*/ 6 h 277"/>
                <a:gd name="T22" fmla="*/ 532 w 935"/>
                <a:gd name="T23" fmla="*/ 1 h 277"/>
                <a:gd name="T24" fmla="*/ 476 w 935"/>
                <a:gd name="T25" fmla="*/ 0 h 277"/>
                <a:gd name="T26" fmla="*/ 421 w 935"/>
                <a:gd name="T27" fmla="*/ 1 h 277"/>
                <a:gd name="T28" fmla="*/ 365 w 935"/>
                <a:gd name="T29" fmla="*/ 5 h 277"/>
                <a:gd name="T30" fmla="*/ 313 w 935"/>
                <a:gd name="T31" fmla="*/ 12 h 277"/>
                <a:gd name="T32" fmla="*/ 260 w 935"/>
                <a:gd name="T33" fmla="*/ 20 h 277"/>
                <a:gd name="T34" fmla="*/ 211 w 935"/>
                <a:gd name="T35" fmla="*/ 30 h 277"/>
                <a:gd name="T36" fmla="*/ 168 w 935"/>
                <a:gd name="T37" fmla="*/ 44 h 277"/>
                <a:gd name="T38" fmla="*/ 126 w 935"/>
                <a:gd name="T39" fmla="*/ 57 h 277"/>
                <a:gd name="T40" fmla="*/ 91 w 935"/>
                <a:gd name="T41" fmla="*/ 76 h 277"/>
                <a:gd name="T42" fmla="*/ 59 w 935"/>
                <a:gd name="T43" fmla="*/ 95 h 277"/>
                <a:gd name="T44" fmla="*/ 30 w 935"/>
                <a:gd name="T45" fmla="*/ 123 h 277"/>
                <a:gd name="T46" fmla="*/ 9 w 935"/>
                <a:gd name="T47" fmla="*/ 155 h 277"/>
                <a:gd name="T48" fmla="*/ 0 w 935"/>
                <a:gd name="T49" fmla="*/ 188 h 277"/>
                <a:gd name="T50" fmla="*/ 20 w 935"/>
                <a:gd name="T51" fmla="*/ 187 h 277"/>
                <a:gd name="T52" fmla="*/ 28 w 935"/>
                <a:gd name="T53" fmla="*/ 161 h 277"/>
                <a:gd name="T54" fmla="*/ 46 w 935"/>
                <a:gd name="T55" fmla="*/ 133 h 277"/>
                <a:gd name="T56" fmla="*/ 71 w 935"/>
                <a:gd name="T57" fmla="*/ 112 h 277"/>
                <a:gd name="T58" fmla="*/ 101 w 935"/>
                <a:gd name="T59" fmla="*/ 93 h 277"/>
                <a:gd name="T60" fmla="*/ 136 w 935"/>
                <a:gd name="T61" fmla="*/ 76 h 277"/>
                <a:gd name="T62" fmla="*/ 177 w 935"/>
                <a:gd name="T63" fmla="*/ 61 h 277"/>
                <a:gd name="T64" fmla="*/ 219 w 935"/>
                <a:gd name="T65" fmla="*/ 48 h 277"/>
                <a:gd name="T66" fmla="*/ 267 w 935"/>
                <a:gd name="T67" fmla="*/ 38 h 277"/>
                <a:gd name="T68" fmla="*/ 317 w 935"/>
                <a:gd name="T69" fmla="*/ 30 h 277"/>
                <a:gd name="T70" fmla="*/ 369 w 935"/>
                <a:gd name="T71" fmla="*/ 23 h 277"/>
                <a:gd name="T72" fmla="*/ 423 w 935"/>
                <a:gd name="T73" fmla="*/ 20 h 277"/>
                <a:gd name="T74" fmla="*/ 477 w 935"/>
                <a:gd name="T75" fmla="*/ 20 h 277"/>
                <a:gd name="T76" fmla="*/ 532 w 935"/>
                <a:gd name="T77" fmla="*/ 21 h 277"/>
                <a:gd name="T78" fmla="*/ 586 w 935"/>
                <a:gd name="T79" fmla="*/ 26 h 277"/>
                <a:gd name="T80" fmla="*/ 641 w 935"/>
                <a:gd name="T81" fmla="*/ 33 h 277"/>
                <a:gd name="T82" fmla="*/ 685 w 935"/>
                <a:gd name="T83" fmla="*/ 42 h 277"/>
                <a:gd name="T84" fmla="*/ 715 w 935"/>
                <a:gd name="T85" fmla="*/ 48 h 277"/>
                <a:gd name="T86" fmla="*/ 744 w 935"/>
                <a:gd name="T87" fmla="*/ 56 h 277"/>
                <a:gd name="T88" fmla="*/ 770 w 935"/>
                <a:gd name="T89" fmla="*/ 64 h 277"/>
                <a:gd name="T90" fmla="*/ 796 w 935"/>
                <a:gd name="T91" fmla="*/ 73 h 277"/>
                <a:gd name="T92" fmla="*/ 832 w 935"/>
                <a:gd name="T93" fmla="*/ 90 h 277"/>
                <a:gd name="T94" fmla="*/ 868 w 935"/>
                <a:gd name="T95" fmla="*/ 114 h 277"/>
                <a:gd name="T96" fmla="*/ 894 w 935"/>
                <a:gd name="T97" fmla="*/ 137 h 277"/>
                <a:gd name="T98" fmla="*/ 911 w 935"/>
                <a:gd name="T99" fmla="*/ 165 h 277"/>
                <a:gd name="T100" fmla="*/ 915 w 935"/>
                <a:gd name="T101" fmla="*/ 195 h 277"/>
                <a:gd name="T102" fmla="*/ 906 w 935"/>
                <a:gd name="T103" fmla="*/ 225 h 277"/>
                <a:gd name="T104" fmla="*/ 885 w 935"/>
                <a:gd name="T105" fmla="*/ 248 h 277"/>
                <a:gd name="T106" fmla="*/ 887 w 935"/>
                <a:gd name="T107" fmla="*/ 272 h 277"/>
                <a:gd name="T108" fmla="*/ 914 w 935"/>
                <a:gd name="T109" fmla="*/ 247 h 277"/>
                <a:gd name="T110" fmla="*/ 932 w 935"/>
                <a:gd name="T111" fmla="*/ 212 h 277"/>
                <a:gd name="T112" fmla="*/ 935 w 935"/>
                <a:gd name="T113" fmla="*/ 182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935" h="277">
                  <a:moveTo>
                    <a:pt x="935" y="171"/>
                  </a:moveTo>
                  <a:lnTo>
                    <a:pt x="932" y="165"/>
                  </a:lnTo>
                  <a:lnTo>
                    <a:pt x="928" y="158"/>
                  </a:lnTo>
                  <a:lnTo>
                    <a:pt x="926" y="152"/>
                  </a:lnTo>
                  <a:lnTo>
                    <a:pt x="923" y="146"/>
                  </a:lnTo>
                  <a:lnTo>
                    <a:pt x="919" y="140"/>
                  </a:lnTo>
                  <a:lnTo>
                    <a:pt x="915" y="135"/>
                  </a:lnTo>
                  <a:lnTo>
                    <a:pt x="911" y="129"/>
                  </a:lnTo>
                  <a:lnTo>
                    <a:pt x="908" y="124"/>
                  </a:lnTo>
                  <a:lnTo>
                    <a:pt x="901" y="118"/>
                  </a:lnTo>
                  <a:lnTo>
                    <a:pt x="896" y="112"/>
                  </a:lnTo>
                  <a:lnTo>
                    <a:pt x="889" y="106"/>
                  </a:lnTo>
                  <a:lnTo>
                    <a:pt x="884" y="101"/>
                  </a:lnTo>
                  <a:lnTo>
                    <a:pt x="876" y="95"/>
                  </a:lnTo>
                  <a:lnTo>
                    <a:pt x="870" y="90"/>
                  </a:lnTo>
                  <a:lnTo>
                    <a:pt x="862" y="86"/>
                  </a:lnTo>
                  <a:lnTo>
                    <a:pt x="854" y="81"/>
                  </a:lnTo>
                  <a:lnTo>
                    <a:pt x="849" y="78"/>
                  </a:lnTo>
                  <a:lnTo>
                    <a:pt x="845" y="76"/>
                  </a:lnTo>
                  <a:lnTo>
                    <a:pt x="840" y="73"/>
                  </a:lnTo>
                  <a:lnTo>
                    <a:pt x="836" y="71"/>
                  </a:lnTo>
                  <a:lnTo>
                    <a:pt x="826" y="67"/>
                  </a:lnTo>
                  <a:lnTo>
                    <a:pt x="817" y="63"/>
                  </a:lnTo>
                  <a:lnTo>
                    <a:pt x="812" y="60"/>
                  </a:lnTo>
                  <a:lnTo>
                    <a:pt x="807" y="57"/>
                  </a:lnTo>
                  <a:lnTo>
                    <a:pt x="802" y="55"/>
                  </a:lnTo>
                  <a:lnTo>
                    <a:pt x="796" y="54"/>
                  </a:lnTo>
                  <a:lnTo>
                    <a:pt x="791" y="51"/>
                  </a:lnTo>
                  <a:lnTo>
                    <a:pt x="786" y="48"/>
                  </a:lnTo>
                  <a:lnTo>
                    <a:pt x="781" y="47"/>
                  </a:lnTo>
                  <a:lnTo>
                    <a:pt x="775" y="46"/>
                  </a:lnTo>
                  <a:lnTo>
                    <a:pt x="770" y="43"/>
                  </a:lnTo>
                  <a:lnTo>
                    <a:pt x="764" y="42"/>
                  </a:lnTo>
                  <a:lnTo>
                    <a:pt x="758" y="39"/>
                  </a:lnTo>
                  <a:lnTo>
                    <a:pt x="752" y="38"/>
                  </a:lnTo>
                  <a:lnTo>
                    <a:pt x="745" y="37"/>
                  </a:lnTo>
                  <a:lnTo>
                    <a:pt x="740" y="34"/>
                  </a:lnTo>
                  <a:lnTo>
                    <a:pt x="734" y="33"/>
                  </a:lnTo>
                  <a:lnTo>
                    <a:pt x="728" y="31"/>
                  </a:lnTo>
                  <a:lnTo>
                    <a:pt x="722" y="29"/>
                  </a:lnTo>
                  <a:lnTo>
                    <a:pt x="715" y="27"/>
                  </a:lnTo>
                  <a:lnTo>
                    <a:pt x="709" y="26"/>
                  </a:lnTo>
                  <a:lnTo>
                    <a:pt x="704" y="25"/>
                  </a:lnTo>
                  <a:lnTo>
                    <a:pt x="696" y="23"/>
                  </a:lnTo>
                  <a:lnTo>
                    <a:pt x="691" y="22"/>
                  </a:lnTo>
                  <a:lnTo>
                    <a:pt x="683" y="21"/>
                  </a:lnTo>
                  <a:lnTo>
                    <a:pt x="677" y="21"/>
                  </a:lnTo>
                  <a:lnTo>
                    <a:pt x="666" y="18"/>
                  </a:lnTo>
                  <a:lnTo>
                    <a:pt x="655" y="16"/>
                  </a:lnTo>
                  <a:lnTo>
                    <a:pt x="643" y="13"/>
                  </a:lnTo>
                  <a:lnTo>
                    <a:pt x="633" y="12"/>
                  </a:lnTo>
                  <a:lnTo>
                    <a:pt x="623" y="9"/>
                  </a:lnTo>
                  <a:lnTo>
                    <a:pt x="611" y="9"/>
                  </a:lnTo>
                  <a:lnTo>
                    <a:pt x="600" y="6"/>
                  </a:lnTo>
                  <a:lnTo>
                    <a:pt x="590" y="6"/>
                  </a:lnTo>
                  <a:lnTo>
                    <a:pt x="578" y="5"/>
                  </a:lnTo>
                  <a:lnTo>
                    <a:pt x="566" y="4"/>
                  </a:lnTo>
                  <a:lnTo>
                    <a:pt x="555" y="3"/>
                  </a:lnTo>
                  <a:lnTo>
                    <a:pt x="544" y="3"/>
                  </a:lnTo>
                  <a:lnTo>
                    <a:pt x="532" y="1"/>
                  </a:lnTo>
                  <a:lnTo>
                    <a:pt x="521" y="1"/>
                  </a:lnTo>
                  <a:lnTo>
                    <a:pt x="510" y="1"/>
                  </a:lnTo>
                  <a:lnTo>
                    <a:pt x="500" y="1"/>
                  </a:lnTo>
                  <a:lnTo>
                    <a:pt x="488" y="0"/>
                  </a:lnTo>
                  <a:lnTo>
                    <a:pt x="476" y="0"/>
                  </a:lnTo>
                  <a:lnTo>
                    <a:pt x="464" y="0"/>
                  </a:lnTo>
                  <a:lnTo>
                    <a:pt x="454" y="0"/>
                  </a:lnTo>
                  <a:lnTo>
                    <a:pt x="442" y="0"/>
                  </a:lnTo>
                  <a:lnTo>
                    <a:pt x="432" y="0"/>
                  </a:lnTo>
                  <a:lnTo>
                    <a:pt x="421" y="1"/>
                  </a:lnTo>
                  <a:lnTo>
                    <a:pt x="409" y="3"/>
                  </a:lnTo>
                  <a:lnTo>
                    <a:pt x="398" y="3"/>
                  </a:lnTo>
                  <a:lnTo>
                    <a:pt x="387" y="3"/>
                  </a:lnTo>
                  <a:lnTo>
                    <a:pt x="377" y="4"/>
                  </a:lnTo>
                  <a:lnTo>
                    <a:pt x="365" y="5"/>
                  </a:lnTo>
                  <a:lnTo>
                    <a:pt x="355" y="6"/>
                  </a:lnTo>
                  <a:lnTo>
                    <a:pt x="344" y="8"/>
                  </a:lnTo>
                  <a:lnTo>
                    <a:pt x="334" y="9"/>
                  </a:lnTo>
                  <a:lnTo>
                    <a:pt x="323" y="10"/>
                  </a:lnTo>
                  <a:lnTo>
                    <a:pt x="313" y="12"/>
                  </a:lnTo>
                  <a:lnTo>
                    <a:pt x="301" y="13"/>
                  </a:lnTo>
                  <a:lnTo>
                    <a:pt x="292" y="14"/>
                  </a:lnTo>
                  <a:lnTo>
                    <a:pt x="281" y="16"/>
                  </a:lnTo>
                  <a:lnTo>
                    <a:pt x="271" y="18"/>
                  </a:lnTo>
                  <a:lnTo>
                    <a:pt x="260" y="20"/>
                  </a:lnTo>
                  <a:lnTo>
                    <a:pt x="250" y="21"/>
                  </a:lnTo>
                  <a:lnTo>
                    <a:pt x="241" y="25"/>
                  </a:lnTo>
                  <a:lnTo>
                    <a:pt x="230" y="26"/>
                  </a:lnTo>
                  <a:lnTo>
                    <a:pt x="221" y="27"/>
                  </a:lnTo>
                  <a:lnTo>
                    <a:pt x="211" y="30"/>
                  </a:lnTo>
                  <a:lnTo>
                    <a:pt x="203" y="33"/>
                  </a:lnTo>
                  <a:lnTo>
                    <a:pt x="192" y="35"/>
                  </a:lnTo>
                  <a:lnTo>
                    <a:pt x="183" y="38"/>
                  </a:lnTo>
                  <a:lnTo>
                    <a:pt x="175" y="40"/>
                  </a:lnTo>
                  <a:lnTo>
                    <a:pt x="168" y="44"/>
                  </a:lnTo>
                  <a:lnTo>
                    <a:pt x="158" y="47"/>
                  </a:lnTo>
                  <a:lnTo>
                    <a:pt x="151" y="50"/>
                  </a:lnTo>
                  <a:lnTo>
                    <a:pt x="141" y="52"/>
                  </a:lnTo>
                  <a:lnTo>
                    <a:pt x="134" y="55"/>
                  </a:lnTo>
                  <a:lnTo>
                    <a:pt x="126" y="57"/>
                  </a:lnTo>
                  <a:lnTo>
                    <a:pt x="118" y="61"/>
                  </a:lnTo>
                  <a:lnTo>
                    <a:pt x="110" y="65"/>
                  </a:lnTo>
                  <a:lnTo>
                    <a:pt x="104" y="69"/>
                  </a:lnTo>
                  <a:lnTo>
                    <a:pt x="97" y="72"/>
                  </a:lnTo>
                  <a:lnTo>
                    <a:pt x="91" y="76"/>
                  </a:lnTo>
                  <a:lnTo>
                    <a:pt x="83" y="78"/>
                  </a:lnTo>
                  <a:lnTo>
                    <a:pt x="77" y="84"/>
                  </a:lnTo>
                  <a:lnTo>
                    <a:pt x="71" y="88"/>
                  </a:lnTo>
                  <a:lnTo>
                    <a:pt x="64" y="91"/>
                  </a:lnTo>
                  <a:lnTo>
                    <a:pt x="59" y="95"/>
                  </a:lnTo>
                  <a:lnTo>
                    <a:pt x="55" y="101"/>
                  </a:lnTo>
                  <a:lnTo>
                    <a:pt x="47" y="106"/>
                  </a:lnTo>
                  <a:lnTo>
                    <a:pt x="42" y="111"/>
                  </a:lnTo>
                  <a:lnTo>
                    <a:pt x="37" y="116"/>
                  </a:lnTo>
                  <a:lnTo>
                    <a:pt x="30" y="123"/>
                  </a:lnTo>
                  <a:lnTo>
                    <a:pt x="25" y="128"/>
                  </a:lnTo>
                  <a:lnTo>
                    <a:pt x="21" y="136"/>
                  </a:lnTo>
                  <a:lnTo>
                    <a:pt x="16" y="142"/>
                  </a:lnTo>
                  <a:lnTo>
                    <a:pt x="13" y="149"/>
                  </a:lnTo>
                  <a:lnTo>
                    <a:pt x="9" y="155"/>
                  </a:lnTo>
                  <a:lnTo>
                    <a:pt x="7" y="162"/>
                  </a:lnTo>
                  <a:lnTo>
                    <a:pt x="4" y="169"/>
                  </a:lnTo>
                  <a:lnTo>
                    <a:pt x="3" y="175"/>
                  </a:lnTo>
                  <a:lnTo>
                    <a:pt x="0" y="182"/>
                  </a:lnTo>
                  <a:lnTo>
                    <a:pt x="0" y="188"/>
                  </a:lnTo>
                  <a:lnTo>
                    <a:pt x="0" y="195"/>
                  </a:lnTo>
                  <a:lnTo>
                    <a:pt x="2" y="201"/>
                  </a:lnTo>
                  <a:lnTo>
                    <a:pt x="21" y="197"/>
                  </a:lnTo>
                  <a:lnTo>
                    <a:pt x="20" y="192"/>
                  </a:lnTo>
                  <a:lnTo>
                    <a:pt x="20" y="187"/>
                  </a:lnTo>
                  <a:lnTo>
                    <a:pt x="20" y="182"/>
                  </a:lnTo>
                  <a:lnTo>
                    <a:pt x="21" y="178"/>
                  </a:lnTo>
                  <a:lnTo>
                    <a:pt x="24" y="172"/>
                  </a:lnTo>
                  <a:lnTo>
                    <a:pt x="25" y="166"/>
                  </a:lnTo>
                  <a:lnTo>
                    <a:pt x="28" y="161"/>
                  </a:lnTo>
                  <a:lnTo>
                    <a:pt x="32" y="155"/>
                  </a:lnTo>
                  <a:lnTo>
                    <a:pt x="34" y="150"/>
                  </a:lnTo>
                  <a:lnTo>
                    <a:pt x="38" y="145"/>
                  </a:lnTo>
                  <a:lnTo>
                    <a:pt x="42" y="139"/>
                  </a:lnTo>
                  <a:lnTo>
                    <a:pt x="46" y="133"/>
                  </a:lnTo>
                  <a:lnTo>
                    <a:pt x="50" y="128"/>
                  </a:lnTo>
                  <a:lnTo>
                    <a:pt x="55" y="124"/>
                  </a:lnTo>
                  <a:lnTo>
                    <a:pt x="60" y="119"/>
                  </a:lnTo>
                  <a:lnTo>
                    <a:pt x="67" y="116"/>
                  </a:lnTo>
                  <a:lnTo>
                    <a:pt x="71" y="112"/>
                  </a:lnTo>
                  <a:lnTo>
                    <a:pt x="76" y="108"/>
                  </a:lnTo>
                  <a:lnTo>
                    <a:pt x="81" y="103"/>
                  </a:lnTo>
                  <a:lnTo>
                    <a:pt x="88" y="99"/>
                  </a:lnTo>
                  <a:lnTo>
                    <a:pt x="93" y="97"/>
                  </a:lnTo>
                  <a:lnTo>
                    <a:pt x="101" y="93"/>
                  </a:lnTo>
                  <a:lnTo>
                    <a:pt x="108" y="89"/>
                  </a:lnTo>
                  <a:lnTo>
                    <a:pt x="115" y="86"/>
                  </a:lnTo>
                  <a:lnTo>
                    <a:pt x="121" y="82"/>
                  </a:lnTo>
                  <a:lnTo>
                    <a:pt x="128" y="78"/>
                  </a:lnTo>
                  <a:lnTo>
                    <a:pt x="136" y="76"/>
                  </a:lnTo>
                  <a:lnTo>
                    <a:pt x="144" y="73"/>
                  </a:lnTo>
                  <a:lnTo>
                    <a:pt x="151" y="69"/>
                  </a:lnTo>
                  <a:lnTo>
                    <a:pt x="160" y="67"/>
                  </a:lnTo>
                  <a:lnTo>
                    <a:pt x="168" y="64"/>
                  </a:lnTo>
                  <a:lnTo>
                    <a:pt x="177" y="61"/>
                  </a:lnTo>
                  <a:lnTo>
                    <a:pt x="185" y="59"/>
                  </a:lnTo>
                  <a:lnTo>
                    <a:pt x="192" y="56"/>
                  </a:lnTo>
                  <a:lnTo>
                    <a:pt x="202" y="54"/>
                  </a:lnTo>
                  <a:lnTo>
                    <a:pt x="211" y="51"/>
                  </a:lnTo>
                  <a:lnTo>
                    <a:pt x="219" y="48"/>
                  </a:lnTo>
                  <a:lnTo>
                    <a:pt x="229" y="46"/>
                  </a:lnTo>
                  <a:lnTo>
                    <a:pt x="238" y="44"/>
                  </a:lnTo>
                  <a:lnTo>
                    <a:pt x="247" y="43"/>
                  </a:lnTo>
                  <a:lnTo>
                    <a:pt x="257" y="39"/>
                  </a:lnTo>
                  <a:lnTo>
                    <a:pt x="267" y="38"/>
                  </a:lnTo>
                  <a:lnTo>
                    <a:pt x="276" y="37"/>
                  </a:lnTo>
                  <a:lnTo>
                    <a:pt x="287" y="34"/>
                  </a:lnTo>
                  <a:lnTo>
                    <a:pt x="296" y="33"/>
                  </a:lnTo>
                  <a:lnTo>
                    <a:pt x="306" y="31"/>
                  </a:lnTo>
                  <a:lnTo>
                    <a:pt x="317" y="30"/>
                  </a:lnTo>
                  <a:lnTo>
                    <a:pt x="328" y="29"/>
                  </a:lnTo>
                  <a:lnTo>
                    <a:pt x="338" y="27"/>
                  </a:lnTo>
                  <a:lnTo>
                    <a:pt x="348" y="26"/>
                  </a:lnTo>
                  <a:lnTo>
                    <a:pt x="358" y="25"/>
                  </a:lnTo>
                  <a:lnTo>
                    <a:pt x="369" y="23"/>
                  </a:lnTo>
                  <a:lnTo>
                    <a:pt x="379" y="22"/>
                  </a:lnTo>
                  <a:lnTo>
                    <a:pt x="390" y="21"/>
                  </a:lnTo>
                  <a:lnTo>
                    <a:pt x="400" y="21"/>
                  </a:lnTo>
                  <a:lnTo>
                    <a:pt x="412" y="21"/>
                  </a:lnTo>
                  <a:lnTo>
                    <a:pt x="423" y="20"/>
                  </a:lnTo>
                  <a:lnTo>
                    <a:pt x="433" y="20"/>
                  </a:lnTo>
                  <a:lnTo>
                    <a:pt x="445" y="20"/>
                  </a:lnTo>
                  <a:lnTo>
                    <a:pt x="455" y="20"/>
                  </a:lnTo>
                  <a:lnTo>
                    <a:pt x="466" y="20"/>
                  </a:lnTo>
                  <a:lnTo>
                    <a:pt x="477" y="20"/>
                  </a:lnTo>
                  <a:lnTo>
                    <a:pt x="488" y="20"/>
                  </a:lnTo>
                  <a:lnTo>
                    <a:pt x="500" y="21"/>
                  </a:lnTo>
                  <a:lnTo>
                    <a:pt x="510" y="21"/>
                  </a:lnTo>
                  <a:lnTo>
                    <a:pt x="521" y="21"/>
                  </a:lnTo>
                  <a:lnTo>
                    <a:pt x="532" y="21"/>
                  </a:lnTo>
                  <a:lnTo>
                    <a:pt x="543" y="22"/>
                  </a:lnTo>
                  <a:lnTo>
                    <a:pt x="553" y="22"/>
                  </a:lnTo>
                  <a:lnTo>
                    <a:pt x="565" y="23"/>
                  </a:lnTo>
                  <a:lnTo>
                    <a:pt x="575" y="25"/>
                  </a:lnTo>
                  <a:lnTo>
                    <a:pt x="586" y="26"/>
                  </a:lnTo>
                  <a:lnTo>
                    <a:pt x="596" y="27"/>
                  </a:lnTo>
                  <a:lnTo>
                    <a:pt x="607" y="29"/>
                  </a:lnTo>
                  <a:lnTo>
                    <a:pt x="619" y="30"/>
                  </a:lnTo>
                  <a:lnTo>
                    <a:pt x="629" y="31"/>
                  </a:lnTo>
                  <a:lnTo>
                    <a:pt x="641" y="33"/>
                  </a:lnTo>
                  <a:lnTo>
                    <a:pt x="651" y="35"/>
                  </a:lnTo>
                  <a:lnTo>
                    <a:pt x="662" y="37"/>
                  </a:lnTo>
                  <a:lnTo>
                    <a:pt x="674" y="39"/>
                  </a:lnTo>
                  <a:lnTo>
                    <a:pt x="679" y="39"/>
                  </a:lnTo>
                  <a:lnTo>
                    <a:pt x="685" y="42"/>
                  </a:lnTo>
                  <a:lnTo>
                    <a:pt x="691" y="43"/>
                  </a:lnTo>
                  <a:lnTo>
                    <a:pt x="697" y="44"/>
                  </a:lnTo>
                  <a:lnTo>
                    <a:pt x="702" y="46"/>
                  </a:lnTo>
                  <a:lnTo>
                    <a:pt x="709" y="47"/>
                  </a:lnTo>
                  <a:lnTo>
                    <a:pt x="715" y="48"/>
                  </a:lnTo>
                  <a:lnTo>
                    <a:pt x="722" y="50"/>
                  </a:lnTo>
                  <a:lnTo>
                    <a:pt x="727" y="51"/>
                  </a:lnTo>
                  <a:lnTo>
                    <a:pt x="732" y="52"/>
                  </a:lnTo>
                  <a:lnTo>
                    <a:pt x="738" y="55"/>
                  </a:lnTo>
                  <a:lnTo>
                    <a:pt x="744" y="56"/>
                  </a:lnTo>
                  <a:lnTo>
                    <a:pt x="749" y="57"/>
                  </a:lnTo>
                  <a:lnTo>
                    <a:pt x="755" y="60"/>
                  </a:lnTo>
                  <a:lnTo>
                    <a:pt x="761" y="60"/>
                  </a:lnTo>
                  <a:lnTo>
                    <a:pt x="766" y="64"/>
                  </a:lnTo>
                  <a:lnTo>
                    <a:pt x="770" y="64"/>
                  </a:lnTo>
                  <a:lnTo>
                    <a:pt x="775" y="67"/>
                  </a:lnTo>
                  <a:lnTo>
                    <a:pt x="781" y="68"/>
                  </a:lnTo>
                  <a:lnTo>
                    <a:pt x="786" y="69"/>
                  </a:lnTo>
                  <a:lnTo>
                    <a:pt x="791" y="72"/>
                  </a:lnTo>
                  <a:lnTo>
                    <a:pt x="796" y="73"/>
                  </a:lnTo>
                  <a:lnTo>
                    <a:pt x="800" y="76"/>
                  </a:lnTo>
                  <a:lnTo>
                    <a:pt x="806" y="78"/>
                  </a:lnTo>
                  <a:lnTo>
                    <a:pt x="815" y="81"/>
                  </a:lnTo>
                  <a:lnTo>
                    <a:pt x="824" y="86"/>
                  </a:lnTo>
                  <a:lnTo>
                    <a:pt x="832" y="90"/>
                  </a:lnTo>
                  <a:lnTo>
                    <a:pt x="841" y="95"/>
                  </a:lnTo>
                  <a:lnTo>
                    <a:pt x="847" y="99"/>
                  </a:lnTo>
                  <a:lnTo>
                    <a:pt x="854" y="103"/>
                  </a:lnTo>
                  <a:lnTo>
                    <a:pt x="860" y="108"/>
                  </a:lnTo>
                  <a:lnTo>
                    <a:pt x="868" y="114"/>
                  </a:lnTo>
                  <a:lnTo>
                    <a:pt x="874" y="118"/>
                  </a:lnTo>
                  <a:lnTo>
                    <a:pt x="880" y="123"/>
                  </a:lnTo>
                  <a:lnTo>
                    <a:pt x="885" y="127"/>
                  </a:lnTo>
                  <a:lnTo>
                    <a:pt x="891" y="133"/>
                  </a:lnTo>
                  <a:lnTo>
                    <a:pt x="894" y="137"/>
                  </a:lnTo>
                  <a:lnTo>
                    <a:pt x="900" y="142"/>
                  </a:lnTo>
                  <a:lnTo>
                    <a:pt x="902" y="148"/>
                  </a:lnTo>
                  <a:lnTo>
                    <a:pt x="906" y="154"/>
                  </a:lnTo>
                  <a:lnTo>
                    <a:pt x="908" y="159"/>
                  </a:lnTo>
                  <a:lnTo>
                    <a:pt x="911" y="165"/>
                  </a:lnTo>
                  <a:lnTo>
                    <a:pt x="913" y="170"/>
                  </a:lnTo>
                  <a:lnTo>
                    <a:pt x="915" y="175"/>
                  </a:lnTo>
                  <a:lnTo>
                    <a:pt x="915" y="182"/>
                  </a:lnTo>
                  <a:lnTo>
                    <a:pt x="917" y="188"/>
                  </a:lnTo>
                  <a:lnTo>
                    <a:pt x="915" y="195"/>
                  </a:lnTo>
                  <a:lnTo>
                    <a:pt x="915" y="201"/>
                  </a:lnTo>
                  <a:lnTo>
                    <a:pt x="914" y="206"/>
                  </a:lnTo>
                  <a:lnTo>
                    <a:pt x="911" y="213"/>
                  </a:lnTo>
                  <a:lnTo>
                    <a:pt x="909" y="218"/>
                  </a:lnTo>
                  <a:lnTo>
                    <a:pt x="906" y="225"/>
                  </a:lnTo>
                  <a:lnTo>
                    <a:pt x="902" y="230"/>
                  </a:lnTo>
                  <a:lnTo>
                    <a:pt x="898" y="235"/>
                  </a:lnTo>
                  <a:lnTo>
                    <a:pt x="893" y="239"/>
                  </a:lnTo>
                  <a:lnTo>
                    <a:pt x="891" y="244"/>
                  </a:lnTo>
                  <a:lnTo>
                    <a:pt x="885" y="248"/>
                  </a:lnTo>
                  <a:lnTo>
                    <a:pt x="881" y="254"/>
                  </a:lnTo>
                  <a:lnTo>
                    <a:pt x="876" y="257"/>
                  </a:lnTo>
                  <a:lnTo>
                    <a:pt x="872" y="263"/>
                  </a:lnTo>
                  <a:lnTo>
                    <a:pt x="884" y="277"/>
                  </a:lnTo>
                  <a:lnTo>
                    <a:pt x="887" y="272"/>
                  </a:lnTo>
                  <a:lnTo>
                    <a:pt x="892" y="269"/>
                  </a:lnTo>
                  <a:lnTo>
                    <a:pt x="896" y="265"/>
                  </a:lnTo>
                  <a:lnTo>
                    <a:pt x="900" y="261"/>
                  </a:lnTo>
                  <a:lnTo>
                    <a:pt x="908" y="254"/>
                  </a:lnTo>
                  <a:lnTo>
                    <a:pt x="914" y="247"/>
                  </a:lnTo>
                  <a:lnTo>
                    <a:pt x="918" y="239"/>
                  </a:lnTo>
                  <a:lnTo>
                    <a:pt x="923" y="233"/>
                  </a:lnTo>
                  <a:lnTo>
                    <a:pt x="927" y="225"/>
                  </a:lnTo>
                  <a:lnTo>
                    <a:pt x="931" y="218"/>
                  </a:lnTo>
                  <a:lnTo>
                    <a:pt x="932" y="212"/>
                  </a:lnTo>
                  <a:lnTo>
                    <a:pt x="934" y="205"/>
                  </a:lnTo>
                  <a:lnTo>
                    <a:pt x="935" y="197"/>
                  </a:lnTo>
                  <a:lnTo>
                    <a:pt x="935" y="192"/>
                  </a:lnTo>
                  <a:lnTo>
                    <a:pt x="935" y="187"/>
                  </a:lnTo>
                  <a:lnTo>
                    <a:pt x="935" y="182"/>
                  </a:lnTo>
                  <a:lnTo>
                    <a:pt x="935" y="175"/>
                  </a:lnTo>
                  <a:lnTo>
                    <a:pt x="935" y="171"/>
                  </a:lnTo>
                  <a:lnTo>
                    <a:pt x="935" y="171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27"/>
            <p:cNvSpPr>
              <a:spLocks/>
            </p:cNvSpPr>
            <p:nvPr/>
          </p:nvSpPr>
          <p:spPr bwMode="auto">
            <a:xfrm>
              <a:off x="6632575" y="1027459"/>
              <a:ext cx="134938" cy="118211"/>
            </a:xfrm>
            <a:custGeom>
              <a:avLst/>
              <a:gdLst>
                <a:gd name="T0" fmla="*/ 142 w 338"/>
                <a:gd name="T1" fmla="*/ 29 h 330"/>
                <a:gd name="T2" fmla="*/ 144 w 338"/>
                <a:gd name="T3" fmla="*/ 29 h 330"/>
                <a:gd name="T4" fmla="*/ 149 w 338"/>
                <a:gd name="T5" fmla="*/ 33 h 330"/>
                <a:gd name="T6" fmla="*/ 152 w 338"/>
                <a:gd name="T7" fmla="*/ 34 h 330"/>
                <a:gd name="T8" fmla="*/ 155 w 338"/>
                <a:gd name="T9" fmla="*/ 37 h 330"/>
                <a:gd name="T10" fmla="*/ 161 w 338"/>
                <a:gd name="T11" fmla="*/ 41 h 330"/>
                <a:gd name="T12" fmla="*/ 167 w 338"/>
                <a:gd name="T13" fmla="*/ 45 h 330"/>
                <a:gd name="T14" fmla="*/ 172 w 338"/>
                <a:gd name="T15" fmla="*/ 49 h 330"/>
                <a:gd name="T16" fmla="*/ 179 w 338"/>
                <a:gd name="T17" fmla="*/ 54 h 330"/>
                <a:gd name="T18" fmla="*/ 185 w 338"/>
                <a:gd name="T19" fmla="*/ 59 h 330"/>
                <a:gd name="T20" fmla="*/ 193 w 338"/>
                <a:gd name="T21" fmla="*/ 67 h 330"/>
                <a:gd name="T22" fmla="*/ 201 w 338"/>
                <a:gd name="T23" fmla="*/ 72 h 330"/>
                <a:gd name="T24" fmla="*/ 209 w 338"/>
                <a:gd name="T25" fmla="*/ 79 h 330"/>
                <a:gd name="T26" fmla="*/ 213 w 338"/>
                <a:gd name="T27" fmla="*/ 83 h 330"/>
                <a:gd name="T28" fmla="*/ 217 w 338"/>
                <a:gd name="T29" fmla="*/ 88 h 330"/>
                <a:gd name="T30" fmla="*/ 221 w 338"/>
                <a:gd name="T31" fmla="*/ 90 h 330"/>
                <a:gd name="T32" fmla="*/ 225 w 338"/>
                <a:gd name="T33" fmla="*/ 96 h 330"/>
                <a:gd name="T34" fmla="*/ 229 w 338"/>
                <a:gd name="T35" fmla="*/ 98 h 330"/>
                <a:gd name="T36" fmla="*/ 234 w 338"/>
                <a:gd name="T37" fmla="*/ 102 h 330"/>
                <a:gd name="T38" fmla="*/ 238 w 338"/>
                <a:gd name="T39" fmla="*/ 106 h 330"/>
                <a:gd name="T40" fmla="*/ 242 w 338"/>
                <a:gd name="T41" fmla="*/ 111 h 330"/>
                <a:gd name="T42" fmla="*/ 246 w 338"/>
                <a:gd name="T43" fmla="*/ 115 h 330"/>
                <a:gd name="T44" fmla="*/ 250 w 338"/>
                <a:gd name="T45" fmla="*/ 121 h 330"/>
                <a:gd name="T46" fmla="*/ 253 w 338"/>
                <a:gd name="T47" fmla="*/ 126 h 330"/>
                <a:gd name="T48" fmla="*/ 259 w 338"/>
                <a:gd name="T49" fmla="*/ 131 h 330"/>
                <a:gd name="T50" fmla="*/ 261 w 338"/>
                <a:gd name="T51" fmla="*/ 136 h 330"/>
                <a:gd name="T52" fmla="*/ 267 w 338"/>
                <a:gd name="T53" fmla="*/ 141 h 330"/>
                <a:gd name="T54" fmla="*/ 270 w 338"/>
                <a:gd name="T55" fmla="*/ 147 h 330"/>
                <a:gd name="T56" fmla="*/ 274 w 338"/>
                <a:gd name="T57" fmla="*/ 152 h 330"/>
                <a:gd name="T58" fmla="*/ 278 w 338"/>
                <a:gd name="T59" fmla="*/ 157 h 330"/>
                <a:gd name="T60" fmla="*/ 282 w 338"/>
                <a:gd name="T61" fmla="*/ 164 h 330"/>
                <a:gd name="T62" fmla="*/ 286 w 338"/>
                <a:gd name="T63" fmla="*/ 169 h 330"/>
                <a:gd name="T64" fmla="*/ 291 w 338"/>
                <a:gd name="T65" fmla="*/ 175 h 330"/>
                <a:gd name="T66" fmla="*/ 294 w 338"/>
                <a:gd name="T67" fmla="*/ 181 h 330"/>
                <a:gd name="T68" fmla="*/ 298 w 338"/>
                <a:gd name="T69" fmla="*/ 186 h 330"/>
                <a:gd name="T70" fmla="*/ 301 w 338"/>
                <a:gd name="T71" fmla="*/ 192 h 330"/>
                <a:gd name="T72" fmla="*/ 306 w 338"/>
                <a:gd name="T73" fmla="*/ 199 h 330"/>
                <a:gd name="T74" fmla="*/ 308 w 338"/>
                <a:gd name="T75" fmla="*/ 205 h 330"/>
                <a:gd name="T76" fmla="*/ 312 w 338"/>
                <a:gd name="T77" fmla="*/ 212 h 330"/>
                <a:gd name="T78" fmla="*/ 315 w 338"/>
                <a:gd name="T79" fmla="*/ 219 h 330"/>
                <a:gd name="T80" fmla="*/ 319 w 338"/>
                <a:gd name="T81" fmla="*/ 226 h 330"/>
                <a:gd name="T82" fmla="*/ 321 w 338"/>
                <a:gd name="T83" fmla="*/ 233 h 330"/>
                <a:gd name="T84" fmla="*/ 324 w 338"/>
                <a:gd name="T85" fmla="*/ 239 h 330"/>
                <a:gd name="T86" fmla="*/ 327 w 338"/>
                <a:gd name="T87" fmla="*/ 247 h 330"/>
                <a:gd name="T88" fmla="*/ 331 w 338"/>
                <a:gd name="T89" fmla="*/ 254 h 330"/>
                <a:gd name="T90" fmla="*/ 332 w 338"/>
                <a:gd name="T91" fmla="*/ 262 h 330"/>
                <a:gd name="T92" fmla="*/ 335 w 338"/>
                <a:gd name="T93" fmla="*/ 268 h 330"/>
                <a:gd name="T94" fmla="*/ 336 w 338"/>
                <a:gd name="T95" fmla="*/ 277 h 330"/>
                <a:gd name="T96" fmla="*/ 338 w 338"/>
                <a:gd name="T97" fmla="*/ 285 h 330"/>
                <a:gd name="T98" fmla="*/ 238 w 338"/>
                <a:gd name="T99" fmla="*/ 330 h 330"/>
                <a:gd name="T100" fmla="*/ 0 w 338"/>
                <a:gd name="T101" fmla="*/ 0 h 330"/>
                <a:gd name="T102" fmla="*/ 142 w 338"/>
                <a:gd name="T103" fmla="*/ 29 h 330"/>
                <a:gd name="T104" fmla="*/ 142 w 338"/>
                <a:gd name="T105" fmla="*/ 29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38" h="330">
                  <a:moveTo>
                    <a:pt x="142" y="29"/>
                  </a:moveTo>
                  <a:lnTo>
                    <a:pt x="144" y="29"/>
                  </a:lnTo>
                  <a:lnTo>
                    <a:pt x="149" y="33"/>
                  </a:lnTo>
                  <a:lnTo>
                    <a:pt x="152" y="34"/>
                  </a:lnTo>
                  <a:lnTo>
                    <a:pt x="155" y="37"/>
                  </a:lnTo>
                  <a:lnTo>
                    <a:pt x="161" y="41"/>
                  </a:lnTo>
                  <a:lnTo>
                    <a:pt x="167" y="45"/>
                  </a:lnTo>
                  <a:lnTo>
                    <a:pt x="172" y="49"/>
                  </a:lnTo>
                  <a:lnTo>
                    <a:pt x="179" y="54"/>
                  </a:lnTo>
                  <a:lnTo>
                    <a:pt x="185" y="59"/>
                  </a:lnTo>
                  <a:lnTo>
                    <a:pt x="193" y="67"/>
                  </a:lnTo>
                  <a:lnTo>
                    <a:pt x="201" y="72"/>
                  </a:lnTo>
                  <a:lnTo>
                    <a:pt x="209" y="79"/>
                  </a:lnTo>
                  <a:lnTo>
                    <a:pt x="213" y="83"/>
                  </a:lnTo>
                  <a:lnTo>
                    <a:pt x="217" y="88"/>
                  </a:lnTo>
                  <a:lnTo>
                    <a:pt x="221" y="90"/>
                  </a:lnTo>
                  <a:lnTo>
                    <a:pt x="225" y="96"/>
                  </a:lnTo>
                  <a:lnTo>
                    <a:pt x="229" y="98"/>
                  </a:lnTo>
                  <a:lnTo>
                    <a:pt x="234" y="102"/>
                  </a:lnTo>
                  <a:lnTo>
                    <a:pt x="238" y="106"/>
                  </a:lnTo>
                  <a:lnTo>
                    <a:pt x="242" y="111"/>
                  </a:lnTo>
                  <a:lnTo>
                    <a:pt x="246" y="115"/>
                  </a:lnTo>
                  <a:lnTo>
                    <a:pt x="250" y="121"/>
                  </a:lnTo>
                  <a:lnTo>
                    <a:pt x="253" y="126"/>
                  </a:lnTo>
                  <a:lnTo>
                    <a:pt x="259" y="131"/>
                  </a:lnTo>
                  <a:lnTo>
                    <a:pt x="261" y="136"/>
                  </a:lnTo>
                  <a:lnTo>
                    <a:pt x="267" y="141"/>
                  </a:lnTo>
                  <a:lnTo>
                    <a:pt x="270" y="147"/>
                  </a:lnTo>
                  <a:lnTo>
                    <a:pt x="274" y="152"/>
                  </a:lnTo>
                  <a:lnTo>
                    <a:pt x="278" y="157"/>
                  </a:lnTo>
                  <a:lnTo>
                    <a:pt x="282" y="164"/>
                  </a:lnTo>
                  <a:lnTo>
                    <a:pt x="286" y="169"/>
                  </a:lnTo>
                  <a:lnTo>
                    <a:pt x="291" y="175"/>
                  </a:lnTo>
                  <a:lnTo>
                    <a:pt x="294" y="181"/>
                  </a:lnTo>
                  <a:lnTo>
                    <a:pt x="298" y="186"/>
                  </a:lnTo>
                  <a:lnTo>
                    <a:pt x="301" y="192"/>
                  </a:lnTo>
                  <a:lnTo>
                    <a:pt x="306" y="199"/>
                  </a:lnTo>
                  <a:lnTo>
                    <a:pt x="308" y="205"/>
                  </a:lnTo>
                  <a:lnTo>
                    <a:pt x="312" y="212"/>
                  </a:lnTo>
                  <a:lnTo>
                    <a:pt x="315" y="219"/>
                  </a:lnTo>
                  <a:lnTo>
                    <a:pt x="319" y="226"/>
                  </a:lnTo>
                  <a:lnTo>
                    <a:pt x="321" y="233"/>
                  </a:lnTo>
                  <a:lnTo>
                    <a:pt x="324" y="239"/>
                  </a:lnTo>
                  <a:lnTo>
                    <a:pt x="327" y="247"/>
                  </a:lnTo>
                  <a:lnTo>
                    <a:pt x="331" y="254"/>
                  </a:lnTo>
                  <a:lnTo>
                    <a:pt x="332" y="262"/>
                  </a:lnTo>
                  <a:lnTo>
                    <a:pt x="335" y="268"/>
                  </a:lnTo>
                  <a:lnTo>
                    <a:pt x="336" y="277"/>
                  </a:lnTo>
                  <a:lnTo>
                    <a:pt x="338" y="285"/>
                  </a:lnTo>
                  <a:lnTo>
                    <a:pt x="238" y="330"/>
                  </a:lnTo>
                  <a:lnTo>
                    <a:pt x="0" y="0"/>
                  </a:lnTo>
                  <a:lnTo>
                    <a:pt x="142" y="29"/>
                  </a:lnTo>
                  <a:lnTo>
                    <a:pt x="142" y="29"/>
                  </a:lnTo>
                  <a:close/>
                </a:path>
              </a:pathLst>
            </a:custGeom>
            <a:solidFill>
              <a:srgbClr val="FFFF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28"/>
            <p:cNvSpPr>
              <a:spLocks/>
            </p:cNvSpPr>
            <p:nvPr/>
          </p:nvSpPr>
          <p:spPr bwMode="auto">
            <a:xfrm>
              <a:off x="6378575" y="1036109"/>
              <a:ext cx="314325" cy="96587"/>
            </a:xfrm>
            <a:custGeom>
              <a:avLst/>
              <a:gdLst>
                <a:gd name="T0" fmla="*/ 550 w 788"/>
                <a:gd name="T1" fmla="*/ 4 h 268"/>
                <a:gd name="T2" fmla="*/ 524 w 788"/>
                <a:gd name="T3" fmla="*/ 2 h 268"/>
                <a:gd name="T4" fmla="*/ 494 w 788"/>
                <a:gd name="T5" fmla="*/ 0 h 268"/>
                <a:gd name="T6" fmla="*/ 459 w 788"/>
                <a:gd name="T7" fmla="*/ 0 h 268"/>
                <a:gd name="T8" fmla="*/ 420 w 788"/>
                <a:gd name="T9" fmla="*/ 0 h 268"/>
                <a:gd name="T10" fmla="*/ 376 w 788"/>
                <a:gd name="T11" fmla="*/ 3 h 268"/>
                <a:gd name="T12" fmla="*/ 331 w 788"/>
                <a:gd name="T13" fmla="*/ 7 h 268"/>
                <a:gd name="T14" fmla="*/ 282 w 788"/>
                <a:gd name="T15" fmla="*/ 12 h 268"/>
                <a:gd name="T16" fmla="*/ 235 w 788"/>
                <a:gd name="T17" fmla="*/ 23 h 268"/>
                <a:gd name="T18" fmla="*/ 184 w 788"/>
                <a:gd name="T19" fmla="*/ 34 h 268"/>
                <a:gd name="T20" fmla="*/ 135 w 788"/>
                <a:gd name="T21" fmla="*/ 50 h 268"/>
                <a:gd name="T22" fmla="*/ 85 w 788"/>
                <a:gd name="T23" fmla="*/ 71 h 268"/>
                <a:gd name="T24" fmla="*/ 39 w 788"/>
                <a:gd name="T25" fmla="*/ 95 h 268"/>
                <a:gd name="T26" fmla="*/ 12 w 788"/>
                <a:gd name="T27" fmla="*/ 115 h 268"/>
                <a:gd name="T28" fmla="*/ 0 w 788"/>
                <a:gd name="T29" fmla="*/ 148 h 268"/>
                <a:gd name="T30" fmla="*/ 17 w 788"/>
                <a:gd name="T31" fmla="*/ 182 h 268"/>
                <a:gd name="T32" fmla="*/ 43 w 788"/>
                <a:gd name="T33" fmla="*/ 200 h 268"/>
                <a:gd name="T34" fmla="*/ 76 w 788"/>
                <a:gd name="T35" fmla="*/ 216 h 268"/>
                <a:gd name="T36" fmla="*/ 116 w 788"/>
                <a:gd name="T37" fmla="*/ 232 h 268"/>
                <a:gd name="T38" fmla="*/ 159 w 788"/>
                <a:gd name="T39" fmla="*/ 244 h 268"/>
                <a:gd name="T40" fmla="*/ 209 w 788"/>
                <a:gd name="T41" fmla="*/ 254 h 268"/>
                <a:gd name="T42" fmla="*/ 259 w 788"/>
                <a:gd name="T43" fmla="*/ 261 h 268"/>
                <a:gd name="T44" fmla="*/ 308 w 788"/>
                <a:gd name="T45" fmla="*/ 266 h 268"/>
                <a:gd name="T46" fmla="*/ 358 w 788"/>
                <a:gd name="T47" fmla="*/ 258 h 268"/>
                <a:gd name="T48" fmla="*/ 340 w 788"/>
                <a:gd name="T49" fmla="*/ 253 h 268"/>
                <a:gd name="T50" fmla="*/ 305 w 788"/>
                <a:gd name="T51" fmla="*/ 247 h 268"/>
                <a:gd name="T52" fmla="*/ 274 w 788"/>
                <a:gd name="T53" fmla="*/ 242 h 268"/>
                <a:gd name="T54" fmla="*/ 244 w 788"/>
                <a:gd name="T55" fmla="*/ 234 h 268"/>
                <a:gd name="T56" fmla="*/ 210 w 788"/>
                <a:gd name="T57" fmla="*/ 225 h 268"/>
                <a:gd name="T58" fmla="*/ 178 w 788"/>
                <a:gd name="T59" fmla="*/ 215 h 268"/>
                <a:gd name="T60" fmla="*/ 145 w 788"/>
                <a:gd name="T61" fmla="*/ 203 h 268"/>
                <a:gd name="T62" fmla="*/ 118 w 788"/>
                <a:gd name="T63" fmla="*/ 191 h 268"/>
                <a:gd name="T64" fmla="*/ 89 w 788"/>
                <a:gd name="T65" fmla="*/ 173 h 268"/>
                <a:gd name="T66" fmla="*/ 64 w 788"/>
                <a:gd name="T67" fmla="*/ 139 h 268"/>
                <a:gd name="T68" fmla="*/ 76 w 788"/>
                <a:gd name="T69" fmla="*/ 102 h 268"/>
                <a:gd name="T70" fmla="*/ 101 w 788"/>
                <a:gd name="T71" fmla="*/ 84 h 268"/>
                <a:gd name="T72" fmla="*/ 136 w 788"/>
                <a:gd name="T73" fmla="*/ 66 h 268"/>
                <a:gd name="T74" fmla="*/ 183 w 788"/>
                <a:gd name="T75" fmla="*/ 51 h 268"/>
                <a:gd name="T76" fmla="*/ 237 w 788"/>
                <a:gd name="T77" fmla="*/ 37 h 268"/>
                <a:gd name="T78" fmla="*/ 298 w 788"/>
                <a:gd name="T79" fmla="*/ 27 h 268"/>
                <a:gd name="T80" fmla="*/ 367 w 788"/>
                <a:gd name="T81" fmla="*/ 19 h 268"/>
                <a:gd name="T82" fmla="*/ 442 w 788"/>
                <a:gd name="T83" fmla="*/ 16 h 268"/>
                <a:gd name="T84" fmla="*/ 520 w 788"/>
                <a:gd name="T85" fmla="*/ 16 h 268"/>
                <a:gd name="T86" fmla="*/ 603 w 788"/>
                <a:gd name="T87" fmla="*/ 23 h 268"/>
                <a:gd name="T88" fmla="*/ 688 w 788"/>
                <a:gd name="T89" fmla="*/ 34 h 268"/>
                <a:gd name="T90" fmla="*/ 775 w 788"/>
                <a:gd name="T91" fmla="*/ 53 h 268"/>
                <a:gd name="T92" fmla="*/ 767 w 788"/>
                <a:gd name="T93" fmla="*/ 34 h 268"/>
                <a:gd name="T94" fmla="*/ 736 w 788"/>
                <a:gd name="T95" fmla="*/ 27 h 268"/>
                <a:gd name="T96" fmla="*/ 697 w 788"/>
                <a:gd name="T97" fmla="*/ 20 h 268"/>
                <a:gd name="T98" fmla="*/ 654 w 788"/>
                <a:gd name="T99" fmla="*/ 14 h 268"/>
                <a:gd name="T100" fmla="*/ 610 w 788"/>
                <a:gd name="T101" fmla="*/ 8 h 268"/>
                <a:gd name="T102" fmla="*/ 580 w 788"/>
                <a:gd name="T103" fmla="*/ 7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788" h="268">
                  <a:moveTo>
                    <a:pt x="580" y="7"/>
                  </a:moveTo>
                  <a:lnTo>
                    <a:pt x="574" y="6"/>
                  </a:lnTo>
                  <a:lnTo>
                    <a:pt x="567" y="4"/>
                  </a:lnTo>
                  <a:lnTo>
                    <a:pt x="559" y="4"/>
                  </a:lnTo>
                  <a:lnTo>
                    <a:pt x="550" y="4"/>
                  </a:lnTo>
                  <a:lnTo>
                    <a:pt x="545" y="3"/>
                  </a:lnTo>
                  <a:lnTo>
                    <a:pt x="541" y="3"/>
                  </a:lnTo>
                  <a:lnTo>
                    <a:pt x="536" y="2"/>
                  </a:lnTo>
                  <a:lnTo>
                    <a:pt x="531" y="2"/>
                  </a:lnTo>
                  <a:lnTo>
                    <a:pt x="524" y="2"/>
                  </a:lnTo>
                  <a:lnTo>
                    <a:pt x="519" y="2"/>
                  </a:lnTo>
                  <a:lnTo>
                    <a:pt x="514" y="2"/>
                  </a:lnTo>
                  <a:lnTo>
                    <a:pt x="508" y="2"/>
                  </a:lnTo>
                  <a:lnTo>
                    <a:pt x="501" y="0"/>
                  </a:lnTo>
                  <a:lnTo>
                    <a:pt x="494" y="0"/>
                  </a:lnTo>
                  <a:lnTo>
                    <a:pt x="488" y="0"/>
                  </a:lnTo>
                  <a:lnTo>
                    <a:pt x="481" y="0"/>
                  </a:lnTo>
                  <a:lnTo>
                    <a:pt x="473" y="0"/>
                  </a:lnTo>
                  <a:lnTo>
                    <a:pt x="467" y="0"/>
                  </a:lnTo>
                  <a:lnTo>
                    <a:pt x="459" y="0"/>
                  </a:lnTo>
                  <a:lnTo>
                    <a:pt x="451" y="0"/>
                  </a:lnTo>
                  <a:lnTo>
                    <a:pt x="443" y="0"/>
                  </a:lnTo>
                  <a:lnTo>
                    <a:pt x="435" y="0"/>
                  </a:lnTo>
                  <a:lnTo>
                    <a:pt x="427" y="0"/>
                  </a:lnTo>
                  <a:lnTo>
                    <a:pt x="420" y="0"/>
                  </a:lnTo>
                  <a:lnTo>
                    <a:pt x="412" y="0"/>
                  </a:lnTo>
                  <a:lnTo>
                    <a:pt x="403" y="0"/>
                  </a:lnTo>
                  <a:lnTo>
                    <a:pt x="395" y="2"/>
                  </a:lnTo>
                  <a:lnTo>
                    <a:pt x="387" y="3"/>
                  </a:lnTo>
                  <a:lnTo>
                    <a:pt x="376" y="3"/>
                  </a:lnTo>
                  <a:lnTo>
                    <a:pt x="369" y="3"/>
                  </a:lnTo>
                  <a:lnTo>
                    <a:pt x="358" y="4"/>
                  </a:lnTo>
                  <a:lnTo>
                    <a:pt x="350" y="4"/>
                  </a:lnTo>
                  <a:lnTo>
                    <a:pt x="340" y="4"/>
                  </a:lnTo>
                  <a:lnTo>
                    <a:pt x="331" y="7"/>
                  </a:lnTo>
                  <a:lnTo>
                    <a:pt x="322" y="7"/>
                  </a:lnTo>
                  <a:lnTo>
                    <a:pt x="314" y="10"/>
                  </a:lnTo>
                  <a:lnTo>
                    <a:pt x="303" y="10"/>
                  </a:lnTo>
                  <a:lnTo>
                    <a:pt x="293" y="11"/>
                  </a:lnTo>
                  <a:lnTo>
                    <a:pt x="282" y="12"/>
                  </a:lnTo>
                  <a:lnTo>
                    <a:pt x="274" y="15"/>
                  </a:lnTo>
                  <a:lnTo>
                    <a:pt x="264" y="16"/>
                  </a:lnTo>
                  <a:lnTo>
                    <a:pt x="255" y="17"/>
                  </a:lnTo>
                  <a:lnTo>
                    <a:pt x="244" y="20"/>
                  </a:lnTo>
                  <a:lnTo>
                    <a:pt x="235" y="23"/>
                  </a:lnTo>
                  <a:lnTo>
                    <a:pt x="225" y="25"/>
                  </a:lnTo>
                  <a:lnTo>
                    <a:pt x="214" y="27"/>
                  </a:lnTo>
                  <a:lnTo>
                    <a:pt x="205" y="29"/>
                  </a:lnTo>
                  <a:lnTo>
                    <a:pt x="196" y="32"/>
                  </a:lnTo>
                  <a:lnTo>
                    <a:pt x="184" y="34"/>
                  </a:lnTo>
                  <a:lnTo>
                    <a:pt x="175" y="37"/>
                  </a:lnTo>
                  <a:lnTo>
                    <a:pt x="165" y="41"/>
                  </a:lnTo>
                  <a:lnTo>
                    <a:pt x="156" y="44"/>
                  </a:lnTo>
                  <a:lnTo>
                    <a:pt x="145" y="46"/>
                  </a:lnTo>
                  <a:lnTo>
                    <a:pt x="135" y="50"/>
                  </a:lnTo>
                  <a:lnTo>
                    <a:pt x="124" y="54"/>
                  </a:lnTo>
                  <a:lnTo>
                    <a:pt x="115" y="59"/>
                  </a:lnTo>
                  <a:lnTo>
                    <a:pt x="105" y="62"/>
                  </a:lnTo>
                  <a:lnTo>
                    <a:pt x="94" y="67"/>
                  </a:lnTo>
                  <a:lnTo>
                    <a:pt x="85" y="71"/>
                  </a:lnTo>
                  <a:lnTo>
                    <a:pt x="76" y="76"/>
                  </a:lnTo>
                  <a:lnTo>
                    <a:pt x="64" y="80"/>
                  </a:lnTo>
                  <a:lnTo>
                    <a:pt x="56" y="85"/>
                  </a:lnTo>
                  <a:lnTo>
                    <a:pt x="47" y="89"/>
                  </a:lnTo>
                  <a:lnTo>
                    <a:pt x="39" y="95"/>
                  </a:lnTo>
                  <a:lnTo>
                    <a:pt x="33" y="97"/>
                  </a:lnTo>
                  <a:lnTo>
                    <a:pt x="27" y="104"/>
                  </a:lnTo>
                  <a:lnTo>
                    <a:pt x="21" y="106"/>
                  </a:lnTo>
                  <a:lnTo>
                    <a:pt x="17" y="113"/>
                  </a:lnTo>
                  <a:lnTo>
                    <a:pt x="12" y="115"/>
                  </a:lnTo>
                  <a:lnTo>
                    <a:pt x="9" y="121"/>
                  </a:lnTo>
                  <a:lnTo>
                    <a:pt x="5" y="125"/>
                  </a:lnTo>
                  <a:lnTo>
                    <a:pt x="4" y="130"/>
                  </a:lnTo>
                  <a:lnTo>
                    <a:pt x="0" y="139"/>
                  </a:lnTo>
                  <a:lnTo>
                    <a:pt x="0" y="148"/>
                  </a:lnTo>
                  <a:lnTo>
                    <a:pt x="0" y="155"/>
                  </a:lnTo>
                  <a:lnTo>
                    <a:pt x="4" y="164"/>
                  </a:lnTo>
                  <a:lnTo>
                    <a:pt x="8" y="170"/>
                  </a:lnTo>
                  <a:lnTo>
                    <a:pt x="14" y="179"/>
                  </a:lnTo>
                  <a:lnTo>
                    <a:pt x="17" y="182"/>
                  </a:lnTo>
                  <a:lnTo>
                    <a:pt x="22" y="186"/>
                  </a:lnTo>
                  <a:lnTo>
                    <a:pt x="27" y="190"/>
                  </a:lnTo>
                  <a:lnTo>
                    <a:pt x="33" y="194"/>
                  </a:lnTo>
                  <a:lnTo>
                    <a:pt x="37" y="198"/>
                  </a:lnTo>
                  <a:lnTo>
                    <a:pt x="43" y="200"/>
                  </a:lnTo>
                  <a:lnTo>
                    <a:pt x="48" y="204"/>
                  </a:lnTo>
                  <a:lnTo>
                    <a:pt x="56" y="208"/>
                  </a:lnTo>
                  <a:lnTo>
                    <a:pt x="61" y="211"/>
                  </a:lnTo>
                  <a:lnTo>
                    <a:pt x="69" y="213"/>
                  </a:lnTo>
                  <a:lnTo>
                    <a:pt x="76" y="216"/>
                  </a:lnTo>
                  <a:lnTo>
                    <a:pt x="84" y="220"/>
                  </a:lnTo>
                  <a:lnTo>
                    <a:pt x="90" y="223"/>
                  </a:lnTo>
                  <a:lnTo>
                    <a:pt x="99" y="225"/>
                  </a:lnTo>
                  <a:lnTo>
                    <a:pt x="107" y="228"/>
                  </a:lnTo>
                  <a:lnTo>
                    <a:pt x="116" y="232"/>
                  </a:lnTo>
                  <a:lnTo>
                    <a:pt x="124" y="234"/>
                  </a:lnTo>
                  <a:lnTo>
                    <a:pt x="133" y="237"/>
                  </a:lnTo>
                  <a:lnTo>
                    <a:pt x="141" y="240"/>
                  </a:lnTo>
                  <a:lnTo>
                    <a:pt x="152" y="242"/>
                  </a:lnTo>
                  <a:lnTo>
                    <a:pt x="159" y="244"/>
                  </a:lnTo>
                  <a:lnTo>
                    <a:pt x="170" y="246"/>
                  </a:lnTo>
                  <a:lnTo>
                    <a:pt x="179" y="249"/>
                  </a:lnTo>
                  <a:lnTo>
                    <a:pt x="189" y="251"/>
                  </a:lnTo>
                  <a:lnTo>
                    <a:pt x="199" y="251"/>
                  </a:lnTo>
                  <a:lnTo>
                    <a:pt x="209" y="254"/>
                  </a:lnTo>
                  <a:lnTo>
                    <a:pt x="218" y="255"/>
                  </a:lnTo>
                  <a:lnTo>
                    <a:pt x="229" y="258"/>
                  </a:lnTo>
                  <a:lnTo>
                    <a:pt x="238" y="258"/>
                  </a:lnTo>
                  <a:lnTo>
                    <a:pt x="248" y="261"/>
                  </a:lnTo>
                  <a:lnTo>
                    <a:pt x="259" y="261"/>
                  </a:lnTo>
                  <a:lnTo>
                    <a:pt x="269" y="263"/>
                  </a:lnTo>
                  <a:lnTo>
                    <a:pt x="278" y="263"/>
                  </a:lnTo>
                  <a:lnTo>
                    <a:pt x="289" y="264"/>
                  </a:lnTo>
                  <a:lnTo>
                    <a:pt x="298" y="264"/>
                  </a:lnTo>
                  <a:lnTo>
                    <a:pt x="308" y="266"/>
                  </a:lnTo>
                  <a:lnTo>
                    <a:pt x="319" y="266"/>
                  </a:lnTo>
                  <a:lnTo>
                    <a:pt x="328" y="267"/>
                  </a:lnTo>
                  <a:lnTo>
                    <a:pt x="339" y="267"/>
                  </a:lnTo>
                  <a:lnTo>
                    <a:pt x="349" y="268"/>
                  </a:lnTo>
                  <a:lnTo>
                    <a:pt x="358" y="258"/>
                  </a:lnTo>
                  <a:lnTo>
                    <a:pt x="357" y="257"/>
                  </a:lnTo>
                  <a:lnTo>
                    <a:pt x="356" y="257"/>
                  </a:lnTo>
                  <a:lnTo>
                    <a:pt x="350" y="255"/>
                  </a:lnTo>
                  <a:lnTo>
                    <a:pt x="346" y="255"/>
                  </a:lnTo>
                  <a:lnTo>
                    <a:pt x="340" y="253"/>
                  </a:lnTo>
                  <a:lnTo>
                    <a:pt x="332" y="251"/>
                  </a:lnTo>
                  <a:lnTo>
                    <a:pt x="323" y="251"/>
                  </a:lnTo>
                  <a:lnTo>
                    <a:pt x="315" y="250"/>
                  </a:lnTo>
                  <a:lnTo>
                    <a:pt x="310" y="249"/>
                  </a:lnTo>
                  <a:lnTo>
                    <a:pt x="305" y="247"/>
                  </a:lnTo>
                  <a:lnTo>
                    <a:pt x="298" y="246"/>
                  </a:lnTo>
                  <a:lnTo>
                    <a:pt x="293" y="246"/>
                  </a:lnTo>
                  <a:lnTo>
                    <a:pt x="286" y="244"/>
                  </a:lnTo>
                  <a:lnTo>
                    <a:pt x="281" y="242"/>
                  </a:lnTo>
                  <a:lnTo>
                    <a:pt x="274" y="242"/>
                  </a:lnTo>
                  <a:lnTo>
                    <a:pt x="269" y="241"/>
                  </a:lnTo>
                  <a:lnTo>
                    <a:pt x="261" y="240"/>
                  </a:lnTo>
                  <a:lnTo>
                    <a:pt x="256" y="237"/>
                  </a:lnTo>
                  <a:lnTo>
                    <a:pt x="250" y="236"/>
                  </a:lnTo>
                  <a:lnTo>
                    <a:pt x="244" y="234"/>
                  </a:lnTo>
                  <a:lnTo>
                    <a:pt x="237" y="233"/>
                  </a:lnTo>
                  <a:lnTo>
                    <a:pt x="231" y="230"/>
                  </a:lnTo>
                  <a:lnTo>
                    <a:pt x="223" y="229"/>
                  </a:lnTo>
                  <a:lnTo>
                    <a:pt x="218" y="228"/>
                  </a:lnTo>
                  <a:lnTo>
                    <a:pt x="210" y="225"/>
                  </a:lnTo>
                  <a:lnTo>
                    <a:pt x="205" y="224"/>
                  </a:lnTo>
                  <a:lnTo>
                    <a:pt x="197" y="221"/>
                  </a:lnTo>
                  <a:lnTo>
                    <a:pt x="191" y="219"/>
                  </a:lnTo>
                  <a:lnTo>
                    <a:pt x="184" y="216"/>
                  </a:lnTo>
                  <a:lnTo>
                    <a:pt x="178" y="215"/>
                  </a:lnTo>
                  <a:lnTo>
                    <a:pt x="171" y="212"/>
                  </a:lnTo>
                  <a:lnTo>
                    <a:pt x="166" y="211"/>
                  </a:lnTo>
                  <a:lnTo>
                    <a:pt x="158" y="208"/>
                  </a:lnTo>
                  <a:lnTo>
                    <a:pt x="152" y="207"/>
                  </a:lnTo>
                  <a:lnTo>
                    <a:pt x="145" y="203"/>
                  </a:lnTo>
                  <a:lnTo>
                    <a:pt x="140" y="202"/>
                  </a:lnTo>
                  <a:lnTo>
                    <a:pt x="133" y="199"/>
                  </a:lnTo>
                  <a:lnTo>
                    <a:pt x="128" y="196"/>
                  </a:lnTo>
                  <a:lnTo>
                    <a:pt x="123" y="194"/>
                  </a:lnTo>
                  <a:lnTo>
                    <a:pt x="118" y="191"/>
                  </a:lnTo>
                  <a:lnTo>
                    <a:pt x="112" y="189"/>
                  </a:lnTo>
                  <a:lnTo>
                    <a:pt x="107" y="186"/>
                  </a:lnTo>
                  <a:lnTo>
                    <a:pt x="102" y="182"/>
                  </a:lnTo>
                  <a:lnTo>
                    <a:pt x="97" y="179"/>
                  </a:lnTo>
                  <a:lnTo>
                    <a:pt x="89" y="173"/>
                  </a:lnTo>
                  <a:lnTo>
                    <a:pt x="82" y="166"/>
                  </a:lnTo>
                  <a:lnTo>
                    <a:pt x="74" y="159"/>
                  </a:lnTo>
                  <a:lnTo>
                    <a:pt x="69" y="152"/>
                  </a:lnTo>
                  <a:lnTo>
                    <a:pt x="67" y="146"/>
                  </a:lnTo>
                  <a:lnTo>
                    <a:pt x="64" y="139"/>
                  </a:lnTo>
                  <a:lnTo>
                    <a:pt x="63" y="131"/>
                  </a:lnTo>
                  <a:lnTo>
                    <a:pt x="64" y="122"/>
                  </a:lnTo>
                  <a:lnTo>
                    <a:pt x="67" y="114"/>
                  </a:lnTo>
                  <a:lnTo>
                    <a:pt x="73" y="106"/>
                  </a:lnTo>
                  <a:lnTo>
                    <a:pt x="76" y="102"/>
                  </a:lnTo>
                  <a:lnTo>
                    <a:pt x="80" y="98"/>
                  </a:lnTo>
                  <a:lnTo>
                    <a:pt x="85" y="95"/>
                  </a:lnTo>
                  <a:lnTo>
                    <a:pt x="90" y="92"/>
                  </a:lnTo>
                  <a:lnTo>
                    <a:pt x="95" y="88"/>
                  </a:lnTo>
                  <a:lnTo>
                    <a:pt x="101" y="84"/>
                  </a:lnTo>
                  <a:lnTo>
                    <a:pt x="107" y="80"/>
                  </a:lnTo>
                  <a:lnTo>
                    <a:pt x="115" y="78"/>
                  </a:lnTo>
                  <a:lnTo>
                    <a:pt x="120" y="74"/>
                  </a:lnTo>
                  <a:lnTo>
                    <a:pt x="128" y="70"/>
                  </a:lnTo>
                  <a:lnTo>
                    <a:pt x="136" y="66"/>
                  </a:lnTo>
                  <a:lnTo>
                    <a:pt x="145" y="63"/>
                  </a:lnTo>
                  <a:lnTo>
                    <a:pt x="153" y="59"/>
                  </a:lnTo>
                  <a:lnTo>
                    <a:pt x="163" y="57"/>
                  </a:lnTo>
                  <a:lnTo>
                    <a:pt x="172" y="54"/>
                  </a:lnTo>
                  <a:lnTo>
                    <a:pt x="183" y="51"/>
                  </a:lnTo>
                  <a:lnTo>
                    <a:pt x="192" y="47"/>
                  </a:lnTo>
                  <a:lnTo>
                    <a:pt x="203" y="45"/>
                  </a:lnTo>
                  <a:lnTo>
                    <a:pt x="214" y="42"/>
                  </a:lnTo>
                  <a:lnTo>
                    <a:pt x="226" y="40"/>
                  </a:lnTo>
                  <a:lnTo>
                    <a:pt x="237" y="37"/>
                  </a:lnTo>
                  <a:lnTo>
                    <a:pt x="248" y="34"/>
                  </a:lnTo>
                  <a:lnTo>
                    <a:pt x="260" y="33"/>
                  </a:lnTo>
                  <a:lnTo>
                    <a:pt x="274" y="32"/>
                  </a:lnTo>
                  <a:lnTo>
                    <a:pt x="286" y="28"/>
                  </a:lnTo>
                  <a:lnTo>
                    <a:pt x="298" y="27"/>
                  </a:lnTo>
                  <a:lnTo>
                    <a:pt x="311" y="25"/>
                  </a:lnTo>
                  <a:lnTo>
                    <a:pt x="325" y="23"/>
                  </a:lnTo>
                  <a:lnTo>
                    <a:pt x="339" y="21"/>
                  </a:lnTo>
                  <a:lnTo>
                    <a:pt x="352" y="20"/>
                  </a:lnTo>
                  <a:lnTo>
                    <a:pt x="367" y="19"/>
                  </a:lnTo>
                  <a:lnTo>
                    <a:pt x="382" y="19"/>
                  </a:lnTo>
                  <a:lnTo>
                    <a:pt x="396" y="16"/>
                  </a:lnTo>
                  <a:lnTo>
                    <a:pt x="412" y="16"/>
                  </a:lnTo>
                  <a:lnTo>
                    <a:pt x="426" y="16"/>
                  </a:lnTo>
                  <a:lnTo>
                    <a:pt x="442" y="16"/>
                  </a:lnTo>
                  <a:lnTo>
                    <a:pt x="457" y="15"/>
                  </a:lnTo>
                  <a:lnTo>
                    <a:pt x="472" y="15"/>
                  </a:lnTo>
                  <a:lnTo>
                    <a:pt x="489" y="16"/>
                  </a:lnTo>
                  <a:lnTo>
                    <a:pt x="506" y="16"/>
                  </a:lnTo>
                  <a:lnTo>
                    <a:pt x="520" y="16"/>
                  </a:lnTo>
                  <a:lnTo>
                    <a:pt x="536" y="16"/>
                  </a:lnTo>
                  <a:lnTo>
                    <a:pt x="553" y="17"/>
                  </a:lnTo>
                  <a:lnTo>
                    <a:pt x="569" y="19"/>
                  </a:lnTo>
                  <a:lnTo>
                    <a:pt x="586" y="20"/>
                  </a:lnTo>
                  <a:lnTo>
                    <a:pt x="603" y="23"/>
                  </a:lnTo>
                  <a:lnTo>
                    <a:pt x="620" y="24"/>
                  </a:lnTo>
                  <a:lnTo>
                    <a:pt x="637" y="27"/>
                  </a:lnTo>
                  <a:lnTo>
                    <a:pt x="652" y="28"/>
                  </a:lnTo>
                  <a:lnTo>
                    <a:pt x="671" y="32"/>
                  </a:lnTo>
                  <a:lnTo>
                    <a:pt x="688" y="34"/>
                  </a:lnTo>
                  <a:lnTo>
                    <a:pt x="705" y="37"/>
                  </a:lnTo>
                  <a:lnTo>
                    <a:pt x="722" y="41"/>
                  </a:lnTo>
                  <a:lnTo>
                    <a:pt x="740" y="44"/>
                  </a:lnTo>
                  <a:lnTo>
                    <a:pt x="757" y="47"/>
                  </a:lnTo>
                  <a:lnTo>
                    <a:pt x="775" y="53"/>
                  </a:lnTo>
                  <a:lnTo>
                    <a:pt x="788" y="40"/>
                  </a:lnTo>
                  <a:lnTo>
                    <a:pt x="787" y="38"/>
                  </a:lnTo>
                  <a:lnTo>
                    <a:pt x="782" y="37"/>
                  </a:lnTo>
                  <a:lnTo>
                    <a:pt x="775" y="36"/>
                  </a:lnTo>
                  <a:lnTo>
                    <a:pt x="767" y="34"/>
                  </a:lnTo>
                  <a:lnTo>
                    <a:pt x="761" y="32"/>
                  </a:lnTo>
                  <a:lnTo>
                    <a:pt x="756" y="32"/>
                  </a:lnTo>
                  <a:lnTo>
                    <a:pt x="749" y="29"/>
                  </a:lnTo>
                  <a:lnTo>
                    <a:pt x="742" y="28"/>
                  </a:lnTo>
                  <a:lnTo>
                    <a:pt x="736" y="27"/>
                  </a:lnTo>
                  <a:lnTo>
                    <a:pt x="728" y="25"/>
                  </a:lnTo>
                  <a:lnTo>
                    <a:pt x="722" y="25"/>
                  </a:lnTo>
                  <a:lnTo>
                    <a:pt x="714" y="24"/>
                  </a:lnTo>
                  <a:lnTo>
                    <a:pt x="705" y="23"/>
                  </a:lnTo>
                  <a:lnTo>
                    <a:pt x="697" y="20"/>
                  </a:lnTo>
                  <a:lnTo>
                    <a:pt x="689" y="19"/>
                  </a:lnTo>
                  <a:lnTo>
                    <a:pt x="680" y="17"/>
                  </a:lnTo>
                  <a:lnTo>
                    <a:pt x="671" y="16"/>
                  </a:lnTo>
                  <a:lnTo>
                    <a:pt x="663" y="15"/>
                  </a:lnTo>
                  <a:lnTo>
                    <a:pt x="654" y="14"/>
                  </a:lnTo>
                  <a:lnTo>
                    <a:pt x="646" y="14"/>
                  </a:lnTo>
                  <a:lnTo>
                    <a:pt x="637" y="11"/>
                  </a:lnTo>
                  <a:lnTo>
                    <a:pt x="629" y="11"/>
                  </a:lnTo>
                  <a:lnTo>
                    <a:pt x="620" y="8"/>
                  </a:lnTo>
                  <a:lnTo>
                    <a:pt x="610" y="8"/>
                  </a:lnTo>
                  <a:lnTo>
                    <a:pt x="603" y="7"/>
                  </a:lnTo>
                  <a:lnTo>
                    <a:pt x="595" y="7"/>
                  </a:lnTo>
                  <a:lnTo>
                    <a:pt x="587" y="7"/>
                  </a:lnTo>
                  <a:lnTo>
                    <a:pt x="580" y="7"/>
                  </a:lnTo>
                  <a:lnTo>
                    <a:pt x="580" y="7"/>
                  </a:lnTo>
                  <a:close/>
                </a:path>
              </a:pathLst>
            </a:custGeom>
            <a:solidFill>
              <a:srgbClr val="EDEB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29"/>
            <p:cNvSpPr>
              <a:spLocks/>
            </p:cNvSpPr>
            <p:nvPr/>
          </p:nvSpPr>
          <p:spPr bwMode="auto">
            <a:xfrm>
              <a:off x="6405563" y="1034667"/>
              <a:ext cx="42863" cy="108120"/>
            </a:xfrm>
            <a:custGeom>
              <a:avLst/>
              <a:gdLst>
                <a:gd name="T0" fmla="*/ 96 w 108"/>
                <a:gd name="T1" fmla="*/ 0 h 301"/>
                <a:gd name="T2" fmla="*/ 96 w 108"/>
                <a:gd name="T3" fmla="*/ 3 h 301"/>
                <a:gd name="T4" fmla="*/ 98 w 108"/>
                <a:gd name="T5" fmla="*/ 7 h 301"/>
                <a:gd name="T6" fmla="*/ 99 w 108"/>
                <a:gd name="T7" fmla="*/ 15 h 301"/>
                <a:gd name="T8" fmla="*/ 99 w 108"/>
                <a:gd name="T9" fmla="*/ 21 h 301"/>
                <a:gd name="T10" fmla="*/ 102 w 108"/>
                <a:gd name="T11" fmla="*/ 30 h 301"/>
                <a:gd name="T12" fmla="*/ 102 w 108"/>
                <a:gd name="T13" fmla="*/ 35 h 301"/>
                <a:gd name="T14" fmla="*/ 103 w 108"/>
                <a:gd name="T15" fmla="*/ 41 h 301"/>
                <a:gd name="T16" fmla="*/ 103 w 108"/>
                <a:gd name="T17" fmla="*/ 47 h 301"/>
                <a:gd name="T18" fmla="*/ 105 w 108"/>
                <a:gd name="T19" fmla="*/ 54 h 301"/>
                <a:gd name="T20" fmla="*/ 105 w 108"/>
                <a:gd name="T21" fmla="*/ 59 h 301"/>
                <a:gd name="T22" fmla="*/ 105 w 108"/>
                <a:gd name="T23" fmla="*/ 66 h 301"/>
                <a:gd name="T24" fmla="*/ 105 w 108"/>
                <a:gd name="T25" fmla="*/ 72 h 301"/>
                <a:gd name="T26" fmla="*/ 107 w 108"/>
                <a:gd name="T27" fmla="*/ 80 h 301"/>
                <a:gd name="T28" fmla="*/ 107 w 108"/>
                <a:gd name="T29" fmla="*/ 86 h 301"/>
                <a:gd name="T30" fmla="*/ 107 w 108"/>
                <a:gd name="T31" fmla="*/ 94 h 301"/>
                <a:gd name="T32" fmla="*/ 107 w 108"/>
                <a:gd name="T33" fmla="*/ 102 h 301"/>
                <a:gd name="T34" fmla="*/ 108 w 108"/>
                <a:gd name="T35" fmla="*/ 110 h 301"/>
                <a:gd name="T36" fmla="*/ 107 w 108"/>
                <a:gd name="T37" fmla="*/ 118 h 301"/>
                <a:gd name="T38" fmla="*/ 107 w 108"/>
                <a:gd name="T39" fmla="*/ 126 h 301"/>
                <a:gd name="T40" fmla="*/ 105 w 108"/>
                <a:gd name="T41" fmla="*/ 134 h 301"/>
                <a:gd name="T42" fmla="*/ 105 w 108"/>
                <a:gd name="T43" fmla="*/ 143 h 301"/>
                <a:gd name="T44" fmla="*/ 105 w 108"/>
                <a:gd name="T45" fmla="*/ 151 h 301"/>
                <a:gd name="T46" fmla="*/ 104 w 108"/>
                <a:gd name="T47" fmla="*/ 160 h 301"/>
                <a:gd name="T48" fmla="*/ 103 w 108"/>
                <a:gd name="T49" fmla="*/ 169 h 301"/>
                <a:gd name="T50" fmla="*/ 102 w 108"/>
                <a:gd name="T51" fmla="*/ 178 h 301"/>
                <a:gd name="T52" fmla="*/ 99 w 108"/>
                <a:gd name="T53" fmla="*/ 187 h 301"/>
                <a:gd name="T54" fmla="*/ 98 w 108"/>
                <a:gd name="T55" fmla="*/ 195 h 301"/>
                <a:gd name="T56" fmla="*/ 96 w 108"/>
                <a:gd name="T57" fmla="*/ 203 h 301"/>
                <a:gd name="T58" fmla="*/ 94 w 108"/>
                <a:gd name="T59" fmla="*/ 211 h 301"/>
                <a:gd name="T60" fmla="*/ 91 w 108"/>
                <a:gd name="T61" fmla="*/ 217 h 301"/>
                <a:gd name="T62" fmla="*/ 90 w 108"/>
                <a:gd name="T63" fmla="*/ 224 h 301"/>
                <a:gd name="T64" fmla="*/ 87 w 108"/>
                <a:gd name="T65" fmla="*/ 230 h 301"/>
                <a:gd name="T66" fmla="*/ 85 w 108"/>
                <a:gd name="T67" fmla="*/ 237 h 301"/>
                <a:gd name="T68" fmla="*/ 82 w 108"/>
                <a:gd name="T69" fmla="*/ 242 h 301"/>
                <a:gd name="T70" fmla="*/ 79 w 108"/>
                <a:gd name="T71" fmla="*/ 247 h 301"/>
                <a:gd name="T72" fmla="*/ 77 w 108"/>
                <a:gd name="T73" fmla="*/ 252 h 301"/>
                <a:gd name="T74" fmla="*/ 74 w 108"/>
                <a:gd name="T75" fmla="*/ 258 h 301"/>
                <a:gd name="T76" fmla="*/ 70 w 108"/>
                <a:gd name="T77" fmla="*/ 266 h 301"/>
                <a:gd name="T78" fmla="*/ 66 w 108"/>
                <a:gd name="T79" fmla="*/ 275 h 301"/>
                <a:gd name="T80" fmla="*/ 60 w 108"/>
                <a:gd name="T81" fmla="*/ 281 h 301"/>
                <a:gd name="T82" fmla="*/ 55 w 108"/>
                <a:gd name="T83" fmla="*/ 286 h 301"/>
                <a:gd name="T84" fmla="*/ 51 w 108"/>
                <a:gd name="T85" fmla="*/ 290 h 301"/>
                <a:gd name="T86" fmla="*/ 48 w 108"/>
                <a:gd name="T87" fmla="*/ 294 h 301"/>
                <a:gd name="T88" fmla="*/ 43 w 108"/>
                <a:gd name="T89" fmla="*/ 300 h 301"/>
                <a:gd name="T90" fmla="*/ 41 w 108"/>
                <a:gd name="T91" fmla="*/ 301 h 301"/>
                <a:gd name="T92" fmla="*/ 0 w 108"/>
                <a:gd name="T93" fmla="*/ 285 h 301"/>
                <a:gd name="T94" fmla="*/ 58 w 108"/>
                <a:gd name="T95" fmla="*/ 130 h 301"/>
                <a:gd name="T96" fmla="*/ 60 w 108"/>
                <a:gd name="T97" fmla="*/ 13 h 301"/>
                <a:gd name="T98" fmla="*/ 96 w 108"/>
                <a:gd name="T99" fmla="*/ 0 h 301"/>
                <a:gd name="T100" fmla="*/ 96 w 108"/>
                <a:gd name="T101" fmla="*/ 0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8" h="301">
                  <a:moveTo>
                    <a:pt x="96" y="0"/>
                  </a:moveTo>
                  <a:lnTo>
                    <a:pt x="96" y="3"/>
                  </a:lnTo>
                  <a:lnTo>
                    <a:pt x="98" y="7"/>
                  </a:lnTo>
                  <a:lnTo>
                    <a:pt x="99" y="15"/>
                  </a:lnTo>
                  <a:lnTo>
                    <a:pt x="99" y="21"/>
                  </a:lnTo>
                  <a:lnTo>
                    <a:pt x="102" y="30"/>
                  </a:lnTo>
                  <a:lnTo>
                    <a:pt x="102" y="35"/>
                  </a:lnTo>
                  <a:lnTo>
                    <a:pt x="103" y="41"/>
                  </a:lnTo>
                  <a:lnTo>
                    <a:pt x="103" y="47"/>
                  </a:lnTo>
                  <a:lnTo>
                    <a:pt x="105" y="54"/>
                  </a:lnTo>
                  <a:lnTo>
                    <a:pt x="105" y="59"/>
                  </a:lnTo>
                  <a:lnTo>
                    <a:pt x="105" y="66"/>
                  </a:lnTo>
                  <a:lnTo>
                    <a:pt x="105" y="72"/>
                  </a:lnTo>
                  <a:lnTo>
                    <a:pt x="107" y="80"/>
                  </a:lnTo>
                  <a:lnTo>
                    <a:pt x="107" y="86"/>
                  </a:lnTo>
                  <a:lnTo>
                    <a:pt x="107" y="94"/>
                  </a:lnTo>
                  <a:lnTo>
                    <a:pt x="107" y="102"/>
                  </a:lnTo>
                  <a:lnTo>
                    <a:pt x="108" y="110"/>
                  </a:lnTo>
                  <a:lnTo>
                    <a:pt x="107" y="118"/>
                  </a:lnTo>
                  <a:lnTo>
                    <a:pt x="107" y="126"/>
                  </a:lnTo>
                  <a:lnTo>
                    <a:pt x="105" y="134"/>
                  </a:lnTo>
                  <a:lnTo>
                    <a:pt x="105" y="143"/>
                  </a:lnTo>
                  <a:lnTo>
                    <a:pt x="105" y="151"/>
                  </a:lnTo>
                  <a:lnTo>
                    <a:pt x="104" y="160"/>
                  </a:lnTo>
                  <a:lnTo>
                    <a:pt x="103" y="169"/>
                  </a:lnTo>
                  <a:lnTo>
                    <a:pt x="102" y="178"/>
                  </a:lnTo>
                  <a:lnTo>
                    <a:pt x="99" y="187"/>
                  </a:lnTo>
                  <a:lnTo>
                    <a:pt x="98" y="195"/>
                  </a:lnTo>
                  <a:lnTo>
                    <a:pt x="96" y="203"/>
                  </a:lnTo>
                  <a:lnTo>
                    <a:pt x="94" y="211"/>
                  </a:lnTo>
                  <a:lnTo>
                    <a:pt x="91" y="217"/>
                  </a:lnTo>
                  <a:lnTo>
                    <a:pt x="90" y="224"/>
                  </a:lnTo>
                  <a:lnTo>
                    <a:pt x="87" y="230"/>
                  </a:lnTo>
                  <a:lnTo>
                    <a:pt x="85" y="237"/>
                  </a:lnTo>
                  <a:lnTo>
                    <a:pt x="82" y="242"/>
                  </a:lnTo>
                  <a:lnTo>
                    <a:pt x="79" y="247"/>
                  </a:lnTo>
                  <a:lnTo>
                    <a:pt x="77" y="252"/>
                  </a:lnTo>
                  <a:lnTo>
                    <a:pt x="74" y="258"/>
                  </a:lnTo>
                  <a:lnTo>
                    <a:pt x="70" y="266"/>
                  </a:lnTo>
                  <a:lnTo>
                    <a:pt x="66" y="275"/>
                  </a:lnTo>
                  <a:lnTo>
                    <a:pt x="60" y="281"/>
                  </a:lnTo>
                  <a:lnTo>
                    <a:pt x="55" y="286"/>
                  </a:lnTo>
                  <a:lnTo>
                    <a:pt x="51" y="290"/>
                  </a:lnTo>
                  <a:lnTo>
                    <a:pt x="48" y="294"/>
                  </a:lnTo>
                  <a:lnTo>
                    <a:pt x="43" y="300"/>
                  </a:lnTo>
                  <a:lnTo>
                    <a:pt x="41" y="301"/>
                  </a:lnTo>
                  <a:lnTo>
                    <a:pt x="0" y="285"/>
                  </a:lnTo>
                  <a:lnTo>
                    <a:pt x="58" y="130"/>
                  </a:lnTo>
                  <a:lnTo>
                    <a:pt x="60" y="13"/>
                  </a:lnTo>
                  <a:lnTo>
                    <a:pt x="96" y="0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FFFF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30"/>
            <p:cNvSpPr>
              <a:spLocks/>
            </p:cNvSpPr>
            <p:nvPr/>
          </p:nvSpPr>
          <p:spPr bwMode="auto">
            <a:xfrm>
              <a:off x="6351588" y="1017367"/>
              <a:ext cx="430213" cy="142719"/>
            </a:xfrm>
            <a:custGeom>
              <a:avLst/>
              <a:gdLst>
                <a:gd name="T0" fmla="*/ 406 w 1084"/>
                <a:gd name="T1" fmla="*/ 4 h 396"/>
                <a:gd name="T2" fmla="*/ 332 w 1084"/>
                <a:gd name="T3" fmla="*/ 12 h 396"/>
                <a:gd name="T4" fmla="*/ 266 w 1084"/>
                <a:gd name="T5" fmla="*/ 25 h 396"/>
                <a:gd name="T6" fmla="*/ 204 w 1084"/>
                <a:gd name="T7" fmla="*/ 43 h 396"/>
                <a:gd name="T8" fmla="*/ 148 w 1084"/>
                <a:gd name="T9" fmla="*/ 64 h 396"/>
                <a:gd name="T10" fmla="*/ 101 w 1084"/>
                <a:gd name="T11" fmla="*/ 87 h 396"/>
                <a:gd name="T12" fmla="*/ 62 w 1084"/>
                <a:gd name="T13" fmla="*/ 114 h 396"/>
                <a:gd name="T14" fmla="*/ 20 w 1084"/>
                <a:gd name="T15" fmla="*/ 162 h 396"/>
                <a:gd name="T16" fmla="*/ 2 w 1084"/>
                <a:gd name="T17" fmla="*/ 204 h 396"/>
                <a:gd name="T18" fmla="*/ 12 w 1084"/>
                <a:gd name="T19" fmla="*/ 252 h 396"/>
                <a:gd name="T20" fmla="*/ 45 w 1084"/>
                <a:gd name="T21" fmla="*/ 287 h 396"/>
                <a:gd name="T22" fmla="*/ 93 w 1084"/>
                <a:gd name="T23" fmla="*/ 319 h 396"/>
                <a:gd name="T24" fmla="*/ 159 w 1084"/>
                <a:gd name="T25" fmla="*/ 346 h 396"/>
                <a:gd name="T26" fmla="*/ 237 w 1084"/>
                <a:gd name="T27" fmla="*/ 367 h 396"/>
                <a:gd name="T28" fmla="*/ 327 w 1084"/>
                <a:gd name="T29" fmla="*/ 382 h 396"/>
                <a:gd name="T30" fmla="*/ 427 w 1084"/>
                <a:gd name="T31" fmla="*/ 392 h 396"/>
                <a:gd name="T32" fmla="*/ 535 w 1084"/>
                <a:gd name="T33" fmla="*/ 396 h 396"/>
                <a:gd name="T34" fmla="*/ 603 w 1084"/>
                <a:gd name="T35" fmla="*/ 392 h 396"/>
                <a:gd name="T36" fmla="*/ 653 w 1084"/>
                <a:gd name="T37" fmla="*/ 388 h 396"/>
                <a:gd name="T38" fmla="*/ 705 w 1084"/>
                <a:gd name="T39" fmla="*/ 383 h 396"/>
                <a:gd name="T40" fmla="*/ 753 w 1084"/>
                <a:gd name="T41" fmla="*/ 378 h 396"/>
                <a:gd name="T42" fmla="*/ 747 w 1084"/>
                <a:gd name="T43" fmla="*/ 359 h 396"/>
                <a:gd name="T44" fmla="*/ 697 w 1084"/>
                <a:gd name="T45" fmla="*/ 365 h 396"/>
                <a:gd name="T46" fmla="*/ 645 w 1084"/>
                <a:gd name="T47" fmla="*/ 371 h 396"/>
                <a:gd name="T48" fmla="*/ 596 w 1084"/>
                <a:gd name="T49" fmla="*/ 374 h 396"/>
                <a:gd name="T50" fmla="*/ 523 w 1084"/>
                <a:gd name="T51" fmla="*/ 376 h 396"/>
                <a:gd name="T52" fmla="*/ 423 w 1084"/>
                <a:gd name="T53" fmla="*/ 372 h 396"/>
                <a:gd name="T54" fmla="*/ 328 w 1084"/>
                <a:gd name="T55" fmla="*/ 362 h 396"/>
                <a:gd name="T56" fmla="*/ 245 w 1084"/>
                <a:gd name="T57" fmla="*/ 348 h 396"/>
                <a:gd name="T58" fmla="*/ 170 w 1084"/>
                <a:gd name="T59" fmla="*/ 327 h 396"/>
                <a:gd name="T60" fmla="*/ 109 w 1084"/>
                <a:gd name="T61" fmla="*/ 302 h 396"/>
                <a:gd name="T62" fmla="*/ 63 w 1084"/>
                <a:gd name="T63" fmla="*/ 274 h 396"/>
                <a:gd name="T64" fmla="*/ 29 w 1084"/>
                <a:gd name="T65" fmla="*/ 226 h 396"/>
                <a:gd name="T66" fmla="*/ 46 w 1084"/>
                <a:gd name="T67" fmla="*/ 159 h 396"/>
                <a:gd name="T68" fmla="*/ 93 w 1084"/>
                <a:gd name="T69" fmla="*/ 117 h 396"/>
                <a:gd name="T70" fmla="*/ 134 w 1084"/>
                <a:gd name="T71" fmla="*/ 95 h 396"/>
                <a:gd name="T72" fmla="*/ 185 w 1084"/>
                <a:gd name="T73" fmla="*/ 74 h 396"/>
                <a:gd name="T74" fmla="*/ 243 w 1084"/>
                <a:gd name="T75" fmla="*/ 56 h 396"/>
                <a:gd name="T76" fmla="*/ 309 w 1084"/>
                <a:gd name="T77" fmla="*/ 42 h 396"/>
                <a:gd name="T78" fmla="*/ 383 w 1084"/>
                <a:gd name="T79" fmla="*/ 31 h 396"/>
                <a:gd name="T80" fmla="*/ 466 w 1084"/>
                <a:gd name="T81" fmla="*/ 25 h 396"/>
                <a:gd name="T82" fmla="*/ 564 w 1084"/>
                <a:gd name="T83" fmla="*/ 23 h 396"/>
                <a:gd name="T84" fmla="*/ 666 w 1084"/>
                <a:gd name="T85" fmla="*/ 30 h 396"/>
                <a:gd name="T86" fmla="*/ 761 w 1084"/>
                <a:gd name="T87" fmla="*/ 42 h 396"/>
                <a:gd name="T88" fmla="*/ 850 w 1084"/>
                <a:gd name="T89" fmla="*/ 61 h 396"/>
                <a:gd name="T90" fmla="*/ 927 w 1084"/>
                <a:gd name="T91" fmla="*/ 85 h 396"/>
                <a:gd name="T92" fmla="*/ 989 w 1084"/>
                <a:gd name="T93" fmla="*/ 112 h 396"/>
                <a:gd name="T94" fmla="*/ 1036 w 1084"/>
                <a:gd name="T95" fmla="*/ 142 h 396"/>
                <a:gd name="T96" fmla="*/ 1066 w 1084"/>
                <a:gd name="T97" fmla="*/ 187 h 396"/>
                <a:gd name="T98" fmla="*/ 1064 w 1084"/>
                <a:gd name="T99" fmla="*/ 146 h 396"/>
                <a:gd name="T100" fmla="*/ 1024 w 1084"/>
                <a:gd name="T101" fmla="*/ 110 h 396"/>
                <a:gd name="T102" fmla="*/ 964 w 1084"/>
                <a:gd name="T103" fmla="*/ 77 h 396"/>
                <a:gd name="T104" fmla="*/ 889 w 1084"/>
                <a:gd name="T105" fmla="*/ 51 h 396"/>
                <a:gd name="T106" fmla="*/ 799 w 1084"/>
                <a:gd name="T107" fmla="*/ 27 h 396"/>
                <a:gd name="T108" fmla="*/ 702 w 1084"/>
                <a:gd name="T109" fmla="*/ 12 h 396"/>
                <a:gd name="T110" fmla="*/ 595 w 1084"/>
                <a:gd name="T111" fmla="*/ 1 h 396"/>
                <a:gd name="T112" fmla="*/ 487 w 1084"/>
                <a:gd name="T113" fmla="*/ 0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84" h="396">
                  <a:moveTo>
                    <a:pt x="474" y="1"/>
                  </a:moveTo>
                  <a:lnTo>
                    <a:pt x="462" y="1"/>
                  </a:lnTo>
                  <a:lnTo>
                    <a:pt x="453" y="1"/>
                  </a:lnTo>
                  <a:lnTo>
                    <a:pt x="443" y="1"/>
                  </a:lnTo>
                  <a:lnTo>
                    <a:pt x="434" y="2"/>
                  </a:lnTo>
                  <a:lnTo>
                    <a:pt x="424" y="2"/>
                  </a:lnTo>
                  <a:lnTo>
                    <a:pt x="415" y="2"/>
                  </a:lnTo>
                  <a:lnTo>
                    <a:pt x="406" y="4"/>
                  </a:lnTo>
                  <a:lnTo>
                    <a:pt x="396" y="5"/>
                  </a:lnTo>
                  <a:lnTo>
                    <a:pt x="387" y="5"/>
                  </a:lnTo>
                  <a:lnTo>
                    <a:pt x="378" y="6"/>
                  </a:lnTo>
                  <a:lnTo>
                    <a:pt x="369" y="6"/>
                  </a:lnTo>
                  <a:lnTo>
                    <a:pt x="360" y="9"/>
                  </a:lnTo>
                  <a:lnTo>
                    <a:pt x="351" y="9"/>
                  </a:lnTo>
                  <a:lnTo>
                    <a:pt x="342" y="12"/>
                  </a:lnTo>
                  <a:lnTo>
                    <a:pt x="332" y="12"/>
                  </a:lnTo>
                  <a:lnTo>
                    <a:pt x="325" y="16"/>
                  </a:lnTo>
                  <a:lnTo>
                    <a:pt x="315" y="16"/>
                  </a:lnTo>
                  <a:lnTo>
                    <a:pt x="306" y="18"/>
                  </a:lnTo>
                  <a:lnTo>
                    <a:pt x="298" y="18"/>
                  </a:lnTo>
                  <a:lnTo>
                    <a:pt x="291" y="21"/>
                  </a:lnTo>
                  <a:lnTo>
                    <a:pt x="281" y="21"/>
                  </a:lnTo>
                  <a:lnTo>
                    <a:pt x="274" y="23"/>
                  </a:lnTo>
                  <a:lnTo>
                    <a:pt x="266" y="25"/>
                  </a:lnTo>
                  <a:lnTo>
                    <a:pt x="258" y="27"/>
                  </a:lnTo>
                  <a:lnTo>
                    <a:pt x="249" y="30"/>
                  </a:lnTo>
                  <a:lnTo>
                    <a:pt x="241" y="31"/>
                  </a:lnTo>
                  <a:lnTo>
                    <a:pt x="234" y="33"/>
                  </a:lnTo>
                  <a:lnTo>
                    <a:pt x="227" y="36"/>
                  </a:lnTo>
                  <a:lnTo>
                    <a:pt x="219" y="38"/>
                  </a:lnTo>
                  <a:lnTo>
                    <a:pt x="211" y="40"/>
                  </a:lnTo>
                  <a:lnTo>
                    <a:pt x="204" y="43"/>
                  </a:lnTo>
                  <a:lnTo>
                    <a:pt x="198" y="46"/>
                  </a:lnTo>
                  <a:lnTo>
                    <a:pt x="189" y="48"/>
                  </a:lnTo>
                  <a:lnTo>
                    <a:pt x="183" y="51"/>
                  </a:lnTo>
                  <a:lnTo>
                    <a:pt x="176" y="52"/>
                  </a:lnTo>
                  <a:lnTo>
                    <a:pt x="169" y="55"/>
                  </a:lnTo>
                  <a:lnTo>
                    <a:pt x="161" y="57"/>
                  </a:lnTo>
                  <a:lnTo>
                    <a:pt x="156" y="60"/>
                  </a:lnTo>
                  <a:lnTo>
                    <a:pt x="148" y="64"/>
                  </a:lnTo>
                  <a:lnTo>
                    <a:pt x="143" y="67"/>
                  </a:lnTo>
                  <a:lnTo>
                    <a:pt x="135" y="69"/>
                  </a:lnTo>
                  <a:lnTo>
                    <a:pt x="128" y="72"/>
                  </a:lnTo>
                  <a:lnTo>
                    <a:pt x="123" y="74"/>
                  </a:lnTo>
                  <a:lnTo>
                    <a:pt x="118" y="77"/>
                  </a:lnTo>
                  <a:lnTo>
                    <a:pt x="111" y="80"/>
                  </a:lnTo>
                  <a:lnTo>
                    <a:pt x="106" y="83"/>
                  </a:lnTo>
                  <a:lnTo>
                    <a:pt x="101" y="87"/>
                  </a:lnTo>
                  <a:lnTo>
                    <a:pt x="96" y="90"/>
                  </a:lnTo>
                  <a:lnTo>
                    <a:pt x="91" y="94"/>
                  </a:lnTo>
                  <a:lnTo>
                    <a:pt x="85" y="97"/>
                  </a:lnTo>
                  <a:lnTo>
                    <a:pt x="80" y="99"/>
                  </a:lnTo>
                  <a:lnTo>
                    <a:pt x="75" y="103"/>
                  </a:lnTo>
                  <a:lnTo>
                    <a:pt x="70" y="106"/>
                  </a:lnTo>
                  <a:lnTo>
                    <a:pt x="66" y="110"/>
                  </a:lnTo>
                  <a:lnTo>
                    <a:pt x="62" y="114"/>
                  </a:lnTo>
                  <a:lnTo>
                    <a:pt x="58" y="117"/>
                  </a:lnTo>
                  <a:lnTo>
                    <a:pt x="50" y="124"/>
                  </a:lnTo>
                  <a:lnTo>
                    <a:pt x="42" y="132"/>
                  </a:lnTo>
                  <a:lnTo>
                    <a:pt x="36" y="140"/>
                  </a:lnTo>
                  <a:lnTo>
                    <a:pt x="30" y="148"/>
                  </a:lnTo>
                  <a:lnTo>
                    <a:pt x="26" y="153"/>
                  </a:lnTo>
                  <a:lnTo>
                    <a:pt x="23" y="157"/>
                  </a:lnTo>
                  <a:lnTo>
                    <a:pt x="20" y="162"/>
                  </a:lnTo>
                  <a:lnTo>
                    <a:pt x="17" y="167"/>
                  </a:lnTo>
                  <a:lnTo>
                    <a:pt x="13" y="172"/>
                  </a:lnTo>
                  <a:lnTo>
                    <a:pt x="11" y="178"/>
                  </a:lnTo>
                  <a:lnTo>
                    <a:pt x="8" y="184"/>
                  </a:lnTo>
                  <a:lnTo>
                    <a:pt x="7" y="189"/>
                  </a:lnTo>
                  <a:lnTo>
                    <a:pt x="4" y="193"/>
                  </a:lnTo>
                  <a:lnTo>
                    <a:pt x="3" y="199"/>
                  </a:lnTo>
                  <a:lnTo>
                    <a:pt x="2" y="204"/>
                  </a:lnTo>
                  <a:lnTo>
                    <a:pt x="2" y="209"/>
                  </a:lnTo>
                  <a:lnTo>
                    <a:pt x="0" y="214"/>
                  </a:lnTo>
                  <a:lnTo>
                    <a:pt x="0" y="219"/>
                  </a:lnTo>
                  <a:lnTo>
                    <a:pt x="2" y="225"/>
                  </a:lnTo>
                  <a:lnTo>
                    <a:pt x="3" y="230"/>
                  </a:lnTo>
                  <a:lnTo>
                    <a:pt x="6" y="239"/>
                  </a:lnTo>
                  <a:lnTo>
                    <a:pt x="10" y="248"/>
                  </a:lnTo>
                  <a:lnTo>
                    <a:pt x="12" y="252"/>
                  </a:lnTo>
                  <a:lnTo>
                    <a:pt x="15" y="257"/>
                  </a:lnTo>
                  <a:lnTo>
                    <a:pt x="19" y="261"/>
                  </a:lnTo>
                  <a:lnTo>
                    <a:pt x="23" y="266"/>
                  </a:lnTo>
                  <a:lnTo>
                    <a:pt x="25" y="270"/>
                  </a:lnTo>
                  <a:lnTo>
                    <a:pt x="29" y="274"/>
                  </a:lnTo>
                  <a:lnTo>
                    <a:pt x="34" y="278"/>
                  </a:lnTo>
                  <a:lnTo>
                    <a:pt x="40" y="283"/>
                  </a:lnTo>
                  <a:lnTo>
                    <a:pt x="45" y="287"/>
                  </a:lnTo>
                  <a:lnTo>
                    <a:pt x="50" y="291"/>
                  </a:lnTo>
                  <a:lnTo>
                    <a:pt x="55" y="295"/>
                  </a:lnTo>
                  <a:lnTo>
                    <a:pt x="62" y="300"/>
                  </a:lnTo>
                  <a:lnTo>
                    <a:pt x="67" y="304"/>
                  </a:lnTo>
                  <a:lnTo>
                    <a:pt x="74" y="308"/>
                  </a:lnTo>
                  <a:lnTo>
                    <a:pt x="80" y="311"/>
                  </a:lnTo>
                  <a:lnTo>
                    <a:pt x="87" y="316"/>
                  </a:lnTo>
                  <a:lnTo>
                    <a:pt x="93" y="319"/>
                  </a:lnTo>
                  <a:lnTo>
                    <a:pt x="101" y="323"/>
                  </a:lnTo>
                  <a:lnTo>
                    <a:pt x="109" y="325"/>
                  </a:lnTo>
                  <a:lnTo>
                    <a:pt x="117" y="331"/>
                  </a:lnTo>
                  <a:lnTo>
                    <a:pt x="125" y="333"/>
                  </a:lnTo>
                  <a:lnTo>
                    <a:pt x="132" y="337"/>
                  </a:lnTo>
                  <a:lnTo>
                    <a:pt x="140" y="340"/>
                  </a:lnTo>
                  <a:lnTo>
                    <a:pt x="149" y="344"/>
                  </a:lnTo>
                  <a:lnTo>
                    <a:pt x="159" y="346"/>
                  </a:lnTo>
                  <a:lnTo>
                    <a:pt x="168" y="349"/>
                  </a:lnTo>
                  <a:lnTo>
                    <a:pt x="177" y="351"/>
                  </a:lnTo>
                  <a:lnTo>
                    <a:pt x="187" y="355"/>
                  </a:lnTo>
                  <a:lnTo>
                    <a:pt x="196" y="357"/>
                  </a:lnTo>
                  <a:lnTo>
                    <a:pt x="207" y="359"/>
                  </a:lnTo>
                  <a:lnTo>
                    <a:pt x="216" y="362"/>
                  </a:lnTo>
                  <a:lnTo>
                    <a:pt x="227" y="366"/>
                  </a:lnTo>
                  <a:lnTo>
                    <a:pt x="237" y="367"/>
                  </a:lnTo>
                  <a:lnTo>
                    <a:pt x="247" y="368"/>
                  </a:lnTo>
                  <a:lnTo>
                    <a:pt x="258" y="371"/>
                  </a:lnTo>
                  <a:lnTo>
                    <a:pt x="270" y="374"/>
                  </a:lnTo>
                  <a:lnTo>
                    <a:pt x="281" y="374"/>
                  </a:lnTo>
                  <a:lnTo>
                    <a:pt x="292" y="378"/>
                  </a:lnTo>
                  <a:lnTo>
                    <a:pt x="302" y="378"/>
                  </a:lnTo>
                  <a:lnTo>
                    <a:pt x="315" y="380"/>
                  </a:lnTo>
                  <a:lnTo>
                    <a:pt x="327" y="382"/>
                  </a:lnTo>
                  <a:lnTo>
                    <a:pt x="339" y="384"/>
                  </a:lnTo>
                  <a:lnTo>
                    <a:pt x="351" y="385"/>
                  </a:lnTo>
                  <a:lnTo>
                    <a:pt x="364" y="387"/>
                  </a:lnTo>
                  <a:lnTo>
                    <a:pt x="376" y="388"/>
                  </a:lnTo>
                  <a:lnTo>
                    <a:pt x="389" y="389"/>
                  </a:lnTo>
                  <a:lnTo>
                    <a:pt x="400" y="389"/>
                  </a:lnTo>
                  <a:lnTo>
                    <a:pt x="415" y="391"/>
                  </a:lnTo>
                  <a:lnTo>
                    <a:pt x="427" y="392"/>
                  </a:lnTo>
                  <a:lnTo>
                    <a:pt x="440" y="392"/>
                  </a:lnTo>
                  <a:lnTo>
                    <a:pt x="453" y="393"/>
                  </a:lnTo>
                  <a:lnTo>
                    <a:pt x="467" y="395"/>
                  </a:lnTo>
                  <a:lnTo>
                    <a:pt x="480" y="395"/>
                  </a:lnTo>
                  <a:lnTo>
                    <a:pt x="494" y="395"/>
                  </a:lnTo>
                  <a:lnTo>
                    <a:pt x="508" y="395"/>
                  </a:lnTo>
                  <a:lnTo>
                    <a:pt x="522" y="396"/>
                  </a:lnTo>
                  <a:lnTo>
                    <a:pt x="535" y="396"/>
                  </a:lnTo>
                  <a:lnTo>
                    <a:pt x="549" y="396"/>
                  </a:lnTo>
                  <a:lnTo>
                    <a:pt x="564" y="396"/>
                  </a:lnTo>
                  <a:lnTo>
                    <a:pt x="578" y="396"/>
                  </a:lnTo>
                  <a:lnTo>
                    <a:pt x="582" y="395"/>
                  </a:lnTo>
                  <a:lnTo>
                    <a:pt x="587" y="395"/>
                  </a:lnTo>
                  <a:lnTo>
                    <a:pt x="593" y="393"/>
                  </a:lnTo>
                  <a:lnTo>
                    <a:pt x="598" y="393"/>
                  </a:lnTo>
                  <a:lnTo>
                    <a:pt x="603" y="392"/>
                  </a:lnTo>
                  <a:lnTo>
                    <a:pt x="610" y="392"/>
                  </a:lnTo>
                  <a:lnTo>
                    <a:pt x="616" y="392"/>
                  </a:lnTo>
                  <a:lnTo>
                    <a:pt x="621" y="392"/>
                  </a:lnTo>
                  <a:lnTo>
                    <a:pt x="628" y="391"/>
                  </a:lnTo>
                  <a:lnTo>
                    <a:pt x="633" y="389"/>
                  </a:lnTo>
                  <a:lnTo>
                    <a:pt x="640" y="389"/>
                  </a:lnTo>
                  <a:lnTo>
                    <a:pt x="646" y="389"/>
                  </a:lnTo>
                  <a:lnTo>
                    <a:pt x="653" y="388"/>
                  </a:lnTo>
                  <a:lnTo>
                    <a:pt x="660" y="388"/>
                  </a:lnTo>
                  <a:lnTo>
                    <a:pt x="667" y="387"/>
                  </a:lnTo>
                  <a:lnTo>
                    <a:pt x="674" y="387"/>
                  </a:lnTo>
                  <a:lnTo>
                    <a:pt x="679" y="385"/>
                  </a:lnTo>
                  <a:lnTo>
                    <a:pt x="687" y="385"/>
                  </a:lnTo>
                  <a:lnTo>
                    <a:pt x="692" y="384"/>
                  </a:lnTo>
                  <a:lnTo>
                    <a:pt x="700" y="384"/>
                  </a:lnTo>
                  <a:lnTo>
                    <a:pt x="705" y="383"/>
                  </a:lnTo>
                  <a:lnTo>
                    <a:pt x="711" y="382"/>
                  </a:lnTo>
                  <a:lnTo>
                    <a:pt x="718" y="380"/>
                  </a:lnTo>
                  <a:lnTo>
                    <a:pt x="726" y="380"/>
                  </a:lnTo>
                  <a:lnTo>
                    <a:pt x="731" y="380"/>
                  </a:lnTo>
                  <a:lnTo>
                    <a:pt x="738" y="379"/>
                  </a:lnTo>
                  <a:lnTo>
                    <a:pt x="743" y="378"/>
                  </a:lnTo>
                  <a:lnTo>
                    <a:pt x="749" y="378"/>
                  </a:lnTo>
                  <a:lnTo>
                    <a:pt x="753" y="378"/>
                  </a:lnTo>
                  <a:lnTo>
                    <a:pt x="760" y="376"/>
                  </a:lnTo>
                  <a:lnTo>
                    <a:pt x="765" y="375"/>
                  </a:lnTo>
                  <a:lnTo>
                    <a:pt x="770" y="375"/>
                  </a:lnTo>
                  <a:lnTo>
                    <a:pt x="768" y="357"/>
                  </a:lnTo>
                  <a:lnTo>
                    <a:pt x="762" y="357"/>
                  </a:lnTo>
                  <a:lnTo>
                    <a:pt x="757" y="357"/>
                  </a:lnTo>
                  <a:lnTo>
                    <a:pt x="751" y="358"/>
                  </a:lnTo>
                  <a:lnTo>
                    <a:pt x="747" y="359"/>
                  </a:lnTo>
                  <a:lnTo>
                    <a:pt x="740" y="359"/>
                  </a:lnTo>
                  <a:lnTo>
                    <a:pt x="735" y="359"/>
                  </a:lnTo>
                  <a:lnTo>
                    <a:pt x="730" y="361"/>
                  </a:lnTo>
                  <a:lnTo>
                    <a:pt x="723" y="362"/>
                  </a:lnTo>
                  <a:lnTo>
                    <a:pt x="717" y="362"/>
                  </a:lnTo>
                  <a:lnTo>
                    <a:pt x="710" y="362"/>
                  </a:lnTo>
                  <a:lnTo>
                    <a:pt x="704" y="363"/>
                  </a:lnTo>
                  <a:lnTo>
                    <a:pt x="697" y="365"/>
                  </a:lnTo>
                  <a:lnTo>
                    <a:pt x="691" y="365"/>
                  </a:lnTo>
                  <a:lnTo>
                    <a:pt x="684" y="366"/>
                  </a:lnTo>
                  <a:lnTo>
                    <a:pt x="677" y="366"/>
                  </a:lnTo>
                  <a:lnTo>
                    <a:pt x="672" y="368"/>
                  </a:lnTo>
                  <a:lnTo>
                    <a:pt x="664" y="368"/>
                  </a:lnTo>
                  <a:lnTo>
                    <a:pt x="658" y="368"/>
                  </a:lnTo>
                  <a:lnTo>
                    <a:pt x="651" y="370"/>
                  </a:lnTo>
                  <a:lnTo>
                    <a:pt x="645" y="371"/>
                  </a:lnTo>
                  <a:lnTo>
                    <a:pt x="638" y="371"/>
                  </a:lnTo>
                  <a:lnTo>
                    <a:pt x="632" y="371"/>
                  </a:lnTo>
                  <a:lnTo>
                    <a:pt x="625" y="372"/>
                  </a:lnTo>
                  <a:lnTo>
                    <a:pt x="620" y="374"/>
                  </a:lnTo>
                  <a:lnTo>
                    <a:pt x="613" y="374"/>
                  </a:lnTo>
                  <a:lnTo>
                    <a:pt x="607" y="374"/>
                  </a:lnTo>
                  <a:lnTo>
                    <a:pt x="602" y="374"/>
                  </a:lnTo>
                  <a:lnTo>
                    <a:pt x="596" y="374"/>
                  </a:lnTo>
                  <a:lnTo>
                    <a:pt x="591" y="374"/>
                  </a:lnTo>
                  <a:lnTo>
                    <a:pt x="585" y="375"/>
                  </a:lnTo>
                  <a:lnTo>
                    <a:pt x="581" y="375"/>
                  </a:lnTo>
                  <a:lnTo>
                    <a:pt x="577" y="376"/>
                  </a:lnTo>
                  <a:lnTo>
                    <a:pt x="564" y="376"/>
                  </a:lnTo>
                  <a:lnTo>
                    <a:pt x="549" y="376"/>
                  </a:lnTo>
                  <a:lnTo>
                    <a:pt x="536" y="376"/>
                  </a:lnTo>
                  <a:lnTo>
                    <a:pt x="523" y="376"/>
                  </a:lnTo>
                  <a:lnTo>
                    <a:pt x="510" y="375"/>
                  </a:lnTo>
                  <a:lnTo>
                    <a:pt x="497" y="375"/>
                  </a:lnTo>
                  <a:lnTo>
                    <a:pt x="484" y="375"/>
                  </a:lnTo>
                  <a:lnTo>
                    <a:pt x="472" y="375"/>
                  </a:lnTo>
                  <a:lnTo>
                    <a:pt x="459" y="374"/>
                  </a:lnTo>
                  <a:lnTo>
                    <a:pt x="447" y="374"/>
                  </a:lnTo>
                  <a:lnTo>
                    <a:pt x="434" y="372"/>
                  </a:lnTo>
                  <a:lnTo>
                    <a:pt x="423" y="372"/>
                  </a:lnTo>
                  <a:lnTo>
                    <a:pt x="410" y="371"/>
                  </a:lnTo>
                  <a:lnTo>
                    <a:pt x="398" y="371"/>
                  </a:lnTo>
                  <a:lnTo>
                    <a:pt x="386" y="368"/>
                  </a:lnTo>
                  <a:lnTo>
                    <a:pt x="376" y="368"/>
                  </a:lnTo>
                  <a:lnTo>
                    <a:pt x="364" y="367"/>
                  </a:lnTo>
                  <a:lnTo>
                    <a:pt x="351" y="366"/>
                  </a:lnTo>
                  <a:lnTo>
                    <a:pt x="339" y="363"/>
                  </a:lnTo>
                  <a:lnTo>
                    <a:pt x="328" y="362"/>
                  </a:lnTo>
                  <a:lnTo>
                    <a:pt x="318" y="361"/>
                  </a:lnTo>
                  <a:lnTo>
                    <a:pt x="306" y="359"/>
                  </a:lnTo>
                  <a:lnTo>
                    <a:pt x="296" y="357"/>
                  </a:lnTo>
                  <a:lnTo>
                    <a:pt x="285" y="357"/>
                  </a:lnTo>
                  <a:lnTo>
                    <a:pt x="275" y="353"/>
                  </a:lnTo>
                  <a:lnTo>
                    <a:pt x="264" y="351"/>
                  </a:lnTo>
                  <a:lnTo>
                    <a:pt x="254" y="350"/>
                  </a:lnTo>
                  <a:lnTo>
                    <a:pt x="245" y="348"/>
                  </a:lnTo>
                  <a:lnTo>
                    <a:pt x="234" y="345"/>
                  </a:lnTo>
                  <a:lnTo>
                    <a:pt x="225" y="344"/>
                  </a:lnTo>
                  <a:lnTo>
                    <a:pt x="215" y="341"/>
                  </a:lnTo>
                  <a:lnTo>
                    <a:pt x="207" y="338"/>
                  </a:lnTo>
                  <a:lnTo>
                    <a:pt x="196" y="336"/>
                  </a:lnTo>
                  <a:lnTo>
                    <a:pt x="187" y="332"/>
                  </a:lnTo>
                  <a:lnTo>
                    <a:pt x="179" y="329"/>
                  </a:lnTo>
                  <a:lnTo>
                    <a:pt x="170" y="327"/>
                  </a:lnTo>
                  <a:lnTo>
                    <a:pt x="161" y="323"/>
                  </a:lnTo>
                  <a:lnTo>
                    <a:pt x="153" y="320"/>
                  </a:lnTo>
                  <a:lnTo>
                    <a:pt x="145" y="317"/>
                  </a:lnTo>
                  <a:lnTo>
                    <a:pt x="138" y="315"/>
                  </a:lnTo>
                  <a:lnTo>
                    <a:pt x="130" y="311"/>
                  </a:lnTo>
                  <a:lnTo>
                    <a:pt x="122" y="308"/>
                  </a:lnTo>
                  <a:lnTo>
                    <a:pt x="115" y="304"/>
                  </a:lnTo>
                  <a:lnTo>
                    <a:pt x="109" y="302"/>
                  </a:lnTo>
                  <a:lnTo>
                    <a:pt x="102" y="298"/>
                  </a:lnTo>
                  <a:lnTo>
                    <a:pt x="96" y="295"/>
                  </a:lnTo>
                  <a:lnTo>
                    <a:pt x="91" y="291"/>
                  </a:lnTo>
                  <a:lnTo>
                    <a:pt x="85" y="289"/>
                  </a:lnTo>
                  <a:lnTo>
                    <a:pt x="79" y="283"/>
                  </a:lnTo>
                  <a:lnTo>
                    <a:pt x="74" y="281"/>
                  </a:lnTo>
                  <a:lnTo>
                    <a:pt x="68" y="277"/>
                  </a:lnTo>
                  <a:lnTo>
                    <a:pt x="63" y="274"/>
                  </a:lnTo>
                  <a:lnTo>
                    <a:pt x="59" y="269"/>
                  </a:lnTo>
                  <a:lnTo>
                    <a:pt x="55" y="265"/>
                  </a:lnTo>
                  <a:lnTo>
                    <a:pt x="50" y="263"/>
                  </a:lnTo>
                  <a:lnTo>
                    <a:pt x="47" y="259"/>
                  </a:lnTo>
                  <a:lnTo>
                    <a:pt x="41" y="251"/>
                  </a:lnTo>
                  <a:lnTo>
                    <a:pt x="36" y="242"/>
                  </a:lnTo>
                  <a:lnTo>
                    <a:pt x="32" y="234"/>
                  </a:lnTo>
                  <a:lnTo>
                    <a:pt x="29" y="226"/>
                  </a:lnTo>
                  <a:lnTo>
                    <a:pt x="26" y="217"/>
                  </a:lnTo>
                  <a:lnTo>
                    <a:pt x="26" y="209"/>
                  </a:lnTo>
                  <a:lnTo>
                    <a:pt x="26" y="201"/>
                  </a:lnTo>
                  <a:lnTo>
                    <a:pt x="29" y="193"/>
                  </a:lnTo>
                  <a:lnTo>
                    <a:pt x="32" y="184"/>
                  </a:lnTo>
                  <a:lnTo>
                    <a:pt x="36" y="176"/>
                  </a:lnTo>
                  <a:lnTo>
                    <a:pt x="40" y="168"/>
                  </a:lnTo>
                  <a:lnTo>
                    <a:pt x="46" y="159"/>
                  </a:lnTo>
                  <a:lnTo>
                    <a:pt x="50" y="154"/>
                  </a:lnTo>
                  <a:lnTo>
                    <a:pt x="57" y="148"/>
                  </a:lnTo>
                  <a:lnTo>
                    <a:pt x="62" y="141"/>
                  </a:lnTo>
                  <a:lnTo>
                    <a:pt x="68" y="136"/>
                  </a:lnTo>
                  <a:lnTo>
                    <a:pt x="76" y="129"/>
                  </a:lnTo>
                  <a:lnTo>
                    <a:pt x="84" y="123"/>
                  </a:lnTo>
                  <a:lnTo>
                    <a:pt x="88" y="120"/>
                  </a:lnTo>
                  <a:lnTo>
                    <a:pt x="93" y="117"/>
                  </a:lnTo>
                  <a:lnTo>
                    <a:pt x="98" y="115"/>
                  </a:lnTo>
                  <a:lnTo>
                    <a:pt x="104" y="112"/>
                  </a:lnTo>
                  <a:lnTo>
                    <a:pt x="108" y="108"/>
                  </a:lnTo>
                  <a:lnTo>
                    <a:pt x="113" y="106"/>
                  </a:lnTo>
                  <a:lnTo>
                    <a:pt x="118" y="103"/>
                  </a:lnTo>
                  <a:lnTo>
                    <a:pt x="123" y="100"/>
                  </a:lnTo>
                  <a:lnTo>
                    <a:pt x="128" y="98"/>
                  </a:lnTo>
                  <a:lnTo>
                    <a:pt x="134" y="95"/>
                  </a:lnTo>
                  <a:lnTo>
                    <a:pt x="140" y="93"/>
                  </a:lnTo>
                  <a:lnTo>
                    <a:pt x="147" y="90"/>
                  </a:lnTo>
                  <a:lnTo>
                    <a:pt x="152" y="87"/>
                  </a:lnTo>
                  <a:lnTo>
                    <a:pt x="157" y="85"/>
                  </a:lnTo>
                  <a:lnTo>
                    <a:pt x="164" y="81"/>
                  </a:lnTo>
                  <a:lnTo>
                    <a:pt x="170" y="78"/>
                  </a:lnTo>
                  <a:lnTo>
                    <a:pt x="177" y="76"/>
                  </a:lnTo>
                  <a:lnTo>
                    <a:pt x="185" y="74"/>
                  </a:lnTo>
                  <a:lnTo>
                    <a:pt x="191" y="72"/>
                  </a:lnTo>
                  <a:lnTo>
                    <a:pt x="199" y="70"/>
                  </a:lnTo>
                  <a:lnTo>
                    <a:pt x="206" y="68"/>
                  </a:lnTo>
                  <a:lnTo>
                    <a:pt x="212" y="65"/>
                  </a:lnTo>
                  <a:lnTo>
                    <a:pt x="219" y="63"/>
                  </a:lnTo>
                  <a:lnTo>
                    <a:pt x="228" y="60"/>
                  </a:lnTo>
                  <a:lnTo>
                    <a:pt x="234" y="57"/>
                  </a:lnTo>
                  <a:lnTo>
                    <a:pt x="243" y="56"/>
                  </a:lnTo>
                  <a:lnTo>
                    <a:pt x="251" y="53"/>
                  </a:lnTo>
                  <a:lnTo>
                    <a:pt x="259" y="53"/>
                  </a:lnTo>
                  <a:lnTo>
                    <a:pt x="267" y="51"/>
                  </a:lnTo>
                  <a:lnTo>
                    <a:pt x="276" y="48"/>
                  </a:lnTo>
                  <a:lnTo>
                    <a:pt x="284" y="47"/>
                  </a:lnTo>
                  <a:lnTo>
                    <a:pt x="292" y="46"/>
                  </a:lnTo>
                  <a:lnTo>
                    <a:pt x="300" y="43"/>
                  </a:lnTo>
                  <a:lnTo>
                    <a:pt x="309" y="42"/>
                  </a:lnTo>
                  <a:lnTo>
                    <a:pt x="318" y="40"/>
                  </a:lnTo>
                  <a:lnTo>
                    <a:pt x="327" y="39"/>
                  </a:lnTo>
                  <a:lnTo>
                    <a:pt x="336" y="36"/>
                  </a:lnTo>
                  <a:lnTo>
                    <a:pt x="345" y="36"/>
                  </a:lnTo>
                  <a:lnTo>
                    <a:pt x="353" y="34"/>
                  </a:lnTo>
                  <a:lnTo>
                    <a:pt x="364" y="33"/>
                  </a:lnTo>
                  <a:lnTo>
                    <a:pt x="373" y="31"/>
                  </a:lnTo>
                  <a:lnTo>
                    <a:pt x="383" y="31"/>
                  </a:lnTo>
                  <a:lnTo>
                    <a:pt x="393" y="30"/>
                  </a:lnTo>
                  <a:lnTo>
                    <a:pt x="403" y="30"/>
                  </a:lnTo>
                  <a:lnTo>
                    <a:pt x="413" y="27"/>
                  </a:lnTo>
                  <a:lnTo>
                    <a:pt x="423" y="27"/>
                  </a:lnTo>
                  <a:lnTo>
                    <a:pt x="433" y="26"/>
                  </a:lnTo>
                  <a:lnTo>
                    <a:pt x="443" y="26"/>
                  </a:lnTo>
                  <a:lnTo>
                    <a:pt x="454" y="25"/>
                  </a:lnTo>
                  <a:lnTo>
                    <a:pt x="466" y="25"/>
                  </a:lnTo>
                  <a:lnTo>
                    <a:pt x="476" y="25"/>
                  </a:lnTo>
                  <a:lnTo>
                    <a:pt x="487" y="25"/>
                  </a:lnTo>
                  <a:lnTo>
                    <a:pt x="500" y="23"/>
                  </a:lnTo>
                  <a:lnTo>
                    <a:pt x="513" y="23"/>
                  </a:lnTo>
                  <a:lnTo>
                    <a:pt x="526" y="23"/>
                  </a:lnTo>
                  <a:lnTo>
                    <a:pt x="538" y="23"/>
                  </a:lnTo>
                  <a:lnTo>
                    <a:pt x="551" y="23"/>
                  </a:lnTo>
                  <a:lnTo>
                    <a:pt x="564" y="23"/>
                  </a:lnTo>
                  <a:lnTo>
                    <a:pt x="577" y="23"/>
                  </a:lnTo>
                  <a:lnTo>
                    <a:pt x="590" y="25"/>
                  </a:lnTo>
                  <a:lnTo>
                    <a:pt x="602" y="25"/>
                  </a:lnTo>
                  <a:lnTo>
                    <a:pt x="616" y="26"/>
                  </a:lnTo>
                  <a:lnTo>
                    <a:pt x="628" y="27"/>
                  </a:lnTo>
                  <a:lnTo>
                    <a:pt x="641" y="27"/>
                  </a:lnTo>
                  <a:lnTo>
                    <a:pt x="653" y="29"/>
                  </a:lnTo>
                  <a:lnTo>
                    <a:pt x="666" y="30"/>
                  </a:lnTo>
                  <a:lnTo>
                    <a:pt x="679" y="31"/>
                  </a:lnTo>
                  <a:lnTo>
                    <a:pt x="691" y="33"/>
                  </a:lnTo>
                  <a:lnTo>
                    <a:pt x="702" y="34"/>
                  </a:lnTo>
                  <a:lnTo>
                    <a:pt x="715" y="36"/>
                  </a:lnTo>
                  <a:lnTo>
                    <a:pt x="726" y="36"/>
                  </a:lnTo>
                  <a:lnTo>
                    <a:pt x="739" y="39"/>
                  </a:lnTo>
                  <a:lnTo>
                    <a:pt x="749" y="40"/>
                  </a:lnTo>
                  <a:lnTo>
                    <a:pt x="761" y="42"/>
                  </a:lnTo>
                  <a:lnTo>
                    <a:pt x="773" y="44"/>
                  </a:lnTo>
                  <a:lnTo>
                    <a:pt x="785" y="47"/>
                  </a:lnTo>
                  <a:lnTo>
                    <a:pt x="795" y="48"/>
                  </a:lnTo>
                  <a:lnTo>
                    <a:pt x="807" y="51"/>
                  </a:lnTo>
                  <a:lnTo>
                    <a:pt x="817" y="53"/>
                  </a:lnTo>
                  <a:lnTo>
                    <a:pt x="829" y="56"/>
                  </a:lnTo>
                  <a:lnTo>
                    <a:pt x="840" y="59"/>
                  </a:lnTo>
                  <a:lnTo>
                    <a:pt x="850" y="61"/>
                  </a:lnTo>
                  <a:lnTo>
                    <a:pt x="861" y="64"/>
                  </a:lnTo>
                  <a:lnTo>
                    <a:pt x="871" y="67"/>
                  </a:lnTo>
                  <a:lnTo>
                    <a:pt x="880" y="69"/>
                  </a:lnTo>
                  <a:lnTo>
                    <a:pt x="889" y="72"/>
                  </a:lnTo>
                  <a:lnTo>
                    <a:pt x="898" y="76"/>
                  </a:lnTo>
                  <a:lnTo>
                    <a:pt x="909" y="78"/>
                  </a:lnTo>
                  <a:lnTo>
                    <a:pt x="918" y="81"/>
                  </a:lnTo>
                  <a:lnTo>
                    <a:pt x="927" y="85"/>
                  </a:lnTo>
                  <a:lnTo>
                    <a:pt x="935" y="87"/>
                  </a:lnTo>
                  <a:lnTo>
                    <a:pt x="944" y="90"/>
                  </a:lnTo>
                  <a:lnTo>
                    <a:pt x="952" y="94"/>
                  </a:lnTo>
                  <a:lnTo>
                    <a:pt x="960" y="97"/>
                  </a:lnTo>
                  <a:lnTo>
                    <a:pt x="968" y="100"/>
                  </a:lnTo>
                  <a:lnTo>
                    <a:pt x="976" y="104"/>
                  </a:lnTo>
                  <a:lnTo>
                    <a:pt x="982" y="108"/>
                  </a:lnTo>
                  <a:lnTo>
                    <a:pt x="989" y="112"/>
                  </a:lnTo>
                  <a:lnTo>
                    <a:pt x="996" y="115"/>
                  </a:lnTo>
                  <a:lnTo>
                    <a:pt x="1003" y="120"/>
                  </a:lnTo>
                  <a:lnTo>
                    <a:pt x="1010" y="123"/>
                  </a:lnTo>
                  <a:lnTo>
                    <a:pt x="1015" y="127"/>
                  </a:lnTo>
                  <a:lnTo>
                    <a:pt x="1020" y="129"/>
                  </a:lnTo>
                  <a:lnTo>
                    <a:pt x="1025" y="134"/>
                  </a:lnTo>
                  <a:lnTo>
                    <a:pt x="1030" y="138"/>
                  </a:lnTo>
                  <a:lnTo>
                    <a:pt x="1036" y="142"/>
                  </a:lnTo>
                  <a:lnTo>
                    <a:pt x="1040" y="146"/>
                  </a:lnTo>
                  <a:lnTo>
                    <a:pt x="1045" y="151"/>
                  </a:lnTo>
                  <a:lnTo>
                    <a:pt x="1051" y="159"/>
                  </a:lnTo>
                  <a:lnTo>
                    <a:pt x="1057" y="168"/>
                  </a:lnTo>
                  <a:lnTo>
                    <a:pt x="1059" y="172"/>
                  </a:lnTo>
                  <a:lnTo>
                    <a:pt x="1062" y="178"/>
                  </a:lnTo>
                  <a:lnTo>
                    <a:pt x="1063" y="182"/>
                  </a:lnTo>
                  <a:lnTo>
                    <a:pt x="1066" y="187"/>
                  </a:lnTo>
                  <a:lnTo>
                    <a:pt x="1084" y="182"/>
                  </a:lnTo>
                  <a:lnTo>
                    <a:pt x="1081" y="175"/>
                  </a:lnTo>
                  <a:lnTo>
                    <a:pt x="1079" y="170"/>
                  </a:lnTo>
                  <a:lnTo>
                    <a:pt x="1076" y="166"/>
                  </a:lnTo>
                  <a:lnTo>
                    <a:pt x="1075" y="161"/>
                  </a:lnTo>
                  <a:lnTo>
                    <a:pt x="1071" y="155"/>
                  </a:lnTo>
                  <a:lnTo>
                    <a:pt x="1068" y="150"/>
                  </a:lnTo>
                  <a:lnTo>
                    <a:pt x="1064" y="146"/>
                  </a:lnTo>
                  <a:lnTo>
                    <a:pt x="1061" y="142"/>
                  </a:lnTo>
                  <a:lnTo>
                    <a:pt x="1057" y="136"/>
                  </a:lnTo>
                  <a:lnTo>
                    <a:pt x="1051" y="132"/>
                  </a:lnTo>
                  <a:lnTo>
                    <a:pt x="1046" y="127"/>
                  </a:lnTo>
                  <a:lnTo>
                    <a:pt x="1042" y="123"/>
                  </a:lnTo>
                  <a:lnTo>
                    <a:pt x="1036" y="117"/>
                  </a:lnTo>
                  <a:lnTo>
                    <a:pt x="1030" y="115"/>
                  </a:lnTo>
                  <a:lnTo>
                    <a:pt x="1024" y="110"/>
                  </a:lnTo>
                  <a:lnTo>
                    <a:pt x="1019" y="106"/>
                  </a:lnTo>
                  <a:lnTo>
                    <a:pt x="1011" y="102"/>
                  </a:lnTo>
                  <a:lnTo>
                    <a:pt x="1003" y="98"/>
                  </a:lnTo>
                  <a:lnTo>
                    <a:pt x="995" y="94"/>
                  </a:lnTo>
                  <a:lnTo>
                    <a:pt x="989" y="90"/>
                  </a:lnTo>
                  <a:lnTo>
                    <a:pt x="979" y="85"/>
                  </a:lnTo>
                  <a:lnTo>
                    <a:pt x="972" y="81"/>
                  </a:lnTo>
                  <a:lnTo>
                    <a:pt x="964" y="77"/>
                  </a:lnTo>
                  <a:lnTo>
                    <a:pt x="956" y="74"/>
                  </a:lnTo>
                  <a:lnTo>
                    <a:pt x="947" y="70"/>
                  </a:lnTo>
                  <a:lnTo>
                    <a:pt x="936" y="67"/>
                  </a:lnTo>
                  <a:lnTo>
                    <a:pt x="928" y="64"/>
                  </a:lnTo>
                  <a:lnTo>
                    <a:pt x="919" y="60"/>
                  </a:lnTo>
                  <a:lnTo>
                    <a:pt x="909" y="57"/>
                  </a:lnTo>
                  <a:lnTo>
                    <a:pt x="898" y="53"/>
                  </a:lnTo>
                  <a:lnTo>
                    <a:pt x="889" y="51"/>
                  </a:lnTo>
                  <a:lnTo>
                    <a:pt x="880" y="48"/>
                  </a:lnTo>
                  <a:lnTo>
                    <a:pt x="868" y="44"/>
                  </a:lnTo>
                  <a:lnTo>
                    <a:pt x="857" y="42"/>
                  </a:lnTo>
                  <a:lnTo>
                    <a:pt x="846" y="39"/>
                  </a:lnTo>
                  <a:lnTo>
                    <a:pt x="834" y="36"/>
                  </a:lnTo>
                  <a:lnTo>
                    <a:pt x="823" y="33"/>
                  </a:lnTo>
                  <a:lnTo>
                    <a:pt x="811" y="30"/>
                  </a:lnTo>
                  <a:lnTo>
                    <a:pt x="799" y="27"/>
                  </a:lnTo>
                  <a:lnTo>
                    <a:pt x="789" y="26"/>
                  </a:lnTo>
                  <a:lnTo>
                    <a:pt x="776" y="23"/>
                  </a:lnTo>
                  <a:lnTo>
                    <a:pt x="764" y="21"/>
                  </a:lnTo>
                  <a:lnTo>
                    <a:pt x="752" y="18"/>
                  </a:lnTo>
                  <a:lnTo>
                    <a:pt x="740" y="17"/>
                  </a:lnTo>
                  <a:lnTo>
                    <a:pt x="727" y="14"/>
                  </a:lnTo>
                  <a:lnTo>
                    <a:pt x="715" y="13"/>
                  </a:lnTo>
                  <a:lnTo>
                    <a:pt x="702" y="12"/>
                  </a:lnTo>
                  <a:lnTo>
                    <a:pt x="691" y="10"/>
                  </a:lnTo>
                  <a:lnTo>
                    <a:pt x="676" y="8"/>
                  </a:lnTo>
                  <a:lnTo>
                    <a:pt x="663" y="6"/>
                  </a:lnTo>
                  <a:lnTo>
                    <a:pt x="649" y="5"/>
                  </a:lnTo>
                  <a:lnTo>
                    <a:pt x="637" y="4"/>
                  </a:lnTo>
                  <a:lnTo>
                    <a:pt x="623" y="2"/>
                  </a:lnTo>
                  <a:lnTo>
                    <a:pt x="610" y="2"/>
                  </a:lnTo>
                  <a:lnTo>
                    <a:pt x="595" y="1"/>
                  </a:lnTo>
                  <a:lnTo>
                    <a:pt x="582" y="1"/>
                  </a:lnTo>
                  <a:lnTo>
                    <a:pt x="569" y="0"/>
                  </a:lnTo>
                  <a:lnTo>
                    <a:pt x="556" y="0"/>
                  </a:lnTo>
                  <a:lnTo>
                    <a:pt x="542" y="0"/>
                  </a:lnTo>
                  <a:lnTo>
                    <a:pt x="528" y="0"/>
                  </a:lnTo>
                  <a:lnTo>
                    <a:pt x="514" y="0"/>
                  </a:lnTo>
                  <a:lnTo>
                    <a:pt x="501" y="0"/>
                  </a:lnTo>
                  <a:lnTo>
                    <a:pt x="487" y="0"/>
                  </a:lnTo>
                  <a:lnTo>
                    <a:pt x="474" y="1"/>
                  </a:lnTo>
                  <a:lnTo>
                    <a:pt x="47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31"/>
            <p:cNvSpPr>
              <a:spLocks/>
            </p:cNvSpPr>
            <p:nvPr/>
          </p:nvSpPr>
          <p:spPr bwMode="auto">
            <a:xfrm>
              <a:off x="6627813" y="721840"/>
              <a:ext cx="77788" cy="121094"/>
            </a:xfrm>
            <a:custGeom>
              <a:avLst/>
              <a:gdLst>
                <a:gd name="T0" fmla="*/ 76 w 194"/>
                <a:gd name="T1" fmla="*/ 4 h 339"/>
                <a:gd name="T2" fmla="*/ 0 w 194"/>
                <a:gd name="T3" fmla="*/ 339 h 339"/>
                <a:gd name="T4" fmla="*/ 194 w 194"/>
                <a:gd name="T5" fmla="*/ 0 h 339"/>
                <a:gd name="T6" fmla="*/ 146 w 194"/>
                <a:gd name="T7" fmla="*/ 0 h 339"/>
                <a:gd name="T8" fmla="*/ 76 w 194"/>
                <a:gd name="T9" fmla="*/ 4 h 339"/>
                <a:gd name="T10" fmla="*/ 76 w 194"/>
                <a:gd name="T11" fmla="*/ 4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4" h="339">
                  <a:moveTo>
                    <a:pt x="76" y="4"/>
                  </a:moveTo>
                  <a:lnTo>
                    <a:pt x="0" y="339"/>
                  </a:lnTo>
                  <a:lnTo>
                    <a:pt x="194" y="0"/>
                  </a:lnTo>
                  <a:lnTo>
                    <a:pt x="146" y="0"/>
                  </a:lnTo>
                  <a:lnTo>
                    <a:pt x="76" y="4"/>
                  </a:lnTo>
                  <a:lnTo>
                    <a:pt x="76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32"/>
            <p:cNvSpPr>
              <a:spLocks/>
            </p:cNvSpPr>
            <p:nvPr/>
          </p:nvSpPr>
          <p:spPr bwMode="auto">
            <a:xfrm>
              <a:off x="6818313" y="1151436"/>
              <a:ext cx="46038" cy="183083"/>
            </a:xfrm>
            <a:custGeom>
              <a:avLst/>
              <a:gdLst>
                <a:gd name="T0" fmla="*/ 111 w 114"/>
                <a:gd name="T1" fmla="*/ 272 h 505"/>
                <a:gd name="T2" fmla="*/ 114 w 114"/>
                <a:gd name="T3" fmla="*/ 294 h 505"/>
                <a:gd name="T4" fmla="*/ 114 w 114"/>
                <a:gd name="T5" fmla="*/ 317 h 505"/>
                <a:gd name="T6" fmla="*/ 111 w 114"/>
                <a:gd name="T7" fmla="*/ 341 h 505"/>
                <a:gd name="T8" fmla="*/ 110 w 114"/>
                <a:gd name="T9" fmla="*/ 364 h 505"/>
                <a:gd name="T10" fmla="*/ 107 w 114"/>
                <a:gd name="T11" fmla="*/ 388 h 505"/>
                <a:gd name="T12" fmla="*/ 102 w 114"/>
                <a:gd name="T13" fmla="*/ 411 h 505"/>
                <a:gd name="T14" fmla="*/ 98 w 114"/>
                <a:gd name="T15" fmla="*/ 435 h 505"/>
                <a:gd name="T16" fmla="*/ 93 w 114"/>
                <a:gd name="T17" fmla="*/ 460 h 505"/>
                <a:gd name="T18" fmla="*/ 89 w 114"/>
                <a:gd name="T19" fmla="*/ 482 h 505"/>
                <a:gd name="T20" fmla="*/ 85 w 114"/>
                <a:gd name="T21" fmla="*/ 505 h 505"/>
                <a:gd name="T22" fmla="*/ 66 w 114"/>
                <a:gd name="T23" fmla="*/ 490 h 505"/>
                <a:gd name="T24" fmla="*/ 50 w 114"/>
                <a:gd name="T25" fmla="*/ 470 h 505"/>
                <a:gd name="T26" fmla="*/ 37 w 114"/>
                <a:gd name="T27" fmla="*/ 451 h 505"/>
                <a:gd name="T28" fmla="*/ 29 w 114"/>
                <a:gd name="T29" fmla="*/ 436 h 505"/>
                <a:gd name="T30" fmla="*/ 22 w 114"/>
                <a:gd name="T31" fmla="*/ 421 h 505"/>
                <a:gd name="T32" fmla="*/ 16 w 114"/>
                <a:gd name="T33" fmla="*/ 405 h 505"/>
                <a:gd name="T34" fmla="*/ 11 w 114"/>
                <a:gd name="T35" fmla="*/ 387 h 505"/>
                <a:gd name="T36" fmla="*/ 8 w 114"/>
                <a:gd name="T37" fmla="*/ 367 h 505"/>
                <a:gd name="T38" fmla="*/ 4 w 114"/>
                <a:gd name="T39" fmla="*/ 351 h 505"/>
                <a:gd name="T40" fmla="*/ 1 w 114"/>
                <a:gd name="T41" fmla="*/ 334 h 505"/>
                <a:gd name="T42" fmla="*/ 0 w 114"/>
                <a:gd name="T43" fmla="*/ 317 h 505"/>
                <a:gd name="T44" fmla="*/ 0 w 114"/>
                <a:gd name="T45" fmla="*/ 299 h 505"/>
                <a:gd name="T46" fmla="*/ 0 w 114"/>
                <a:gd name="T47" fmla="*/ 282 h 505"/>
                <a:gd name="T48" fmla="*/ 0 w 114"/>
                <a:gd name="T49" fmla="*/ 264 h 505"/>
                <a:gd name="T50" fmla="*/ 0 w 114"/>
                <a:gd name="T51" fmla="*/ 245 h 505"/>
                <a:gd name="T52" fmla="*/ 0 w 114"/>
                <a:gd name="T53" fmla="*/ 227 h 505"/>
                <a:gd name="T54" fmla="*/ 1 w 114"/>
                <a:gd name="T55" fmla="*/ 209 h 505"/>
                <a:gd name="T56" fmla="*/ 3 w 114"/>
                <a:gd name="T57" fmla="*/ 190 h 505"/>
                <a:gd name="T58" fmla="*/ 5 w 114"/>
                <a:gd name="T59" fmla="*/ 171 h 505"/>
                <a:gd name="T60" fmla="*/ 8 w 114"/>
                <a:gd name="T61" fmla="*/ 153 h 505"/>
                <a:gd name="T62" fmla="*/ 9 w 114"/>
                <a:gd name="T63" fmla="*/ 133 h 505"/>
                <a:gd name="T64" fmla="*/ 12 w 114"/>
                <a:gd name="T65" fmla="*/ 115 h 505"/>
                <a:gd name="T66" fmla="*/ 15 w 114"/>
                <a:gd name="T67" fmla="*/ 98 h 505"/>
                <a:gd name="T68" fmla="*/ 18 w 114"/>
                <a:gd name="T69" fmla="*/ 82 h 505"/>
                <a:gd name="T70" fmla="*/ 21 w 114"/>
                <a:gd name="T71" fmla="*/ 64 h 505"/>
                <a:gd name="T72" fmla="*/ 24 w 114"/>
                <a:gd name="T73" fmla="*/ 48 h 505"/>
                <a:gd name="T74" fmla="*/ 26 w 114"/>
                <a:gd name="T75" fmla="*/ 32 h 505"/>
                <a:gd name="T76" fmla="*/ 30 w 114"/>
                <a:gd name="T77" fmla="*/ 18 h 505"/>
                <a:gd name="T78" fmla="*/ 37 w 114"/>
                <a:gd name="T79" fmla="*/ 6 h 505"/>
                <a:gd name="T80" fmla="*/ 45 w 114"/>
                <a:gd name="T81" fmla="*/ 28 h 505"/>
                <a:gd name="T82" fmla="*/ 54 w 114"/>
                <a:gd name="T83" fmla="*/ 51 h 505"/>
                <a:gd name="T84" fmla="*/ 62 w 114"/>
                <a:gd name="T85" fmla="*/ 73 h 505"/>
                <a:gd name="T86" fmla="*/ 69 w 114"/>
                <a:gd name="T87" fmla="*/ 96 h 505"/>
                <a:gd name="T88" fmla="*/ 77 w 114"/>
                <a:gd name="T89" fmla="*/ 121 h 505"/>
                <a:gd name="T90" fmla="*/ 84 w 114"/>
                <a:gd name="T91" fmla="*/ 145 h 505"/>
                <a:gd name="T92" fmla="*/ 90 w 114"/>
                <a:gd name="T93" fmla="*/ 170 h 505"/>
                <a:gd name="T94" fmla="*/ 97 w 114"/>
                <a:gd name="T95" fmla="*/ 194 h 505"/>
                <a:gd name="T96" fmla="*/ 103 w 114"/>
                <a:gd name="T97" fmla="*/ 221 h 505"/>
                <a:gd name="T98" fmla="*/ 107 w 114"/>
                <a:gd name="T99" fmla="*/ 248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14" h="505">
                  <a:moveTo>
                    <a:pt x="110" y="257"/>
                  </a:moveTo>
                  <a:lnTo>
                    <a:pt x="110" y="264"/>
                  </a:lnTo>
                  <a:lnTo>
                    <a:pt x="111" y="272"/>
                  </a:lnTo>
                  <a:lnTo>
                    <a:pt x="113" y="278"/>
                  </a:lnTo>
                  <a:lnTo>
                    <a:pt x="114" y="287"/>
                  </a:lnTo>
                  <a:lnTo>
                    <a:pt x="114" y="294"/>
                  </a:lnTo>
                  <a:lnTo>
                    <a:pt x="114" y="302"/>
                  </a:lnTo>
                  <a:lnTo>
                    <a:pt x="114" y="309"/>
                  </a:lnTo>
                  <a:lnTo>
                    <a:pt x="114" y="317"/>
                  </a:lnTo>
                  <a:lnTo>
                    <a:pt x="113" y="325"/>
                  </a:lnTo>
                  <a:lnTo>
                    <a:pt x="113" y="333"/>
                  </a:lnTo>
                  <a:lnTo>
                    <a:pt x="111" y="341"/>
                  </a:lnTo>
                  <a:lnTo>
                    <a:pt x="111" y="349"/>
                  </a:lnTo>
                  <a:lnTo>
                    <a:pt x="110" y="356"/>
                  </a:lnTo>
                  <a:lnTo>
                    <a:pt x="110" y="364"/>
                  </a:lnTo>
                  <a:lnTo>
                    <a:pt x="109" y="372"/>
                  </a:lnTo>
                  <a:lnTo>
                    <a:pt x="109" y="381"/>
                  </a:lnTo>
                  <a:lnTo>
                    <a:pt x="107" y="388"/>
                  </a:lnTo>
                  <a:lnTo>
                    <a:pt x="105" y="396"/>
                  </a:lnTo>
                  <a:lnTo>
                    <a:pt x="103" y="404"/>
                  </a:lnTo>
                  <a:lnTo>
                    <a:pt x="102" y="411"/>
                  </a:lnTo>
                  <a:lnTo>
                    <a:pt x="101" y="419"/>
                  </a:lnTo>
                  <a:lnTo>
                    <a:pt x="100" y="427"/>
                  </a:lnTo>
                  <a:lnTo>
                    <a:pt x="98" y="435"/>
                  </a:lnTo>
                  <a:lnTo>
                    <a:pt x="97" y="444"/>
                  </a:lnTo>
                  <a:lnTo>
                    <a:pt x="96" y="451"/>
                  </a:lnTo>
                  <a:lnTo>
                    <a:pt x="93" y="460"/>
                  </a:lnTo>
                  <a:lnTo>
                    <a:pt x="92" y="466"/>
                  </a:lnTo>
                  <a:lnTo>
                    <a:pt x="90" y="475"/>
                  </a:lnTo>
                  <a:lnTo>
                    <a:pt x="89" y="482"/>
                  </a:lnTo>
                  <a:lnTo>
                    <a:pt x="88" y="490"/>
                  </a:lnTo>
                  <a:lnTo>
                    <a:pt x="86" y="498"/>
                  </a:lnTo>
                  <a:lnTo>
                    <a:pt x="85" y="505"/>
                  </a:lnTo>
                  <a:lnTo>
                    <a:pt x="79" y="500"/>
                  </a:lnTo>
                  <a:lnTo>
                    <a:pt x="72" y="495"/>
                  </a:lnTo>
                  <a:lnTo>
                    <a:pt x="66" y="490"/>
                  </a:lnTo>
                  <a:lnTo>
                    <a:pt x="60" y="483"/>
                  </a:lnTo>
                  <a:lnTo>
                    <a:pt x="55" y="477"/>
                  </a:lnTo>
                  <a:lnTo>
                    <a:pt x="50" y="470"/>
                  </a:lnTo>
                  <a:lnTo>
                    <a:pt x="45" y="462"/>
                  </a:lnTo>
                  <a:lnTo>
                    <a:pt x="39" y="455"/>
                  </a:lnTo>
                  <a:lnTo>
                    <a:pt x="37" y="451"/>
                  </a:lnTo>
                  <a:lnTo>
                    <a:pt x="34" y="445"/>
                  </a:lnTo>
                  <a:lnTo>
                    <a:pt x="32" y="441"/>
                  </a:lnTo>
                  <a:lnTo>
                    <a:pt x="29" y="436"/>
                  </a:lnTo>
                  <a:lnTo>
                    <a:pt x="26" y="431"/>
                  </a:lnTo>
                  <a:lnTo>
                    <a:pt x="24" y="427"/>
                  </a:lnTo>
                  <a:lnTo>
                    <a:pt x="22" y="421"/>
                  </a:lnTo>
                  <a:lnTo>
                    <a:pt x="21" y="417"/>
                  </a:lnTo>
                  <a:lnTo>
                    <a:pt x="17" y="410"/>
                  </a:lnTo>
                  <a:lnTo>
                    <a:pt x="16" y="405"/>
                  </a:lnTo>
                  <a:lnTo>
                    <a:pt x="15" y="398"/>
                  </a:lnTo>
                  <a:lnTo>
                    <a:pt x="12" y="393"/>
                  </a:lnTo>
                  <a:lnTo>
                    <a:pt x="11" y="387"/>
                  </a:lnTo>
                  <a:lnTo>
                    <a:pt x="9" y="380"/>
                  </a:lnTo>
                  <a:lnTo>
                    <a:pt x="8" y="373"/>
                  </a:lnTo>
                  <a:lnTo>
                    <a:pt x="8" y="367"/>
                  </a:lnTo>
                  <a:lnTo>
                    <a:pt x="5" y="362"/>
                  </a:lnTo>
                  <a:lnTo>
                    <a:pt x="5" y="356"/>
                  </a:lnTo>
                  <a:lnTo>
                    <a:pt x="4" y="351"/>
                  </a:lnTo>
                  <a:lnTo>
                    <a:pt x="3" y="345"/>
                  </a:lnTo>
                  <a:lnTo>
                    <a:pt x="3" y="339"/>
                  </a:lnTo>
                  <a:lnTo>
                    <a:pt x="1" y="334"/>
                  </a:lnTo>
                  <a:lnTo>
                    <a:pt x="1" y="329"/>
                  </a:lnTo>
                  <a:lnTo>
                    <a:pt x="1" y="324"/>
                  </a:lnTo>
                  <a:lnTo>
                    <a:pt x="0" y="317"/>
                  </a:lnTo>
                  <a:lnTo>
                    <a:pt x="0" y="312"/>
                  </a:lnTo>
                  <a:lnTo>
                    <a:pt x="0" y="306"/>
                  </a:lnTo>
                  <a:lnTo>
                    <a:pt x="0" y="299"/>
                  </a:lnTo>
                  <a:lnTo>
                    <a:pt x="0" y="294"/>
                  </a:lnTo>
                  <a:lnTo>
                    <a:pt x="0" y="287"/>
                  </a:lnTo>
                  <a:lnTo>
                    <a:pt x="0" y="282"/>
                  </a:lnTo>
                  <a:lnTo>
                    <a:pt x="0" y="277"/>
                  </a:lnTo>
                  <a:lnTo>
                    <a:pt x="0" y="270"/>
                  </a:lnTo>
                  <a:lnTo>
                    <a:pt x="0" y="264"/>
                  </a:lnTo>
                  <a:lnTo>
                    <a:pt x="0" y="257"/>
                  </a:lnTo>
                  <a:lnTo>
                    <a:pt x="0" y="252"/>
                  </a:lnTo>
                  <a:lnTo>
                    <a:pt x="0" y="245"/>
                  </a:lnTo>
                  <a:lnTo>
                    <a:pt x="0" y="239"/>
                  </a:lnTo>
                  <a:lnTo>
                    <a:pt x="0" y="234"/>
                  </a:lnTo>
                  <a:lnTo>
                    <a:pt x="0" y="227"/>
                  </a:lnTo>
                  <a:lnTo>
                    <a:pt x="0" y="221"/>
                  </a:lnTo>
                  <a:lnTo>
                    <a:pt x="0" y="215"/>
                  </a:lnTo>
                  <a:lnTo>
                    <a:pt x="1" y="209"/>
                  </a:lnTo>
                  <a:lnTo>
                    <a:pt x="3" y="202"/>
                  </a:lnTo>
                  <a:lnTo>
                    <a:pt x="3" y="197"/>
                  </a:lnTo>
                  <a:lnTo>
                    <a:pt x="3" y="190"/>
                  </a:lnTo>
                  <a:lnTo>
                    <a:pt x="4" y="184"/>
                  </a:lnTo>
                  <a:lnTo>
                    <a:pt x="5" y="179"/>
                  </a:lnTo>
                  <a:lnTo>
                    <a:pt x="5" y="171"/>
                  </a:lnTo>
                  <a:lnTo>
                    <a:pt x="5" y="164"/>
                  </a:lnTo>
                  <a:lnTo>
                    <a:pt x="7" y="158"/>
                  </a:lnTo>
                  <a:lnTo>
                    <a:pt x="8" y="153"/>
                  </a:lnTo>
                  <a:lnTo>
                    <a:pt x="8" y="146"/>
                  </a:lnTo>
                  <a:lnTo>
                    <a:pt x="8" y="140"/>
                  </a:lnTo>
                  <a:lnTo>
                    <a:pt x="9" y="133"/>
                  </a:lnTo>
                  <a:lnTo>
                    <a:pt x="11" y="128"/>
                  </a:lnTo>
                  <a:lnTo>
                    <a:pt x="11" y="121"/>
                  </a:lnTo>
                  <a:lnTo>
                    <a:pt x="12" y="115"/>
                  </a:lnTo>
                  <a:lnTo>
                    <a:pt x="12" y="109"/>
                  </a:lnTo>
                  <a:lnTo>
                    <a:pt x="15" y="103"/>
                  </a:lnTo>
                  <a:lnTo>
                    <a:pt x="15" y="98"/>
                  </a:lnTo>
                  <a:lnTo>
                    <a:pt x="16" y="92"/>
                  </a:lnTo>
                  <a:lnTo>
                    <a:pt x="17" y="87"/>
                  </a:lnTo>
                  <a:lnTo>
                    <a:pt x="18" y="82"/>
                  </a:lnTo>
                  <a:lnTo>
                    <a:pt x="18" y="75"/>
                  </a:lnTo>
                  <a:lnTo>
                    <a:pt x="20" y="70"/>
                  </a:lnTo>
                  <a:lnTo>
                    <a:pt x="21" y="64"/>
                  </a:lnTo>
                  <a:lnTo>
                    <a:pt x="21" y="58"/>
                  </a:lnTo>
                  <a:lnTo>
                    <a:pt x="22" y="53"/>
                  </a:lnTo>
                  <a:lnTo>
                    <a:pt x="24" y="48"/>
                  </a:lnTo>
                  <a:lnTo>
                    <a:pt x="24" y="43"/>
                  </a:lnTo>
                  <a:lnTo>
                    <a:pt x="26" y="38"/>
                  </a:lnTo>
                  <a:lnTo>
                    <a:pt x="26" y="32"/>
                  </a:lnTo>
                  <a:lnTo>
                    <a:pt x="28" y="27"/>
                  </a:lnTo>
                  <a:lnTo>
                    <a:pt x="29" y="22"/>
                  </a:lnTo>
                  <a:lnTo>
                    <a:pt x="30" y="18"/>
                  </a:lnTo>
                  <a:lnTo>
                    <a:pt x="33" y="8"/>
                  </a:lnTo>
                  <a:lnTo>
                    <a:pt x="35" y="0"/>
                  </a:lnTo>
                  <a:lnTo>
                    <a:pt x="37" y="6"/>
                  </a:lnTo>
                  <a:lnTo>
                    <a:pt x="39" y="13"/>
                  </a:lnTo>
                  <a:lnTo>
                    <a:pt x="42" y="21"/>
                  </a:lnTo>
                  <a:lnTo>
                    <a:pt x="45" y="28"/>
                  </a:lnTo>
                  <a:lnTo>
                    <a:pt x="47" y="36"/>
                  </a:lnTo>
                  <a:lnTo>
                    <a:pt x="51" y="43"/>
                  </a:lnTo>
                  <a:lnTo>
                    <a:pt x="54" y="51"/>
                  </a:lnTo>
                  <a:lnTo>
                    <a:pt x="56" y="58"/>
                  </a:lnTo>
                  <a:lnTo>
                    <a:pt x="59" y="66"/>
                  </a:lnTo>
                  <a:lnTo>
                    <a:pt x="62" y="73"/>
                  </a:lnTo>
                  <a:lnTo>
                    <a:pt x="64" y="81"/>
                  </a:lnTo>
                  <a:lnTo>
                    <a:pt x="67" y="89"/>
                  </a:lnTo>
                  <a:lnTo>
                    <a:pt x="69" y="96"/>
                  </a:lnTo>
                  <a:lnTo>
                    <a:pt x="72" y="104"/>
                  </a:lnTo>
                  <a:lnTo>
                    <a:pt x="75" y="112"/>
                  </a:lnTo>
                  <a:lnTo>
                    <a:pt x="77" y="121"/>
                  </a:lnTo>
                  <a:lnTo>
                    <a:pt x="80" y="128"/>
                  </a:lnTo>
                  <a:lnTo>
                    <a:pt x="81" y="137"/>
                  </a:lnTo>
                  <a:lnTo>
                    <a:pt x="84" y="145"/>
                  </a:lnTo>
                  <a:lnTo>
                    <a:pt x="86" y="153"/>
                  </a:lnTo>
                  <a:lnTo>
                    <a:pt x="88" y="160"/>
                  </a:lnTo>
                  <a:lnTo>
                    <a:pt x="90" y="170"/>
                  </a:lnTo>
                  <a:lnTo>
                    <a:pt x="93" y="177"/>
                  </a:lnTo>
                  <a:lnTo>
                    <a:pt x="96" y="187"/>
                  </a:lnTo>
                  <a:lnTo>
                    <a:pt x="97" y="194"/>
                  </a:lnTo>
                  <a:lnTo>
                    <a:pt x="98" y="202"/>
                  </a:lnTo>
                  <a:lnTo>
                    <a:pt x="101" y="211"/>
                  </a:lnTo>
                  <a:lnTo>
                    <a:pt x="103" y="221"/>
                  </a:lnTo>
                  <a:lnTo>
                    <a:pt x="105" y="230"/>
                  </a:lnTo>
                  <a:lnTo>
                    <a:pt x="107" y="239"/>
                  </a:lnTo>
                  <a:lnTo>
                    <a:pt x="107" y="248"/>
                  </a:lnTo>
                  <a:lnTo>
                    <a:pt x="110" y="257"/>
                  </a:lnTo>
                  <a:lnTo>
                    <a:pt x="110" y="257"/>
                  </a:lnTo>
                  <a:close/>
                </a:path>
              </a:pathLst>
            </a:custGeom>
            <a:solidFill>
              <a:srgbClr val="DBE8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33"/>
            <p:cNvSpPr>
              <a:spLocks/>
            </p:cNvSpPr>
            <p:nvPr/>
          </p:nvSpPr>
          <p:spPr bwMode="auto">
            <a:xfrm>
              <a:off x="6738938" y="860234"/>
              <a:ext cx="265113" cy="459870"/>
            </a:xfrm>
            <a:custGeom>
              <a:avLst/>
              <a:gdLst>
                <a:gd name="T0" fmla="*/ 41 w 668"/>
                <a:gd name="T1" fmla="*/ 285 h 1277"/>
                <a:gd name="T2" fmla="*/ 67 w 668"/>
                <a:gd name="T3" fmla="*/ 242 h 1277"/>
                <a:gd name="T4" fmla="*/ 101 w 668"/>
                <a:gd name="T5" fmla="*/ 199 h 1277"/>
                <a:gd name="T6" fmla="*/ 139 w 668"/>
                <a:gd name="T7" fmla="*/ 157 h 1277"/>
                <a:gd name="T8" fmla="*/ 184 w 668"/>
                <a:gd name="T9" fmla="*/ 120 h 1277"/>
                <a:gd name="T10" fmla="*/ 230 w 668"/>
                <a:gd name="T11" fmla="*/ 86 h 1277"/>
                <a:gd name="T12" fmla="*/ 279 w 668"/>
                <a:gd name="T13" fmla="*/ 59 h 1277"/>
                <a:gd name="T14" fmla="*/ 331 w 668"/>
                <a:gd name="T15" fmla="*/ 35 h 1277"/>
                <a:gd name="T16" fmla="*/ 392 w 668"/>
                <a:gd name="T17" fmla="*/ 21 h 1277"/>
                <a:gd name="T18" fmla="*/ 455 w 668"/>
                <a:gd name="T19" fmla="*/ 22 h 1277"/>
                <a:gd name="T20" fmla="*/ 527 w 668"/>
                <a:gd name="T21" fmla="*/ 48 h 1277"/>
                <a:gd name="T22" fmla="*/ 584 w 668"/>
                <a:gd name="T23" fmla="*/ 86 h 1277"/>
                <a:gd name="T24" fmla="*/ 626 w 668"/>
                <a:gd name="T25" fmla="*/ 137 h 1277"/>
                <a:gd name="T26" fmla="*/ 646 w 668"/>
                <a:gd name="T27" fmla="*/ 195 h 1277"/>
                <a:gd name="T28" fmla="*/ 647 w 668"/>
                <a:gd name="T29" fmla="*/ 256 h 1277"/>
                <a:gd name="T30" fmla="*/ 635 w 668"/>
                <a:gd name="T31" fmla="*/ 319 h 1277"/>
                <a:gd name="T32" fmla="*/ 611 w 668"/>
                <a:gd name="T33" fmla="*/ 383 h 1277"/>
                <a:gd name="T34" fmla="*/ 575 w 668"/>
                <a:gd name="T35" fmla="*/ 446 h 1277"/>
                <a:gd name="T36" fmla="*/ 533 w 668"/>
                <a:gd name="T37" fmla="*/ 504 h 1277"/>
                <a:gd name="T38" fmla="*/ 486 w 668"/>
                <a:gd name="T39" fmla="*/ 558 h 1277"/>
                <a:gd name="T40" fmla="*/ 438 w 668"/>
                <a:gd name="T41" fmla="*/ 608 h 1277"/>
                <a:gd name="T42" fmla="*/ 375 w 668"/>
                <a:gd name="T43" fmla="*/ 668 h 1277"/>
                <a:gd name="T44" fmla="*/ 326 w 668"/>
                <a:gd name="T45" fmla="*/ 737 h 1277"/>
                <a:gd name="T46" fmla="*/ 285 w 668"/>
                <a:gd name="T47" fmla="*/ 810 h 1277"/>
                <a:gd name="T48" fmla="*/ 255 w 668"/>
                <a:gd name="T49" fmla="*/ 885 h 1277"/>
                <a:gd name="T50" fmla="*/ 233 w 668"/>
                <a:gd name="T51" fmla="*/ 958 h 1277"/>
                <a:gd name="T52" fmla="*/ 221 w 668"/>
                <a:gd name="T53" fmla="*/ 1029 h 1277"/>
                <a:gd name="T54" fmla="*/ 215 w 668"/>
                <a:gd name="T55" fmla="*/ 1095 h 1277"/>
                <a:gd name="T56" fmla="*/ 218 w 668"/>
                <a:gd name="T57" fmla="*/ 1171 h 1277"/>
                <a:gd name="T58" fmla="*/ 232 w 668"/>
                <a:gd name="T59" fmla="*/ 1231 h 1277"/>
                <a:gd name="T60" fmla="*/ 251 w 668"/>
                <a:gd name="T61" fmla="*/ 1277 h 1277"/>
                <a:gd name="T62" fmla="*/ 251 w 668"/>
                <a:gd name="T63" fmla="*/ 1231 h 1277"/>
                <a:gd name="T64" fmla="*/ 238 w 668"/>
                <a:gd name="T65" fmla="*/ 1175 h 1277"/>
                <a:gd name="T66" fmla="*/ 234 w 668"/>
                <a:gd name="T67" fmla="*/ 1103 h 1277"/>
                <a:gd name="T68" fmla="*/ 238 w 668"/>
                <a:gd name="T69" fmla="*/ 1038 h 1277"/>
                <a:gd name="T70" fmla="*/ 251 w 668"/>
                <a:gd name="T71" fmla="*/ 971 h 1277"/>
                <a:gd name="T72" fmla="*/ 271 w 668"/>
                <a:gd name="T73" fmla="*/ 899 h 1277"/>
                <a:gd name="T74" fmla="*/ 298 w 668"/>
                <a:gd name="T75" fmla="*/ 826 h 1277"/>
                <a:gd name="T76" fmla="*/ 337 w 668"/>
                <a:gd name="T77" fmla="*/ 754 h 1277"/>
                <a:gd name="T78" fmla="*/ 384 w 668"/>
                <a:gd name="T79" fmla="*/ 687 h 1277"/>
                <a:gd name="T80" fmla="*/ 442 w 668"/>
                <a:gd name="T81" fmla="*/ 627 h 1277"/>
                <a:gd name="T82" fmla="*/ 497 w 668"/>
                <a:gd name="T83" fmla="*/ 579 h 1277"/>
                <a:gd name="T84" fmla="*/ 545 w 668"/>
                <a:gd name="T85" fmla="*/ 521 h 1277"/>
                <a:gd name="T86" fmla="*/ 588 w 668"/>
                <a:gd name="T87" fmla="*/ 461 h 1277"/>
                <a:gd name="T88" fmla="*/ 625 w 668"/>
                <a:gd name="T89" fmla="*/ 396 h 1277"/>
                <a:gd name="T90" fmla="*/ 652 w 668"/>
                <a:gd name="T91" fmla="*/ 329 h 1277"/>
                <a:gd name="T92" fmla="*/ 666 w 668"/>
                <a:gd name="T93" fmla="*/ 263 h 1277"/>
                <a:gd name="T94" fmla="*/ 667 w 668"/>
                <a:gd name="T95" fmla="*/ 200 h 1277"/>
                <a:gd name="T96" fmla="*/ 646 w 668"/>
                <a:gd name="T97" fmla="*/ 133 h 1277"/>
                <a:gd name="T98" fmla="*/ 605 w 668"/>
                <a:gd name="T99" fmla="*/ 80 h 1277"/>
                <a:gd name="T100" fmla="*/ 544 w 668"/>
                <a:gd name="T101" fmla="*/ 35 h 1277"/>
                <a:gd name="T102" fmla="*/ 471 w 668"/>
                <a:gd name="T103" fmla="*/ 6 h 1277"/>
                <a:gd name="T104" fmla="*/ 411 w 668"/>
                <a:gd name="T105" fmla="*/ 0 h 1277"/>
                <a:gd name="T106" fmla="*/ 349 w 668"/>
                <a:gd name="T107" fmla="*/ 10 h 1277"/>
                <a:gd name="T108" fmla="*/ 281 w 668"/>
                <a:gd name="T109" fmla="*/ 34 h 1277"/>
                <a:gd name="T110" fmla="*/ 225 w 668"/>
                <a:gd name="T111" fmla="*/ 65 h 1277"/>
                <a:gd name="T112" fmla="*/ 175 w 668"/>
                <a:gd name="T113" fmla="*/ 101 h 1277"/>
                <a:gd name="T114" fmla="*/ 131 w 668"/>
                <a:gd name="T115" fmla="*/ 140 h 1277"/>
                <a:gd name="T116" fmla="*/ 89 w 668"/>
                <a:gd name="T117" fmla="*/ 183 h 1277"/>
                <a:gd name="T118" fmla="*/ 54 w 668"/>
                <a:gd name="T119" fmla="*/ 226 h 1277"/>
                <a:gd name="T120" fmla="*/ 25 w 668"/>
                <a:gd name="T121" fmla="*/ 272 h 1277"/>
                <a:gd name="T122" fmla="*/ 1 w 668"/>
                <a:gd name="T123" fmla="*/ 32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68" h="1277">
                  <a:moveTo>
                    <a:pt x="18" y="342"/>
                  </a:moveTo>
                  <a:lnTo>
                    <a:pt x="20" y="332"/>
                  </a:lnTo>
                  <a:lnTo>
                    <a:pt x="22" y="323"/>
                  </a:lnTo>
                  <a:lnTo>
                    <a:pt x="26" y="312"/>
                  </a:lnTo>
                  <a:lnTo>
                    <a:pt x="32" y="304"/>
                  </a:lnTo>
                  <a:lnTo>
                    <a:pt x="33" y="298"/>
                  </a:lnTo>
                  <a:lnTo>
                    <a:pt x="35" y="294"/>
                  </a:lnTo>
                  <a:lnTo>
                    <a:pt x="37" y="289"/>
                  </a:lnTo>
                  <a:lnTo>
                    <a:pt x="41" y="285"/>
                  </a:lnTo>
                  <a:lnTo>
                    <a:pt x="43" y="280"/>
                  </a:lnTo>
                  <a:lnTo>
                    <a:pt x="46" y="276"/>
                  </a:lnTo>
                  <a:lnTo>
                    <a:pt x="49" y="270"/>
                  </a:lnTo>
                  <a:lnTo>
                    <a:pt x="52" y="267"/>
                  </a:lnTo>
                  <a:lnTo>
                    <a:pt x="55" y="261"/>
                  </a:lnTo>
                  <a:lnTo>
                    <a:pt x="58" y="256"/>
                  </a:lnTo>
                  <a:lnTo>
                    <a:pt x="60" y="252"/>
                  </a:lnTo>
                  <a:lnTo>
                    <a:pt x="64" y="247"/>
                  </a:lnTo>
                  <a:lnTo>
                    <a:pt x="67" y="242"/>
                  </a:lnTo>
                  <a:lnTo>
                    <a:pt x="69" y="238"/>
                  </a:lnTo>
                  <a:lnTo>
                    <a:pt x="73" y="233"/>
                  </a:lnTo>
                  <a:lnTo>
                    <a:pt x="79" y="229"/>
                  </a:lnTo>
                  <a:lnTo>
                    <a:pt x="81" y="222"/>
                  </a:lnTo>
                  <a:lnTo>
                    <a:pt x="85" y="218"/>
                  </a:lnTo>
                  <a:lnTo>
                    <a:pt x="88" y="213"/>
                  </a:lnTo>
                  <a:lnTo>
                    <a:pt x="93" y="209"/>
                  </a:lnTo>
                  <a:lnTo>
                    <a:pt x="97" y="204"/>
                  </a:lnTo>
                  <a:lnTo>
                    <a:pt x="101" y="199"/>
                  </a:lnTo>
                  <a:lnTo>
                    <a:pt x="105" y="195"/>
                  </a:lnTo>
                  <a:lnTo>
                    <a:pt x="110" y="191"/>
                  </a:lnTo>
                  <a:lnTo>
                    <a:pt x="114" y="186"/>
                  </a:lnTo>
                  <a:lnTo>
                    <a:pt x="118" y="180"/>
                  </a:lnTo>
                  <a:lnTo>
                    <a:pt x="122" y="176"/>
                  </a:lnTo>
                  <a:lnTo>
                    <a:pt x="127" y="171"/>
                  </a:lnTo>
                  <a:lnTo>
                    <a:pt x="131" y="166"/>
                  </a:lnTo>
                  <a:lnTo>
                    <a:pt x="136" y="162"/>
                  </a:lnTo>
                  <a:lnTo>
                    <a:pt x="139" y="157"/>
                  </a:lnTo>
                  <a:lnTo>
                    <a:pt x="145" y="153"/>
                  </a:lnTo>
                  <a:lnTo>
                    <a:pt x="149" y="148"/>
                  </a:lnTo>
                  <a:lnTo>
                    <a:pt x="154" y="144"/>
                  </a:lnTo>
                  <a:lnTo>
                    <a:pt x="158" y="140"/>
                  </a:lnTo>
                  <a:lnTo>
                    <a:pt x="164" y="136"/>
                  </a:lnTo>
                  <a:lnTo>
                    <a:pt x="169" y="132"/>
                  </a:lnTo>
                  <a:lnTo>
                    <a:pt x="173" y="128"/>
                  </a:lnTo>
                  <a:lnTo>
                    <a:pt x="178" y="123"/>
                  </a:lnTo>
                  <a:lnTo>
                    <a:pt x="184" y="120"/>
                  </a:lnTo>
                  <a:lnTo>
                    <a:pt x="188" y="116"/>
                  </a:lnTo>
                  <a:lnTo>
                    <a:pt x="194" y="112"/>
                  </a:lnTo>
                  <a:lnTo>
                    <a:pt x="198" y="107"/>
                  </a:lnTo>
                  <a:lnTo>
                    <a:pt x="203" y="104"/>
                  </a:lnTo>
                  <a:lnTo>
                    <a:pt x="208" y="99"/>
                  </a:lnTo>
                  <a:lnTo>
                    <a:pt x="215" y="97"/>
                  </a:lnTo>
                  <a:lnTo>
                    <a:pt x="220" y="91"/>
                  </a:lnTo>
                  <a:lnTo>
                    <a:pt x="225" y="89"/>
                  </a:lnTo>
                  <a:lnTo>
                    <a:pt x="230" y="86"/>
                  </a:lnTo>
                  <a:lnTo>
                    <a:pt x="235" y="82"/>
                  </a:lnTo>
                  <a:lnTo>
                    <a:pt x="242" y="78"/>
                  </a:lnTo>
                  <a:lnTo>
                    <a:pt x="247" y="76"/>
                  </a:lnTo>
                  <a:lnTo>
                    <a:pt x="252" y="73"/>
                  </a:lnTo>
                  <a:lnTo>
                    <a:pt x="258" y="70"/>
                  </a:lnTo>
                  <a:lnTo>
                    <a:pt x="263" y="68"/>
                  </a:lnTo>
                  <a:lnTo>
                    <a:pt x="268" y="65"/>
                  </a:lnTo>
                  <a:lnTo>
                    <a:pt x="273" y="61"/>
                  </a:lnTo>
                  <a:lnTo>
                    <a:pt x="279" y="59"/>
                  </a:lnTo>
                  <a:lnTo>
                    <a:pt x="284" y="56"/>
                  </a:lnTo>
                  <a:lnTo>
                    <a:pt x="289" y="53"/>
                  </a:lnTo>
                  <a:lnTo>
                    <a:pt x="296" y="50"/>
                  </a:lnTo>
                  <a:lnTo>
                    <a:pt x="301" y="47"/>
                  </a:lnTo>
                  <a:lnTo>
                    <a:pt x="307" y="44"/>
                  </a:lnTo>
                  <a:lnTo>
                    <a:pt x="314" y="43"/>
                  </a:lnTo>
                  <a:lnTo>
                    <a:pt x="319" y="40"/>
                  </a:lnTo>
                  <a:lnTo>
                    <a:pt x="326" y="38"/>
                  </a:lnTo>
                  <a:lnTo>
                    <a:pt x="331" y="35"/>
                  </a:lnTo>
                  <a:lnTo>
                    <a:pt x="337" y="33"/>
                  </a:lnTo>
                  <a:lnTo>
                    <a:pt x="344" y="30"/>
                  </a:lnTo>
                  <a:lnTo>
                    <a:pt x="352" y="29"/>
                  </a:lnTo>
                  <a:lnTo>
                    <a:pt x="358" y="27"/>
                  </a:lnTo>
                  <a:lnTo>
                    <a:pt x="365" y="26"/>
                  </a:lnTo>
                  <a:lnTo>
                    <a:pt x="370" y="23"/>
                  </a:lnTo>
                  <a:lnTo>
                    <a:pt x="378" y="22"/>
                  </a:lnTo>
                  <a:lnTo>
                    <a:pt x="384" y="21"/>
                  </a:lnTo>
                  <a:lnTo>
                    <a:pt x="392" y="21"/>
                  </a:lnTo>
                  <a:lnTo>
                    <a:pt x="398" y="20"/>
                  </a:lnTo>
                  <a:lnTo>
                    <a:pt x="405" y="20"/>
                  </a:lnTo>
                  <a:lnTo>
                    <a:pt x="413" y="20"/>
                  </a:lnTo>
                  <a:lnTo>
                    <a:pt x="420" y="20"/>
                  </a:lnTo>
                  <a:lnTo>
                    <a:pt x="426" y="20"/>
                  </a:lnTo>
                  <a:lnTo>
                    <a:pt x="434" y="20"/>
                  </a:lnTo>
                  <a:lnTo>
                    <a:pt x="441" y="20"/>
                  </a:lnTo>
                  <a:lnTo>
                    <a:pt x="449" y="22"/>
                  </a:lnTo>
                  <a:lnTo>
                    <a:pt x="455" y="22"/>
                  </a:lnTo>
                  <a:lnTo>
                    <a:pt x="463" y="25"/>
                  </a:lnTo>
                  <a:lnTo>
                    <a:pt x="469" y="26"/>
                  </a:lnTo>
                  <a:lnTo>
                    <a:pt x="477" y="29"/>
                  </a:lnTo>
                  <a:lnTo>
                    <a:pt x="485" y="31"/>
                  </a:lnTo>
                  <a:lnTo>
                    <a:pt x="494" y="35"/>
                  </a:lnTo>
                  <a:lnTo>
                    <a:pt x="502" y="38"/>
                  </a:lnTo>
                  <a:lnTo>
                    <a:pt x="511" y="40"/>
                  </a:lnTo>
                  <a:lnTo>
                    <a:pt x="518" y="43"/>
                  </a:lnTo>
                  <a:lnTo>
                    <a:pt x="527" y="48"/>
                  </a:lnTo>
                  <a:lnTo>
                    <a:pt x="533" y="52"/>
                  </a:lnTo>
                  <a:lnTo>
                    <a:pt x="541" y="56"/>
                  </a:lnTo>
                  <a:lnTo>
                    <a:pt x="548" y="59"/>
                  </a:lnTo>
                  <a:lnTo>
                    <a:pt x="554" y="64"/>
                  </a:lnTo>
                  <a:lnTo>
                    <a:pt x="561" y="68"/>
                  </a:lnTo>
                  <a:lnTo>
                    <a:pt x="569" y="73"/>
                  </a:lnTo>
                  <a:lnTo>
                    <a:pt x="574" y="77"/>
                  </a:lnTo>
                  <a:lnTo>
                    <a:pt x="579" y="81"/>
                  </a:lnTo>
                  <a:lnTo>
                    <a:pt x="584" y="86"/>
                  </a:lnTo>
                  <a:lnTo>
                    <a:pt x="591" y="91"/>
                  </a:lnTo>
                  <a:lnTo>
                    <a:pt x="596" y="97"/>
                  </a:lnTo>
                  <a:lnTo>
                    <a:pt x="600" y="102"/>
                  </a:lnTo>
                  <a:lnTo>
                    <a:pt x="605" y="107"/>
                  </a:lnTo>
                  <a:lnTo>
                    <a:pt x="609" y="114"/>
                  </a:lnTo>
                  <a:lnTo>
                    <a:pt x="613" y="119"/>
                  </a:lnTo>
                  <a:lnTo>
                    <a:pt x="617" y="124"/>
                  </a:lnTo>
                  <a:lnTo>
                    <a:pt x="621" y="131"/>
                  </a:lnTo>
                  <a:lnTo>
                    <a:pt x="626" y="137"/>
                  </a:lnTo>
                  <a:lnTo>
                    <a:pt x="629" y="142"/>
                  </a:lnTo>
                  <a:lnTo>
                    <a:pt x="632" y="148"/>
                  </a:lnTo>
                  <a:lnTo>
                    <a:pt x="634" y="154"/>
                  </a:lnTo>
                  <a:lnTo>
                    <a:pt x="637" y="162"/>
                  </a:lnTo>
                  <a:lnTo>
                    <a:pt x="638" y="167"/>
                  </a:lnTo>
                  <a:lnTo>
                    <a:pt x="641" y="175"/>
                  </a:lnTo>
                  <a:lnTo>
                    <a:pt x="643" y="182"/>
                  </a:lnTo>
                  <a:lnTo>
                    <a:pt x="646" y="189"/>
                  </a:lnTo>
                  <a:lnTo>
                    <a:pt x="646" y="195"/>
                  </a:lnTo>
                  <a:lnTo>
                    <a:pt x="647" y="203"/>
                  </a:lnTo>
                  <a:lnTo>
                    <a:pt x="647" y="208"/>
                  </a:lnTo>
                  <a:lnTo>
                    <a:pt x="649" y="216"/>
                  </a:lnTo>
                  <a:lnTo>
                    <a:pt x="649" y="222"/>
                  </a:lnTo>
                  <a:lnTo>
                    <a:pt x="649" y="229"/>
                  </a:lnTo>
                  <a:lnTo>
                    <a:pt x="649" y="235"/>
                  </a:lnTo>
                  <a:lnTo>
                    <a:pt x="649" y="243"/>
                  </a:lnTo>
                  <a:lnTo>
                    <a:pt x="647" y="250"/>
                  </a:lnTo>
                  <a:lnTo>
                    <a:pt x="647" y="256"/>
                  </a:lnTo>
                  <a:lnTo>
                    <a:pt x="647" y="263"/>
                  </a:lnTo>
                  <a:lnTo>
                    <a:pt x="646" y="270"/>
                  </a:lnTo>
                  <a:lnTo>
                    <a:pt x="645" y="277"/>
                  </a:lnTo>
                  <a:lnTo>
                    <a:pt x="643" y="284"/>
                  </a:lnTo>
                  <a:lnTo>
                    <a:pt x="642" y="290"/>
                  </a:lnTo>
                  <a:lnTo>
                    <a:pt x="641" y="298"/>
                  </a:lnTo>
                  <a:lnTo>
                    <a:pt x="638" y="304"/>
                  </a:lnTo>
                  <a:lnTo>
                    <a:pt x="637" y="312"/>
                  </a:lnTo>
                  <a:lnTo>
                    <a:pt x="635" y="319"/>
                  </a:lnTo>
                  <a:lnTo>
                    <a:pt x="633" y="327"/>
                  </a:lnTo>
                  <a:lnTo>
                    <a:pt x="630" y="333"/>
                  </a:lnTo>
                  <a:lnTo>
                    <a:pt x="628" y="340"/>
                  </a:lnTo>
                  <a:lnTo>
                    <a:pt x="625" y="348"/>
                  </a:lnTo>
                  <a:lnTo>
                    <a:pt x="624" y="355"/>
                  </a:lnTo>
                  <a:lnTo>
                    <a:pt x="620" y="361"/>
                  </a:lnTo>
                  <a:lnTo>
                    <a:pt x="617" y="368"/>
                  </a:lnTo>
                  <a:lnTo>
                    <a:pt x="615" y="376"/>
                  </a:lnTo>
                  <a:lnTo>
                    <a:pt x="611" y="383"/>
                  </a:lnTo>
                  <a:lnTo>
                    <a:pt x="608" y="389"/>
                  </a:lnTo>
                  <a:lnTo>
                    <a:pt x="604" y="397"/>
                  </a:lnTo>
                  <a:lnTo>
                    <a:pt x="600" y="404"/>
                  </a:lnTo>
                  <a:lnTo>
                    <a:pt x="598" y="413"/>
                  </a:lnTo>
                  <a:lnTo>
                    <a:pt x="594" y="418"/>
                  </a:lnTo>
                  <a:lnTo>
                    <a:pt x="588" y="425"/>
                  </a:lnTo>
                  <a:lnTo>
                    <a:pt x="583" y="431"/>
                  </a:lnTo>
                  <a:lnTo>
                    <a:pt x="581" y="439"/>
                  </a:lnTo>
                  <a:lnTo>
                    <a:pt x="575" y="446"/>
                  </a:lnTo>
                  <a:lnTo>
                    <a:pt x="571" y="452"/>
                  </a:lnTo>
                  <a:lnTo>
                    <a:pt x="566" y="459"/>
                  </a:lnTo>
                  <a:lnTo>
                    <a:pt x="562" y="467"/>
                  </a:lnTo>
                  <a:lnTo>
                    <a:pt x="557" y="472"/>
                  </a:lnTo>
                  <a:lnTo>
                    <a:pt x="553" y="480"/>
                  </a:lnTo>
                  <a:lnTo>
                    <a:pt x="548" y="485"/>
                  </a:lnTo>
                  <a:lnTo>
                    <a:pt x="544" y="491"/>
                  </a:lnTo>
                  <a:lnTo>
                    <a:pt x="539" y="498"/>
                  </a:lnTo>
                  <a:lnTo>
                    <a:pt x="533" y="504"/>
                  </a:lnTo>
                  <a:lnTo>
                    <a:pt x="530" y="511"/>
                  </a:lnTo>
                  <a:lnTo>
                    <a:pt x="524" y="519"/>
                  </a:lnTo>
                  <a:lnTo>
                    <a:pt x="519" y="524"/>
                  </a:lnTo>
                  <a:lnTo>
                    <a:pt x="514" y="531"/>
                  </a:lnTo>
                  <a:lnTo>
                    <a:pt x="509" y="536"/>
                  </a:lnTo>
                  <a:lnTo>
                    <a:pt x="503" y="542"/>
                  </a:lnTo>
                  <a:lnTo>
                    <a:pt x="497" y="548"/>
                  </a:lnTo>
                  <a:lnTo>
                    <a:pt x="492" y="553"/>
                  </a:lnTo>
                  <a:lnTo>
                    <a:pt x="486" y="558"/>
                  </a:lnTo>
                  <a:lnTo>
                    <a:pt x="483" y="565"/>
                  </a:lnTo>
                  <a:lnTo>
                    <a:pt x="476" y="570"/>
                  </a:lnTo>
                  <a:lnTo>
                    <a:pt x="471" y="576"/>
                  </a:lnTo>
                  <a:lnTo>
                    <a:pt x="466" y="582"/>
                  </a:lnTo>
                  <a:lnTo>
                    <a:pt x="460" y="587"/>
                  </a:lnTo>
                  <a:lnTo>
                    <a:pt x="455" y="591"/>
                  </a:lnTo>
                  <a:lnTo>
                    <a:pt x="449" y="597"/>
                  </a:lnTo>
                  <a:lnTo>
                    <a:pt x="443" y="602"/>
                  </a:lnTo>
                  <a:lnTo>
                    <a:pt x="438" y="608"/>
                  </a:lnTo>
                  <a:lnTo>
                    <a:pt x="430" y="613"/>
                  </a:lnTo>
                  <a:lnTo>
                    <a:pt x="422" y="619"/>
                  </a:lnTo>
                  <a:lnTo>
                    <a:pt x="416" y="626"/>
                  </a:lnTo>
                  <a:lnTo>
                    <a:pt x="409" y="633"/>
                  </a:lnTo>
                  <a:lnTo>
                    <a:pt x="400" y="639"/>
                  </a:lnTo>
                  <a:lnTo>
                    <a:pt x="395" y="647"/>
                  </a:lnTo>
                  <a:lnTo>
                    <a:pt x="388" y="653"/>
                  </a:lnTo>
                  <a:lnTo>
                    <a:pt x="383" y="661"/>
                  </a:lnTo>
                  <a:lnTo>
                    <a:pt x="375" y="668"/>
                  </a:lnTo>
                  <a:lnTo>
                    <a:pt x="369" y="676"/>
                  </a:lnTo>
                  <a:lnTo>
                    <a:pt x="364" y="682"/>
                  </a:lnTo>
                  <a:lnTo>
                    <a:pt x="358" y="690"/>
                  </a:lnTo>
                  <a:lnTo>
                    <a:pt x="353" y="698"/>
                  </a:lnTo>
                  <a:lnTo>
                    <a:pt x="347" y="706"/>
                  </a:lnTo>
                  <a:lnTo>
                    <a:pt x="341" y="714"/>
                  </a:lnTo>
                  <a:lnTo>
                    <a:pt x="337" y="721"/>
                  </a:lnTo>
                  <a:lnTo>
                    <a:pt x="331" y="729"/>
                  </a:lnTo>
                  <a:lnTo>
                    <a:pt x="326" y="737"/>
                  </a:lnTo>
                  <a:lnTo>
                    <a:pt x="320" y="745"/>
                  </a:lnTo>
                  <a:lnTo>
                    <a:pt x="316" y="753"/>
                  </a:lnTo>
                  <a:lnTo>
                    <a:pt x="310" y="761"/>
                  </a:lnTo>
                  <a:lnTo>
                    <a:pt x="307" y="770"/>
                  </a:lnTo>
                  <a:lnTo>
                    <a:pt x="302" y="778"/>
                  </a:lnTo>
                  <a:lnTo>
                    <a:pt x="298" y="785"/>
                  </a:lnTo>
                  <a:lnTo>
                    <a:pt x="293" y="793"/>
                  </a:lnTo>
                  <a:lnTo>
                    <a:pt x="289" y="802"/>
                  </a:lnTo>
                  <a:lnTo>
                    <a:pt x="285" y="810"/>
                  </a:lnTo>
                  <a:lnTo>
                    <a:pt x="283" y="818"/>
                  </a:lnTo>
                  <a:lnTo>
                    <a:pt x="277" y="826"/>
                  </a:lnTo>
                  <a:lnTo>
                    <a:pt x="275" y="835"/>
                  </a:lnTo>
                  <a:lnTo>
                    <a:pt x="272" y="843"/>
                  </a:lnTo>
                  <a:lnTo>
                    <a:pt x="268" y="852"/>
                  </a:lnTo>
                  <a:lnTo>
                    <a:pt x="266" y="860"/>
                  </a:lnTo>
                  <a:lnTo>
                    <a:pt x="262" y="869"/>
                  </a:lnTo>
                  <a:lnTo>
                    <a:pt x="258" y="877"/>
                  </a:lnTo>
                  <a:lnTo>
                    <a:pt x="255" y="885"/>
                  </a:lnTo>
                  <a:lnTo>
                    <a:pt x="252" y="893"/>
                  </a:lnTo>
                  <a:lnTo>
                    <a:pt x="250" y="902"/>
                  </a:lnTo>
                  <a:lnTo>
                    <a:pt x="247" y="910"/>
                  </a:lnTo>
                  <a:lnTo>
                    <a:pt x="245" y="917"/>
                  </a:lnTo>
                  <a:lnTo>
                    <a:pt x="242" y="925"/>
                  </a:lnTo>
                  <a:lnTo>
                    <a:pt x="239" y="933"/>
                  </a:lnTo>
                  <a:lnTo>
                    <a:pt x="238" y="941"/>
                  </a:lnTo>
                  <a:lnTo>
                    <a:pt x="235" y="950"/>
                  </a:lnTo>
                  <a:lnTo>
                    <a:pt x="233" y="958"/>
                  </a:lnTo>
                  <a:lnTo>
                    <a:pt x="232" y="966"/>
                  </a:lnTo>
                  <a:lnTo>
                    <a:pt x="229" y="975"/>
                  </a:lnTo>
                  <a:lnTo>
                    <a:pt x="229" y="983"/>
                  </a:lnTo>
                  <a:lnTo>
                    <a:pt x="226" y="989"/>
                  </a:lnTo>
                  <a:lnTo>
                    <a:pt x="225" y="998"/>
                  </a:lnTo>
                  <a:lnTo>
                    <a:pt x="224" y="1005"/>
                  </a:lnTo>
                  <a:lnTo>
                    <a:pt x="222" y="1014"/>
                  </a:lnTo>
                  <a:lnTo>
                    <a:pt x="221" y="1021"/>
                  </a:lnTo>
                  <a:lnTo>
                    <a:pt x="221" y="1029"/>
                  </a:lnTo>
                  <a:lnTo>
                    <a:pt x="218" y="1036"/>
                  </a:lnTo>
                  <a:lnTo>
                    <a:pt x="218" y="1044"/>
                  </a:lnTo>
                  <a:lnTo>
                    <a:pt x="217" y="1051"/>
                  </a:lnTo>
                  <a:lnTo>
                    <a:pt x="217" y="1059"/>
                  </a:lnTo>
                  <a:lnTo>
                    <a:pt x="216" y="1065"/>
                  </a:lnTo>
                  <a:lnTo>
                    <a:pt x="216" y="1074"/>
                  </a:lnTo>
                  <a:lnTo>
                    <a:pt x="215" y="1081"/>
                  </a:lnTo>
                  <a:lnTo>
                    <a:pt x="215" y="1087"/>
                  </a:lnTo>
                  <a:lnTo>
                    <a:pt x="215" y="1095"/>
                  </a:lnTo>
                  <a:lnTo>
                    <a:pt x="215" y="1102"/>
                  </a:lnTo>
                  <a:lnTo>
                    <a:pt x="215" y="1111"/>
                  </a:lnTo>
                  <a:lnTo>
                    <a:pt x="215" y="1120"/>
                  </a:lnTo>
                  <a:lnTo>
                    <a:pt x="215" y="1128"/>
                  </a:lnTo>
                  <a:lnTo>
                    <a:pt x="215" y="1138"/>
                  </a:lnTo>
                  <a:lnTo>
                    <a:pt x="215" y="1146"/>
                  </a:lnTo>
                  <a:lnTo>
                    <a:pt x="216" y="1154"/>
                  </a:lnTo>
                  <a:lnTo>
                    <a:pt x="217" y="1162"/>
                  </a:lnTo>
                  <a:lnTo>
                    <a:pt x="218" y="1171"/>
                  </a:lnTo>
                  <a:lnTo>
                    <a:pt x="218" y="1178"/>
                  </a:lnTo>
                  <a:lnTo>
                    <a:pt x="221" y="1185"/>
                  </a:lnTo>
                  <a:lnTo>
                    <a:pt x="221" y="1192"/>
                  </a:lnTo>
                  <a:lnTo>
                    <a:pt x="224" y="1200"/>
                  </a:lnTo>
                  <a:lnTo>
                    <a:pt x="224" y="1206"/>
                  </a:lnTo>
                  <a:lnTo>
                    <a:pt x="226" y="1213"/>
                  </a:lnTo>
                  <a:lnTo>
                    <a:pt x="228" y="1219"/>
                  </a:lnTo>
                  <a:lnTo>
                    <a:pt x="230" y="1226"/>
                  </a:lnTo>
                  <a:lnTo>
                    <a:pt x="232" y="1231"/>
                  </a:lnTo>
                  <a:lnTo>
                    <a:pt x="233" y="1236"/>
                  </a:lnTo>
                  <a:lnTo>
                    <a:pt x="235" y="1240"/>
                  </a:lnTo>
                  <a:lnTo>
                    <a:pt x="237" y="1247"/>
                  </a:lnTo>
                  <a:lnTo>
                    <a:pt x="239" y="1255"/>
                  </a:lnTo>
                  <a:lnTo>
                    <a:pt x="243" y="1263"/>
                  </a:lnTo>
                  <a:lnTo>
                    <a:pt x="245" y="1268"/>
                  </a:lnTo>
                  <a:lnTo>
                    <a:pt x="247" y="1273"/>
                  </a:lnTo>
                  <a:lnTo>
                    <a:pt x="249" y="1274"/>
                  </a:lnTo>
                  <a:lnTo>
                    <a:pt x="251" y="1277"/>
                  </a:lnTo>
                  <a:lnTo>
                    <a:pt x="267" y="1268"/>
                  </a:lnTo>
                  <a:lnTo>
                    <a:pt x="266" y="1266"/>
                  </a:lnTo>
                  <a:lnTo>
                    <a:pt x="266" y="1264"/>
                  </a:lnTo>
                  <a:lnTo>
                    <a:pt x="263" y="1259"/>
                  </a:lnTo>
                  <a:lnTo>
                    <a:pt x="260" y="1255"/>
                  </a:lnTo>
                  <a:lnTo>
                    <a:pt x="258" y="1247"/>
                  </a:lnTo>
                  <a:lnTo>
                    <a:pt x="255" y="1240"/>
                  </a:lnTo>
                  <a:lnTo>
                    <a:pt x="254" y="1235"/>
                  </a:lnTo>
                  <a:lnTo>
                    <a:pt x="251" y="1231"/>
                  </a:lnTo>
                  <a:lnTo>
                    <a:pt x="250" y="1225"/>
                  </a:lnTo>
                  <a:lnTo>
                    <a:pt x="249" y="1221"/>
                  </a:lnTo>
                  <a:lnTo>
                    <a:pt x="246" y="1214"/>
                  </a:lnTo>
                  <a:lnTo>
                    <a:pt x="245" y="1209"/>
                  </a:lnTo>
                  <a:lnTo>
                    <a:pt x="243" y="1202"/>
                  </a:lnTo>
                  <a:lnTo>
                    <a:pt x="242" y="1196"/>
                  </a:lnTo>
                  <a:lnTo>
                    <a:pt x="241" y="1189"/>
                  </a:lnTo>
                  <a:lnTo>
                    <a:pt x="239" y="1183"/>
                  </a:lnTo>
                  <a:lnTo>
                    <a:pt x="238" y="1175"/>
                  </a:lnTo>
                  <a:lnTo>
                    <a:pt x="237" y="1168"/>
                  </a:lnTo>
                  <a:lnTo>
                    <a:pt x="235" y="1161"/>
                  </a:lnTo>
                  <a:lnTo>
                    <a:pt x="234" y="1153"/>
                  </a:lnTo>
                  <a:lnTo>
                    <a:pt x="234" y="1144"/>
                  </a:lnTo>
                  <a:lnTo>
                    <a:pt x="234" y="1137"/>
                  </a:lnTo>
                  <a:lnTo>
                    <a:pt x="233" y="1128"/>
                  </a:lnTo>
                  <a:lnTo>
                    <a:pt x="233" y="1120"/>
                  </a:lnTo>
                  <a:lnTo>
                    <a:pt x="233" y="1111"/>
                  </a:lnTo>
                  <a:lnTo>
                    <a:pt x="234" y="1103"/>
                  </a:lnTo>
                  <a:lnTo>
                    <a:pt x="234" y="1095"/>
                  </a:lnTo>
                  <a:lnTo>
                    <a:pt x="234" y="1089"/>
                  </a:lnTo>
                  <a:lnTo>
                    <a:pt x="234" y="1081"/>
                  </a:lnTo>
                  <a:lnTo>
                    <a:pt x="235" y="1074"/>
                  </a:lnTo>
                  <a:lnTo>
                    <a:pt x="235" y="1068"/>
                  </a:lnTo>
                  <a:lnTo>
                    <a:pt x="235" y="1060"/>
                  </a:lnTo>
                  <a:lnTo>
                    <a:pt x="237" y="1053"/>
                  </a:lnTo>
                  <a:lnTo>
                    <a:pt x="238" y="1047"/>
                  </a:lnTo>
                  <a:lnTo>
                    <a:pt x="238" y="1038"/>
                  </a:lnTo>
                  <a:lnTo>
                    <a:pt x="239" y="1031"/>
                  </a:lnTo>
                  <a:lnTo>
                    <a:pt x="239" y="1023"/>
                  </a:lnTo>
                  <a:lnTo>
                    <a:pt x="242" y="1017"/>
                  </a:lnTo>
                  <a:lnTo>
                    <a:pt x="242" y="1009"/>
                  </a:lnTo>
                  <a:lnTo>
                    <a:pt x="245" y="1001"/>
                  </a:lnTo>
                  <a:lnTo>
                    <a:pt x="245" y="995"/>
                  </a:lnTo>
                  <a:lnTo>
                    <a:pt x="247" y="987"/>
                  </a:lnTo>
                  <a:lnTo>
                    <a:pt x="249" y="979"/>
                  </a:lnTo>
                  <a:lnTo>
                    <a:pt x="251" y="971"/>
                  </a:lnTo>
                  <a:lnTo>
                    <a:pt x="251" y="963"/>
                  </a:lnTo>
                  <a:lnTo>
                    <a:pt x="254" y="955"/>
                  </a:lnTo>
                  <a:lnTo>
                    <a:pt x="256" y="948"/>
                  </a:lnTo>
                  <a:lnTo>
                    <a:pt x="258" y="938"/>
                  </a:lnTo>
                  <a:lnTo>
                    <a:pt x="260" y="931"/>
                  </a:lnTo>
                  <a:lnTo>
                    <a:pt x="263" y="923"/>
                  </a:lnTo>
                  <a:lnTo>
                    <a:pt x="266" y="915"/>
                  </a:lnTo>
                  <a:lnTo>
                    <a:pt x="268" y="907"/>
                  </a:lnTo>
                  <a:lnTo>
                    <a:pt x="271" y="899"/>
                  </a:lnTo>
                  <a:lnTo>
                    <a:pt x="273" y="891"/>
                  </a:lnTo>
                  <a:lnTo>
                    <a:pt x="276" y="883"/>
                  </a:lnTo>
                  <a:lnTo>
                    <a:pt x="279" y="874"/>
                  </a:lnTo>
                  <a:lnTo>
                    <a:pt x="283" y="866"/>
                  </a:lnTo>
                  <a:lnTo>
                    <a:pt x="286" y="860"/>
                  </a:lnTo>
                  <a:lnTo>
                    <a:pt x="289" y="851"/>
                  </a:lnTo>
                  <a:lnTo>
                    <a:pt x="292" y="843"/>
                  </a:lnTo>
                  <a:lnTo>
                    <a:pt x="296" y="835"/>
                  </a:lnTo>
                  <a:lnTo>
                    <a:pt x="298" y="826"/>
                  </a:lnTo>
                  <a:lnTo>
                    <a:pt x="302" y="818"/>
                  </a:lnTo>
                  <a:lnTo>
                    <a:pt x="307" y="810"/>
                  </a:lnTo>
                  <a:lnTo>
                    <a:pt x="310" y="802"/>
                  </a:lnTo>
                  <a:lnTo>
                    <a:pt x="315" y="795"/>
                  </a:lnTo>
                  <a:lnTo>
                    <a:pt x="319" y="787"/>
                  </a:lnTo>
                  <a:lnTo>
                    <a:pt x="323" y="778"/>
                  </a:lnTo>
                  <a:lnTo>
                    <a:pt x="327" y="770"/>
                  </a:lnTo>
                  <a:lnTo>
                    <a:pt x="332" y="763"/>
                  </a:lnTo>
                  <a:lnTo>
                    <a:pt x="337" y="754"/>
                  </a:lnTo>
                  <a:lnTo>
                    <a:pt x="341" y="748"/>
                  </a:lnTo>
                  <a:lnTo>
                    <a:pt x="347" y="740"/>
                  </a:lnTo>
                  <a:lnTo>
                    <a:pt x="353" y="733"/>
                  </a:lnTo>
                  <a:lnTo>
                    <a:pt x="357" y="724"/>
                  </a:lnTo>
                  <a:lnTo>
                    <a:pt x="362" y="717"/>
                  </a:lnTo>
                  <a:lnTo>
                    <a:pt x="367" y="710"/>
                  </a:lnTo>
                  <a:lnTo>
                    <a:pt x="374" y="703"/>
                  </a:lnTo>
                  <a:lnTo>
                    <a:pt x="379" y="694"/>
                  </a:lnTo>
                  <a:lnTo>
                    <a:pt x="384" y="687"/>
                  </a:lnTo>
                  <a:lnTo>
                    <a:pt x="391" y="681"/>
                  </a:lnTo>
                  <a:lnTo>
                    <a:pt x="398" y="674"/>
                  </a:lnTo>
                  <a:lnTo>
                    <a:pt x="403" y="666"/>
                  </a:lnTo>
                  <a:lnTo>
                    <a:pt x="409" y="660"/>
                  </a:lnTo>
                  <a:lnTo>
                    <a:pt x="416" y="653"/>
                  </a:lnTo>
                  <a:lnTo>
                    <a:pt x="422" y="647"/>
                  </a:lnTo>
                  <a:lnTo>
                    <a:pt x="429" y="640"/>
                  </a:lnTo>
                  <a:lnTo>
                    <a:pt x="437" y="634"/>
                  </a:lnTo>
                  <a:lnTo>
                    <a:pt x="442" y="627"/>
                  </a:lnTo>
                  <a:lnTo>
                    <a:pt x="451" y="622"/>
                  </a:lnTo>
                  <a:lnTo>
                    <a:pt x="456" y="617"/>
                  </a:lnTo>
                  <a:lnTo>
                    <a:pt x="462" y="612"/>
                  </a:lnTo>
                  <a:lnTo>
                    <a:pt x="467" y="606"/>
                  </a:lnTo>
                  <a:lnTo>
                    <a:pt x="473" y="600"/>
                  </a:lnTo>
                  <a:lnTo>
                    <a:pt x="479" y="595"/>
                  </a:lnTo>
                  <a:lnTo>
                    <a:pt x="485" y="589"/>
                  </a:lnTo>
                  <a:lnTo>
                    <a:pt x="490" y="584"/>
                  </a:lnTo>
                  <a:lnTo>
                    <a:pt x="497" y="579"/>
                  </a:lnTo>
                  <a:lnTo>
                    <a:pt x="502" y="572"/>
                  </a:lnTo>
                  <a:lnTo>
                    <a:pt x="507" y="566"/>
                  </a:lnTo>
                  <a:lnTo>
                    <a:pt x="513" y="559"/>
                  </a:lnTo>
                  <a:lnTo>
                    <a:pt x="518" y="554"/>
                  </a:lnTo>
                  <a:lnTo>
                    <a:pt x="524" y="548"/>
                  </a:lnTo>
                  <a:lnTo>
                    <a:pt x="530" y="541"/>
                  </a:lnTo>
                  <a:lnTo>
                    <a:pt x="535" y="534"/>
                  </a:lnTo>
                  <a:lnTo>
                    <a:pt x="540" y="529"/>
                  </a:lnTo>
                  <a:lnTo>
                    <a:pt x="545" y="521"/>
                  </a:lnTo>
                  <a:lnTo>
                    <a:pt x="550" y="515"/>
                  </a:lnTo>
                  <a:lnTo>
                    <a:pt x="554" y="508"/>
                  </a:lnTo>
                  <a:lnTo>
                    <a:pt x="560" y="502"/>
                  </a:lnTo>
                  <a:lnTo>
                    <a:pt x="565" y="494"/>
                  </a:lnTo>
                  <a:lnTo>
                    <a:pt x="570" y="487"/>
                  </a:lnTo>
                  <a:lnTo>
                    <a:pt x="575" y="482"/>
                  </a:lnTo>
                  <a:lnTo>
                    <a:pt x="581" y="476"/>
                  </a:lnTo>
                  <a:lnTo>
                    <a:pt x="583" y="467"/>
                  </a:lnTo>
                  <a:lnTo>
                    <a:pt x="588" y="461"/>
                  </a:lnTo>
                  <a:lnTo>
                    <a:pt x="594" y="453"/>
                  </a:lnTo>
                  <a:lnTo>
                    <a:pt x="598" y="447"/>
                  </a:lnTo>
                  <a:lnTo>
                    <a:pt x="601" y="439"/>
                  </a:lnTo>
                  <a:lnTo>
                    <a:pt x="605" y="433"/>
                  </a:lnTo>
                  <a:lnTo>
                    <a:pt x="611" y="425"/>
                  </a:lnTo>
                  <a:lnTo>
                    <a:pt x="615" y="418"/>
                  </a:lnTo>
                  <a:lnTo>
                    <a:pt x="617" y="410"/>
                  </a:lnTo>
                  <a:lnTo>
                    <a:pt x="621" y="404"/>
                  </a:lnTo>
                  <a:lnTo>
                    <a:pt x="625" y="396"/>
                  </a:lnTo>
                  <a:lnTo>
                    <a:pt x="629" y="388"/>
                  </a:lnTo>
                  <a:lnTo>
                    <a:pt x="632" y="380"/>
                  </a:lnTo>
                  <a:lnTo>
                    <a:pt x="635" y="374"/>
                  </a:lnTo>
                  <a:lnTo>
                    <a:pt x="638" y="366"/>
                  </a:lnTo>
                  <a:lnTo>
                    <a:pt x="641" y="359"/>
                  </a:lnTo>
                  <a:lnTo>
                    <a:pt x="645" y="352"/>
                  </a:lnTo>
                  <a:lnTo>
                    <a:pt x="647" y="344"/>
                  </a:lnTo>
                  <a:lnTo>
                    <a:pt x="650" y="337"/>
                  </a:lnTo>
                  <a:lnTo>
                    <a:pt x="652" y="329"/>
                  </a:lnTo>
                  <a:lnTo>
                    <a:pt x="654" y="321"/>
                  </a:lnTo>
                  <a:lnTo>
                    <a:pt x="656" y="314"/>
                  </a:lnTo>
                  <a:lnTo>
                    <a:pt x="658" y="307"/>
                  </a:lnTo>
                  <a:lnTo>
                    <a:pt x="660" y="301"/>
                  </a:lnTo>
                  <a:lnTo>
                    <a:pt x="662" y="291"/>
                  </a:lnTo>
                  <a:lnTo>
                    <a:pt x="663" y="285"/>
                  </a:lnTo>
                  <a:lnTo>
                    <a:pt x="664" y="277"/>
                  </a:lnTo>
                  <a:lnTo>
                    <a:pt x="666" y="270"/>
                  </a:lnTo>
                  <a:lnTo>
                    <a:pt x="666" y="263"/>
                  </a:lnTo>
                  <a:lnTo>
                    <a:pt x="667" y="256"/>
                  </a:lnTo>
                  <a:lnTo>
                    <a:pt x="668" y="248"/>
                  </a:lnTo>
                  <a:lnTo>
                    <a:pt x="668" y="242"/>
                  </a:lnTo>
                  <a:lnTo>
                    <a:pt x="668" y="234"/>
                  </a:lnTo>
                  <a:lnTo>
                    <a:pt x="668" y="227"/>
                  </a:lnTo>
                  <a:lnTo>
                    <a:pt x="668" y="219"/>
                  </a:lnTo>
                  <a:lnTo>
                    <a:pt x="668" y="213"/>
                  </a:lnTo>
                  <a:lnTo>
                    <a:pt x="667" y="206"/>
                  </a:lnTo>
                  <a:lnTo>
                    <a:pt x="667" y="200"/>
                  </a:lnTo>
                  <a:lnTo>
                    <a:pt x="666" y="192"/>
                  </a:lnTo>
                  <a:lnTo>
                    <a:pt x="666" y="186"/>
                  </a:lnTo>
                  <a:lnTo>
                    <a:pt x="662" y="178"/>
                  </a:lnTo>
                  <a:lnTo>
                    <a:pt x="660" y="170"/>
                  </a:lnTo>
                  <a:lnTo>
                    <a:pt x="658" y="162"/>
                  </a:lnTo>
                  <a:lnTo>
                    <a:pt x="656" y="155"/>
                  </a:lnTo>
                  <a:lnTo>
                    <a:pt x="652" y="146"/>
                  </a:lnTo>
                  <a:lnTo>
                    <a:pt x="650" y="140"/>
                  </a:lnTo>
                  <a:lnTo>
                    <a:pt x="646" y="133"/>
                  </a:lnTo>
                  <a:lnTo>
                    <a:pt x="643" y="128"/>
                  </a:lnTo>
                  <a:lnTo>
                    <a:pt x="638" y="120"/>
                  </a:lnTo>
                  <a:lnTo>
                    <a:pt x="634" y="114"/>
                  </a:lnTo>
                  <a:lnTo>
                    <a:pt x="629" y="107"/>
                  </a:lnTo>
                  <a:lnTo>
                    <a:pt x="626" y="102"/>
                  </a:lnTo>
                  <a:lnTo>
                    <a:pt x="620" y="95"/>
                  </a:lnTo>
                  <a:lnTo>
                    <a:pt x="616" y="90"/>
                  </a:lnTo>
                  <a:lnTo>
                    <a:pt x="611" y="85"/>
                  </a:lnTo>
                  <a:lnTo>
                    <a:pt x="605" y="80"/>
                  </a:lnTo>
                  <a:lnTo>
                    <a:pt x="599" y="74"/>
                  </a:lnTo>
                  <a:lnTo>
                    <a:pt x="594" y="68"/>
                  </a:lnTo>
                  <a:lnTo>
                    <a:pt x="587" y="63"/>
                  </a:lnTo>
                  <a:lnTo>
                    <a:pt x="581" y="59"/>
                  </a:lnTo>
                  <a:lnTo>
                    <a:pt x="573" y="53"/>
                  </a:lnTo>
                  <a:lnTo>
                    <a:pt x="566" y="48"/>
                  </a:lnTo>
                  <a:lnTo>
                    <a:pt x="560" y="43"/>
                  </a:lnTo>
                  <a:lnTo>
                    <a:pt x="552" y="40"/>
                  </a:lnTo>
                  <a:lnTo>
                    <a:pt x="544" y="35"/>
                  </a:lnTo>
                  <a:lnTo>
                    <a:pt x="536" y="31"/>
                  </a:lnTo>
                  <a:lnTo>
                    <a:pt x="527" y="26"/>
                  </a:lnTo>
                  <a:lnTo>
                    <a:pt x="519" y="23"/>
                  </a:lnTo>
                  <a:lnTo>
                    <a:pt x="510" y="20"/>
                  </a:lnTo>
                  <a:lnTo>
                    <a:pt x="502" y="17"/>
                  </a:lnTo>
                  <a:lnTo>
                    <a:pt x="493" y="13"/>
                  </a:lnTo>
                  <a:lnTo>
                    <a:pt x="484" y="10"/>
                  </a:lnTo>
                  <a:lnTo>
                    <a:pt x="476" y="8"/>
                  </a:lnTo>
                  <a:lnTo>
                    <a:pt x="471" y="6"/>
                  </a:lnTo>
                  <a:lnTo>
                    <a:pt x="464" y="5"/>
                  </a:lnTo>
                  <a:lnTo>
                    <a:pt x="458" y="5"/>
                  </a:lnTo>
                  <a:lnTo>
                    <a:pt x="451" y="3"/>
                  </a:lnTo>
                  <a:lnTo>
                    <a:pt x="445" y="1"/>
                  </a:lnTo>
                  <a:lnTo>
                    <a:pt x="438" y="1"/>
                  </a:lnTo>
                  <a:lnTo>
                    <a:pt x="432" y="1"/>
                  </a:lnTo>
                  <a:lnTo>
                    <a:pt x="425" y="0"/>
                  </a:lnTo>
                  <a:lnTo>
                    <a:pt x="418" y="0"/>
                  </a:lnTo>
                  <a:lnTo>
                    <a:pt x="411" y="0"/>
                  </a:lnTo>
                  <a:lnTo>
                    <a:pt x="404" y="1"/>
                  </a:lnTo>
                  <a:lnTo>
                    <a:pt x="398" y="1"/>
                  </a:lnTo>
                  <a:lnTo>
                    <a:pt x="391" y="1"/>
                  </a:lnTo>
                  <a:lnTo>
                    <a:pt x="384" y="3"/>
                  </a:lnTo>
                  <a:lnTo>
                    <a:pt x="378" y="5"/>
                  </a:lnTo>
                  <a:lnTo>
                    <a:pt x="370" y="5"/>
                  </a:lnTo>
                  <a:lnTo>
                    <a:pt x="362" y="6"/>
                  </a:lnTo>
                  <a:lnTo>
                    <a:pt x="356" y="8"/>
                  </a:lnTo>
                  <a:lnTo>
                    <a:pt x="349" y="10"/>
                  </a:lnTo>
                  <a:lnTo>
                    <a:pt x="341" y="12"/>
                  </a:lnTo>
                  <a:lnTo>
                    <a:pt x="333" y="13"/>
                  </a:lnTo>
                  <a:lnTo>
                    <a:pt x="326" y="17"/>
                  </a:lnTo>
                  <a:lnTo>
                    <a:pt x="319" y="20"/>
                  </a:lnTo>
                  <a:lnTo>
                    <a:pt x="311" y="22"/>
                  </a:lnTo>
                  <a:lnTo>
                    <a:pt x="305" y="25"/>
                  </a:lnTo>
                  <a:lnTo>
                    <a:pt x="297" y="27"/>
                  </a:lnTo>
                  <a:lnTo>
                    <a:pt x="289" y="31"/>
                  </a:lnTo>
                  <a:lnTo>
                    <a:pt x="281" y="34"/>
                  </a:lnTo>
                  <a:lnTo>
                    <a:pt x="275" y="38"/>
                  </a:lnTo>
                  <a:lnTo>
                    <a:pt x="267" y="42"/>
                  </a:lnTo>
                  <a:lnTo>
                    <a:pt x="259" y="47"/>
                  </a:lnTo>
                  <a:lnTo>
                    <a:pt x="254" y="50"/>
                  </a:lnTo>
                  <a:lnTo>
                    <a:pt x="247" y="53"/>
                  </a:lnTo>
                  <a:lnTo>
                    <a:pt x="242" y="56"/>
                  </a:lnTo>
                  <a:lnTo>
                    <a:pt x="237" y="59"/>
                  </a:lnTo>
                  <a:lnTo>
                    <a:pt x="230" y="61"/>
                  </a:lnTo>
                  <a:lnTo>
                    <a:pt x="225" y="65"/>
                  </a:lnTo>
                  <a:lnTo>
                    <a:pt x="220" y="69"/>
                  </a:lnTo>
                  <a:lnTo>
                    <a:pt x="215" y="73"/>
                  </a:lnTo>
                  <a:lnTo>
                    <a:pt x="208" y="76"/>
                  </a:lnTo>
                  <a:lnTo>
                    <a:pt x="203" y="81"/>
                  </a:lnTo>
                  <a:lnTo>
                    <a:pt x="198" y="84"/>
                  </a:lnTo>
                  <a:lnTo>
                    <a:pt x="192" y="89"/>
                  </a:lnTo>
                  <a:lnTo>
                    <a:pt x="187" y="91"/>
                  </a:lnTo>
                  <a:lnTo>
                    <a:pt x="182" y="97"/>
                  </a:lnTo>
                  <a:lnTo>
                    <a:pt x="175" y="101"/>
                  </a:lnTo>
                  <a:lnTo>
                    <a:pt x="171" y="104"/>
                  </a:lnTo>
                  <a:lnTo>
                    <a:pt x="166" y="108"/>
                  </a:lnTo>
                  <a:lnTo>
                    <a:pt x="160" y="114"/>
                  </a:lnTo>
                  <a:lnTo>
                    <a:pt x="154" y="116"/>
                  </a:lnTo>
                  <a:lnTo>
                    <a:pt x="150" y="121"/>
                  </a:lnTo>
                  <a:lnTo>
                    <a:pt x="145" y="125"/>
                  </a:lnTo>
                  <a:lnTo>
                    <a:pt x="140" y="131"/>
                  </a:lnTo>
                  <a:lnTo>
                    <a:pt x="136" y="135"/>
                  </a:lnTo>
                  <a:lnTo>
                    <a:pt x="131" y="140"/>
                  </a:lnTo>
                  <a:lnTo>
                    <a:pt x="126" y="144"/>
                  </a:lnTo>
                  <a:lnTo>
                    <a:pt x="122" y="149"/>
                  </a:lnTo>
                  <a:lnTo>
                    <a:pt x="116" y="153"/>
                  </a:lnTo>
                  <a:lnTo>
                    <a:pt x="113" y="159"/>
                  </a:lnTo>
                  <a:lnTo>
                    <a:pt x="106" y="163"/>
                  </a:lnTo>
                  <a:lnTo>
                    <a:pt x="103" y="167"/>
                  </a:lnTo>
                  <a:lnTo>
                    <a:pt x="98" y="172"/>
                  </a:lnTo>
                  <a:lnTo>
                    <a:pt x="94" y="178"/>
                  </a:lnTo>
                  <a:lnTo>
                    <a:pt x="89" y="183"/>
                  </a:lnTo>
                  <a:lnTo>
                    <a:pt x="85" y="187"/>
                  </a:lnTo>
                  <a:lnTo>
                    <a:pt x="81" y="192"/>
                  </a:lnTo>
                  <a:lnTo>
                    <a:pt x="77" y="197"/>
                  </a:lnTo>
                  <a:lnTo>
                    <a:pt x="73" y="201"/>
                  </a:lnTo>
                  <a:lnTo>
                    <a:pt x="69" y="206"/>
                  </a:lnTo>
                  <a:lnTo>
                    <a:pt x="64" y="212"/>
                  </a:lnTo>
                  <a:lnTo>
                    <a:pt x="62" y="217"/>
                  </a:lnTo>
                  <a:lnTo>
                    <a:pt x="58" y="222"/>
                  </a:lnTo>
                  <a:lnTo>
                    <a:pt x="54" y="226"/>
                  </a:lnTo>
                  <a:lnTo>
                    <a:pt x="50" y="231"/>
                  </a:lnTo>
                  <a:lnTo>
                    <a:pt x="47" y="236"/>
                  </a:lnTo>
                  <a:lnTo>
                    <a:pt x="43" y="240"/>
                  </a:lnTo>
                  <a:lnTo>
                    <a:pt x="41" y="247"/>
                  </a:lnTo>
                  <a:lnTo>
                    <a:pt x="37" y="252"/>
                  </a:lnTo>
                  <a:lnTo>
                    <a:pt x="34" y="257"/>
                  </a:lnTo>
                  <a:lnTo>
                    <a:pt x="32" y="261"/>
                  </a:lnTo>
                  <a:lnTo>
                    <a:pt x="28" y="267"/>
                  </a:lnTo>
                  <a:lnTo>
                    <a:pt x="25" y="272"/>
                  </a:lnTo>
                  <a:lnTo>
                    <a:pt x="22" y="277"/>
                  </a:lnTo>
                  <a:lnTo>
                    <a:pt x="20" y="282"/>
                  </a:lnTo>
                  <a:lnTo>
                    <a:pt x="17" y="286"/>
                  </a:lnTo>
                  <a:lnTo>
                    <a:pt x="15" y="291"/>
                  </a:lnTo>
                  <a:lnTo>
                    <a:pt x="13" y="298"/>
                  </a:lnTo>
                  <a:lnTo>
                    <a:pt x="8" y="307"/>
                  </a:lnTo>
                  <a:lnTo>
                    <a:pt x="4" y="316"/>
                  </a:lnTo>
                  <a:lnTo>
                    <a:pt x="3" y="321"/>
                  </a:lnTo>
                  <a:lnTo>
                    <a:pt x="1" y="327"/>
                  </a:lnTo>
                  <a:lnTo>
                    <a:pt x="0" y="331"/>
                  </a:lnTo>
                  <a:lnTo>
                    <a:pt x="0" y="337"/>
                  </a:lnTo>
                  <a:lnTo>
                    <a:pt x="18" y="342"/>
                  </a:lnTo>
                  <a:lnTo>
                    <a:pt x="18" y="3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60" name="Straight Arrow Connector 59"/>
          <p:cNvCxnSpPr/>
          <p:nvPr/>
        </p:nvCxnSpPr>
        <p:spPr>
          <a:xfrm>
            <a:off x="3277186" y="1371600"/>
            <a:ext cx="3625850" cy="1"/>
          </a:xfrm>
          <a:prstGeom prst="straightConnector1">
            <a:avLst/>
          </a:prstGeom>
          <a:ln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4477569" y="1371600"/>
            <a:ext cx="12394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Eras Demi ITC" panose="020B0805030504020804" pitchFamily="34" charset="0"/>
              </a:rPr>
              <a:t>d = 0.5m</a:t>
            </a:r>
            <a:endParaRPr lang="en-US" sz="2000" b="1" dirty="0">
              <a:latin typeface="Eras Demi ITC" panose="020B0805030504020804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592541" y="1981200"/>
            <a:ext cx="6078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Eras Demi ITC" panose="020B0805030504020804" pitchFamily="34" charset="0"/>
              </a:rPr>
              <a:t>5 N</a:t>
            </a:r>
            <a:endParaRPr lang="en-US" sz="2000" b="1" dirty="0">
              <a:solidFill>
                <a:schemeClr val="bg1"/>
              </a:solidFill>
              <a:latin typeface="Eras Demi ITC" panose="020B08050305040208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174476" y="2596634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Symbol" panose="05050102010706020507" pitchFamily="18" charset="2"/>
              </a:rPr>
              <a:t>m</a:t>
            </a:r>
            <a:r>
              <a:rPr lang="en-US" dirty="0" smtClean="0">
                <a:solidFill>
                  <a:schemeClr val="bg1"/>
                </a:solidFill>
                <a:latin typeface="Symbol" panose="05050102010706020507" pitchFamily="18" charset="2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Eras Demi ITC" panose="020B0805030504020804" pitchFamily="34" charset="0"/>
              </a:rPr>
              <a:t>= 0.4</a:t>
            </a:r>
            <a:endParaRPr lang="en-US" dirty="0">
              <a:solidFill>
                <a:schemeClr val="bg1"/>
              </a:solidFill>
              <a:latin typeface="Symbol" panose="05050102010706020507" pitchFamily="18" charset="2"/>
            </a:endParaRPr>
          </a:p>
        </p:txBody>
      </p:sp>
      <p:sp>
        <p:nvSpPr>
          <p:cNvPr id="64" name="AutoShape 36"/>
          <p:cNvSpPr>
            <a:spLocks noChangeAspect="1" noChangeArrowheads="1" noTextEdit="1"/>
          </p:cNvSpPr>
          <p:nvPr/>
        </p:nvSpPr>
        <p:spPr bwMode="auto">
          <a:xfrm>
            <a:off x="6858000" y="1583036"/>
            <a:ext cx="1371600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Freeform 42"/>
          <p:cNvSpPr>
            <a:spLocks/>
          </p:cNvSpPr>
          <p:nvPr/>
        </p:nvSpPr>
        <p:spPr bwMode="auto">
          <a:xfrm>
            <a:off x="7398335" y="1735138"/>
            <a:ext cx="409575" cy="355600"/>
          </a:xfrm>
          <a:custGeom>
            <a:avLst/>
            <a:gdLst>
              <a:gd name="T0" fmla="*/ 18 w 515"/>
              <a:gd name="T1" fmla="*/ 119 h 449"/>
              <a:gd name="T2" fmla="*/ 81 w 515"/>
              <a:gd name="T3" fmla="*/ 113 h 449"/>
              <a:gd name="T4" fmla="*/ 105 w 515"/>
              <a:gd name="T5" fmla="*/ 79 h 449"/>
              <a:gd name="T6" fmla="*/ 135 w 515"/>
              <a:gd name="T7" fmla="*/ 49 h 449"/>
              <a:gd name="T8" fmla="*/ 169 w 515"/>
              <a:gd name="T9" fmla="*/ 28 h 449"/>
              <a:gd name="T10" fmla="*/ 207 w 515"/>
              <a:gd name="T11" fmla="*/ 115 h 449"/>
              <a:gd name="T12" fmla="*/ 195 w 515"/>
              <a:gd name="T13" fmla="*/ 122 h 449"/>
              <a:gd name="T14" fmla="*/ 186 w 515"/>
              <a:gd name="T15" fmla="*/ 132 h 449"/>
              <a:gd name="T16" fmla="*/ 186 w 515"/>
              <a:gd name="T17" fmla="*/ 156 h 449"/>
              <a:gd name="T18" fmla="*/ 199 w 515"/>
              <a:gd name="T19" fmla="*/ 177 h 449"/>
              <a:gd name="T20" fmla="*/ 225 w 515"/>
              <a:gd name="T21" fmla="*/ 179 h 449"/>
              <a:gd name="T22" fmla="*/ 244 w 515"/>
              <a:gd name="T23" fmla="*/ 164 h 449"/>
              <a:gd name="T24" fmla="*/ 248 w 515"/>
              <a:gd name="T25" fmla="*/ 137 h 449"/>
              <a:gd name="T26" fmla="*/ 231 w 515"/>
              <a:gd name="T27" fmla="*/ 119 h 449"/>
              <a:gd name="T28" fmla="*/ 220 w 515"/>
              <a:gd name="T29" fmla="*/ 115 h 449"/>
              <a:gd name="T30" fmla="*/ 208 w 515"/>
              <a:gd name="T31" fmla="*/ 115 h 449"/>
              <a:gd name="T32" fmla="*/ 214 w 515"/>
              <a:gd name="T33" fmla="*/ 10 h 449"/>
              <a:gd name="T34" fmla="*/ 240 w 515"/>
              <a:gd name="T35" fmla="*/ 4 h 449"/>
              <a:gd name="T36" fmla="*/ 269 w 515"/>
              <a:gd name="T37" fmla="*/ 0 h 449"/>
              <a:gd name="T38" fmla="*/ 297 w 515"/>
              <a:gd name="T39" fmla="*/ 0 h 449"/>
              <a:gd name="T40" fmla="*/ 357 w 515"/>
              <a:gd name="T41" fmla="*/ 13 h 449"/>
              <a:gd name="T42" fmla="*/ 436 w 515"/>
              <a:gd name="T43" fmla="*/ 58 h 449"/>
              <a:gd name="T44" fmla="*/ 490 w 515"/>
              <a:gd name="T45" fmla="*/ 126 h 449"/>
              <a:gd name="T46" fmla="*/ 515 w 515"/>
              <a:gd name="T47" fmla="*/ 211 h 449"/>
              <a:gd name="T48" fmla="*/ 502 w 515"/>
              <a:gd name="T49" fmla="*/ 301 h 449"/>
              <a:gd name="T50" fmla="*/ 457 w 515"/>
              <a:gd name="T51" fmla="*/ 376 h 449"/>
              <a:gd name="T52" fmla="*/ 385 w 515"/>
              <a:gd name="T53" fmla="*/ 427 h 449"/>
              <a:gd name="T54" fmla="*/ 299 w 515"/>
              <a:gd name="T55" fmla="*/ 449 h 449"/>
              <a:gd name="T56" fmla="*/ 227 w 515"/>
              <a:gd name="T57" fmla="*/ 442 h 449"/>
              <a:gd name="T58" fmla="*/ 184 w 515"/>
              <a:gd name="T59" fmla="*/ 427 h 449"/>
              <a:gd name="T60" fmla="*/ 144 w 515"/>
              <a:gd name="T61" fmla="*/ 402 h 449"/>
              <a:gd name="T62" fmla="*/ 111 w 515"/>
              <a:gd name="T63" fmla="*/ 372 h 449"/>
              <a:gd name="T64" fmla="*/ 105 w 515"/>
              <a:gd name="T65" fmla="*/ 357 h 449"/>
              <a:gd name="T66" fmla="*/ 124 w 515"/>
              <a:gd name="T67" fmla="*/ 359 h 449"/>
              <a:gd name="T68" fmla="*/ 141 w 515"/>
              <a:gd name="T69" fmla="*/ 361 h 449"/>
              <a:gd name="T70" fmla="*/ 160 w 515"/>
              <a:gd name="T71" fmla="*/ 361 h 449"/>
              <a:gd name="T72" fmla="*/ 197 w 515"/>
              <a:gd name="T73" fmla="*/ 350 h 449"/>
              <a:gd name="T74" fmla="*/ 244 w 515"/>
              <a:gd name="T75" fmla="*/ 320 h 449"/>
              <a:gd name="T76" fmla="*/ 274 w 515"/>
              <a:gd name="T77" fmla="*/ 288 h 449"/>
              <a:gd name="T78" fmla="*/ 291 w 515"/>
              <a:gd name="T79" fmla="*/ 263 h 449"/>
              <a:gd name="T80" fmla="*/ 295 w 515"/>
              <a:gd name="T81" fmla="*/ 250 h 449"/>
              <a:gd name="T82" fmla="*/ 289 w 515"/>
              <a:gd name="T83" fmla="*/ 237 h 449"/>
              <a:gd name="T84" fmla="*/ 278 w 515"/>
              <a:gd name="T85" fmla="*/ 231 h 449"/>
              <a:gd name="T86" fmla="*/ 265 w 515"/>
              <a:gd name="T87" fmla="*/ 235 h 449"/>
              <a:gd name="T88" fmla="*/ 261 w 515"/>
              <a:gd name="T89" fmla="*/ 241 h 449"/>
              <a:gd name="T90" fmla="*/ 254 w 515"/>
              <a:gd name="T91" fmla="*/ 252 h 449"/>
              <a:gd name="T92" fmla="*/ 235 w 515"/>
              <a:gd name="T93" fmla="*/ 278 h 449"/>
              <a:gd name="T94" fmla="*/ 203 w 515"/>
              <a:gd name="T95" fmla="*/ 305 h 449"/>
              <a:gd name="T96" fmla="*/ 161 w 515"/>
              <a:gd name="T97" fmla="*/ 323 h 449"/>
              <a:gd name="T98" fmla="*/ 139 w 515"/>
              <a:gd name="T99" fmla="*/ 325 h 449"/>
              <a:gd name="T100" fmla="*/ 116 w 515"/>
              <a:gd name="T101" fmla="*/ 323 h 449"/>
              <a:gd name="T102" fmla="*/ 92 w 515"/>
              <a:gd name="T103" fmla="*/ 318 h 449"/>
              <a:gd name="T104" fmla="*/ 67 w 515"/>
              <a:gd name="T105" fmla="*/ 307 h 449"/>
              <a:gd name="T106" fmla="*/ 54 w 515"/>
              <a:gd name="T107" fmla="*/ 258 h 449"/>
              <a:gd name="T108" fmla="*/ 52 w 515"/>
              <a:gd name="T109" fmla="*/ 207 h 4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515" h="449">
                <a:moveTo>
                  <a:pt x="0" y="194"/>
                </a:moveTo>
                <a:lnTo>
                  <a:pt x="18" y="119"/>
                </a:lnTo>
                <a:lnTo>
                  <a:pt x="71" y="132"/>
                </a:lnTo>
                <a:lnTo>
                  <a:pt x="81" y="113"/>
                </a:lnTo>
                <a:lnTo>
                  <a:pt x="94" y="94"/>
                </a:lnTo>
                <a:lnTo>
                  <a:pt x="105" y="79"/>
                </a:lnTo>
                <a:lnTo>
                  <a:pt x="120" y="64"/>
                </a:lnTo>
                <a:lnTo>
                  <a:pt x="135" y="49"/>
                </a:lnTo>
                <a:lnTo>
                  <a:pt x="152" y="38"/>
                </a:lnTo>
                <a:lnTo>
                  <a:pt x="169" y="28"/>
                </a:lnTo>
                <a:lnTo>
                  <a:pt x="188" y="19"/>
                </a:lnTo>
                <a:lnTo>
                  <a:pt x="207" y="115"/>
                </a:lnTo>
                <a:lnTo>
                  <a:pt x="201" y="119"/>
                </a:lnTo>
                <a:lnTo>
                  <a:pt x="195" y="122"/>
                </a:lnTo>
                <a:lnTo>
                  <a:pt x="190" y="126"/>
                </a:lnTo>
                <a:lnTo>
                  <a:pt x="186" y="132"/>
                </a:lnTo>
                <a:lnTo>
                  <a:pt x="184" y="143"/>
                </a:lnTo>
                <a:lnTo>
                  <a:pt x="186" y="156"/>
                </a:lnTo>
                <a:lnTo>
                  <a:pt x="191" y="167"/>
                </a:lnTo>
                <a:lnTo>
                  <a:pt x="199" y="177"/>
                </a:lnTo>
                <a:lnTo>
                  <a:pt x="212" y="181"/>
                </a:lnTo>
                <a:lnTo>
                  <a:pt x="225" y="179"/>
                </a:lnTo>
                <a:lnTo>
                  <a:pt x="235" y="173"/>
                </a:lnTo>
                <a:lnTo>
                  <a:pt x="244" y="164"/>
                </a:lnTo>
                <a:lnTo>
                  <a:pt x="248" y="151"/>
                </a:lnTo>
                <a:lnTo>
                  <a:pt x="248" y="137"/>
                </a:lnTo>
                <a:lnTo>
                  <a:pt x="242" y="128"/>
                </a:lnTo>
                <a:lnTo>
                  <a:pt x="231" y="119"/>
                </a:lnTo>
                <a:lnTo>
                  <a:pt x="225" y="117"/>
                </a:lnTo>
                <a:lnTo>
                  <a:pt x="220" y="115"/>
                </a:lnTo>
                <a:lnTo>
                  <a:pt x="214" y="115"/>
                </a:lnTo>
                <a:lnTo>
                  <a:pt x="208" y="115"/>
                </a:lnTo>
                <a:lnTo>
                  <a:pt x="201" y="13"/>
                </a:lnTo>
                <a:lnTo>
                  <a:pt x="214" y="10"/>
                </a:lnTo>
                <a:lnTo>
                  <a:pt x="227" y="6"/>
                </a:lnTo>
                <a:lnTo>
                  <a:pt x="240" y="4"/>
                </a:lnTo>
                <a:lnTo>
                  <a:pt x="254" y="2"/>
                </a:lnTo>
                <a:lnTo>
                  <a:pt x="269" y="0"/>
                </a:lnTo>
                <a:lnTo>
                  <a:pt x="282" y="0"/>
                </a:lnTo>
                <a:lnTo>
                  <a:pt x="297" y="0"/>
                </a:lnTo>
                <a:lnTo>
                  <a:pt x="312" y="2"/>
                </a:lnTo>
                <a:lnTo>
                  <a:pt x="357" y="13"/>
                </a:lnTo>
                <a:lnTo>
                  <a:pt x="400" y="32"/>
                </a:lnTo>
                <a:lnTo>
                  <a:pt x="436" y="58"/>
                </a:lnTo>
                <a:lnTo>
                  <a:pt x="466" y="89"/>
                </a:lnTo>
                <a:lnTo>
                  <a:pt x="490" y="126"/>
                </a:lnTo>
                <a:lnTo>
                  <a:pt x="507" y="167"/>
                </a:lnTo>
                <a:lnTo>
                  <a:pt x="515" y="211"/>
                </a:lnTo>
                <a:lnTo>
                  <a:pt x="513" y="256"/>
                </a:lnTo>
                <a:lnTo>
                  <a:pt x="502" y="301"/>
                </a:lnTo>
                <a:lnTo>
                  <a:pt x="483" y="340"/>
                </a:lnTo>
                <a:lnTo>
                  <a:pt x="457" y="376"/>
                </a:lnTo>
                <a:lnTo>
                  <a:pt x="425" y="404"/>
                </a:lnTo>
                <a:lnTo>
                  <a:pt x="385" y="427"/>
                </a:lnTo>
                <a:lnTo>
                  <a:pt x="344" y="442"/>
                </a:lnTo>
                <a:lnTo>
                  <a:pt x="299" y="449"/>
                </a:lnTo>
                <a:lnTo>
                  <a:pt x="252" y="447"/>
                </a:lnTo>
                <a:lnTo>
                  <a:pt x="227" y="442"/>
                </a:lnTo>
                <a:lnTo>
                  <a:pt x="205" y="436"/>
                </a:lnTo>
                <a:lnTo>
                  <a:pt x="184" y="427"/>
                </a:lnTo>
                <a:lnTo>
                  <a:pt x="163" y="416"/>
                </a:lnTo>
                <a:lnTo>
                  <a:pt x="144" y="402"/>
                </a:lnTo>
                <a:lnTo>
                  <a:pt x="126" y="387"/>
                </a:lnTo>
                <a:lnTo>
                  <a:pt x="111" y="372"/>
                </a:lnTo>
                <a:lnTo>
                  <a:pt x="96" y="355"/>
                </a:lnTo>
                <a:lnTo>
                  <a:pt x="105" y="357"/>
                </a:lnTo>
                <a:lnTo>
                  <a:pt x="114" y="359"/>
                </a:lnTo>
                <a:lnTo>
                  <a:pt x="124" y="359"/>
                </a:lnTo>
                <a:lnTo>
                  <a:pt x="133" y="361"/>
                </a:lnTo>
                <a:lnTo>
                  <a:pt x="141" y="361"/>
                </a:lnTo>
                <a:lnTo>
                  <a:pt x="150" y="361"/>
                </a:lnTo>
                <a:lnTo>
                  <a:pt x="160" y="361"/>
                </a:lnTo>
                <a:lnTo>
                  <a:pt x="169" y="359"/>
                </a:lnTo>
                <a:lnTo>
                  <a:pt x="197" y="350"/>
                </a:lnTo>
                <a:lnTo>
                  <a:pt x="222" y="337"/>
                </a:lnTo>
                <a:lnTo>
                  <a:pt x="244" y="320"/>
                </a:lnTo>
                <a:lnTo>
                  <a:pt x="261" y="303"/>
                </a:lnTo>
                <a:lnTo>
                  <a:pt x="274" y="288"/>
                </a:lnTo>
                <a:lnTo>
                  <a:pt x="284" y="273"/>
                </a:lnTo>
                <a:lnTo>
                  <a:pt x="291" y="263"/>
                </a:lnTo>
                <a:lnTo>
                  <a:pt x="293" y="258"/>
                </a:lnTo>
                <a:lnTo>
                  <a:pt x="295" y="250"/>
                </a:lnTo>
                <a:lnTo>
                  <a:pt x="293" y="243"/>
                </a:lnTo>
                <a:lnTo>
                  <a:pt x="289" y="237"/>
                </a:lnTo>
                <a:lnTo>
                  <a:pt x="284" y="233"/>
                </a:lnTo>
                <a:lnTo>
                  <a:pt x="278" y="231"/>
                </a:lnTo>
                <a:lnTo>
                  <a:pt x="270" y="233"/>
                </a:lnTo>
                <a:lnTo>
                  <a:pt x="265" y="235"/>
                </a:lnTo>
                <a:lnTo>
                  <a:pt x="261" y="241"/>
                </a:lnTo>
                <a:lnTo>
                  <a:pt x="261" y="241"/>
                </a:lnTo>
                <a:lnTo>
                  <a:pt x="259" y="245"/>
                </a:lnTo>
                <a:lnTo>
                  <a:pt x="254" y="252"/>
                </a:lnTo>
                <a:lnTo>
                  <a:pt x="246" y="265"/>
                </a:lnTo>
                <a:lnTo>
                  <a:pt x="235" y="278"/>
                </a:lnTo>
                <a:lnTo>
                  <a:pt x="220" y="291"/>
                </a:lnTo>
                <a:lnTo>
                  <a:pt x="203" y="305"/>
                </a:lnTo>
                <a:lnTo>
                  <a:pt x="184" y="316"/>
                </a:lnTo>
                <a:lnTo>
                  <a:pt x="161" y="323"/>
                </a:lnTo>
                <a:lnTo>
                  <a:pt x="150" y="325"/>
                </a:lnTo>
                <a:lnTo>
                  <a:pt x="139" y="325"/>
                </a:lnTo>
                <a:lnTo>
                  <a:pt x="128" y="325"/>
                </a:lnTo>
                <a:lnTo>
                  <a:pt x="116" y="323"/>
                </a:lnTo>
                <a:lnTo>
                  <a:pt x="105" y="322"/>
                </a:lnTo>
                <a:lnTo>
                  <a:pt x="92" y="318"/>
                </a:lnTo>
                <a:lnTo>
                  <a:pt x="81" y="312"/>
                </a:lnTo>
                <a:lnTo>
                  <a:pt x="67" y="307"/>
                </a:lnTo>
                <a:lnTo>
                  <a:pt x="60" y="282"/>
                </a:lnTo>
                <a:lnTo>
                  <a:pt x="54" y="258"/>
                </a:lnTo>
                <a:lnTo>
                  <a:pt x="50" y="231"/>
                </a:lnTo>
                <a:lnTo>
                  <a:pt x="52" y="207"/>
                </a:lnTo>
                <a:lnTo>
                  <a:pt x="0" y="19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Freeform 43"/>
          <p:cNvSpPr>
            <a:spLocks/>
          </p:cNvSpPr>
          <p:nvPr/>
        </p:nvSpPr>
        <p:spPr bwMode="auto">
          <a:xfrm>
            <a:off x="7552323" y="1744663"/>
            <a:ext cx="17463" cy="80963"/>
          </a:xfrm>
          <a:custGeom>
            <a:avLst/>
            <a:gdLst>
              <a:gd name="T0" fmla="*/ 19 w 20"/>
              <a:gd name="T1" fmla="*/ 102 h 102"/>
              <a:gd name="T2" fmla="*/ 0 w 20"/>
              <a:gd name="T3" fmla="*/ 6 h 102"/>
              <a:gd name="T4" fmla="*/ 3 w 20"/>
              <a:gd name="T5" fmla="*/ 4 h 102"/>
              <a:gd name="T6" fmla="*/ 7 w 20"/>
              <a:gd name="T7" fmla="*/ 2 h 102"/>
              <a:gd name="T8" fmla="*/ 9 w 20"/>
              <a:gd name="T9" fmla="*/ 2 h 102"/>
              <a:gd name="T10" fmla="*/ 13 w 20"/>
              <a:gd name="T11" fmla="*/ 0 h 102"/>
              <a:gd name="T12" fmla="*/ 20 w 20"/>
              <a:gd name="T13" fmla="*/ 102 h 102"/>
              <a:gd name="T14" fmla="*/ 20 w 20"/>
              <a:gd name="T15" fmla="*/ 102 h 102"/>
              <a:gd name="T16" fmla="*/ 20 w 20"/>
              <a:gd name="T17" fmla="*/ 102 h 102"/>
              <a:gd name="T18" fmla="*/ 19 w 20"/>
              <a:gd name="T19" fmla="*/ 102 h 102"/>
              <a:gd name="T20" fmla="*/ 19 w 20"/>
              <a:gd name="T21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0" h="102">
                <a:moveTo>
                  <a:pt x="19" y="102"/>
                </a:moveTo>
                <a:lnTo>
                  <a:pt x="0" y="6"/>
                </a:lnTo>
                <a:lnTo>
                  <a:pt x="3" y="4"/>
                </a:lnTo>
                <a:lnTo>
                  <a:pt x="7" y="2"/>
                </a:lnTo>
                <a:lnTo>
                  <a:pt x="9" y="2"/>
                </a:lnTo>
                <a:lnTo>
                  <a:pt x="13" y="0"/>
                </a:lnTo>
                <a:lnTo>
                  <a:pt x="20" y="102"/>
                </a:lnTo>
                <a:lnTo>
                  <a:pt x="20" y="102"/>
                </a:lnTo>
                <a:lnTo>
                  <a:pt x="20" y="102"/>
                </a:lnTo>
                <a:lnTo>
                  <a:pt x="19" y="102"/>
                </a:lnTo>
                <a:lnTo>
                  <a:pt x="19" y="10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Freeform 47"/>
          <p:cNvSpPr>
            <a:spLocks/>
          </p:cNvSpPr>
          <p:nvPr/>
        </p:nvSpPr>
        <p:spPr bwMode="auto">
          <a:xfrm>
            <a:off x="6993523" y="1943100"/>
            <a:ext cx="1166813" cy="1168400"/>
          </a:xfrm>
          <a:custGeom>
            <a:avLst/>
            <a:gdLst>
              <a:gd name="T0" fmla="*/ 148 w 1470"/>
              <a:gd name="T1" fmla="*/ 1245 h 1472"/>
              <a:gd name="T2" fmla="*/ 158 w 1470"/>
              <a:gd name="T3" fmla="*/ 1058 h 1472"/>
              <a:gd name="T4" fmla="*/ 261 w 1470"/>
              <a:gd name="T5" fmla="*/ 963 h 1472"/>
              <a:gd name="T6" fmla="*/ 383 w 1470"/>
              <a:gd name="T7" fmla="*/ 921 h 1472"/>
              <a:gd name="T8" fmla="*/ 462 w 1470"/>
              <a:gd name="T9" fmla="*/ 912 h 1472"/>
              <a:gd name="T10" fmla="*/ 483 w 1470"/>
              <a:gd name="T11" fmla="*/ 918 h 1472"/>
              <a:gd name="T12" fmla="*/ 415 w 1470"/>
              <a:gd name="T13" fmla="*/ 515 h 1472"/>
              <a:gd name="T14" fmla="*/ 250 w 1470"/>
              <a:gd name="T15" fmla="*/ 525 h 1472"/>
              <a:gd name="T16" fmla="*/ 94 w 1470"/>
              <a:gd name="T17" fmla="*/ 485 h 1472"/>
              <a:gd name="T18" fmla="*/ 1 w 1470"/>
              <a:gd name="T19" fmla="*/ 350 h 1472"/>
              <a:gd name="T20" fmla="*/ 50 w 1470"/>
              <a:gd name="T21" fmla="*/ 106 h 1472"/>
              <a:gd name="T22" fmla="*/ 65 w 1470"/>
              <a:gd name="T23" fmla="*/ 28 h 1472"/>
              <a:gd name="T24" fmla="*/ 137 w 1470"/>
              <a:gd name="T25" fmla="*/ 0 h 1472"/>
              <a:gd name="T26" fmla="*/ 206 w 1470"/>
              <a:gd name="T27" fmla="*/ 91 h 1472"/>
              <a:gd name="T28" fmla="*/ 150 w 1470"/>
              <a:gd name="T29" fmla="*/ 158 h 1472"/>
              <a:gd name="T30" fmla="*/ 64 w 1470"/>
              <a:gd name="T31" fmla="*/ 237 h 1472"/>
              <a:gd name="T32" fmla="*/ 127 w 1470"/>
              <a:gd name="T33" fmla="*/ 442 h 1472"/>
              <a:gd name="T34" fmla="*/ 270 w 1470"/>
              <a:gd name="T35" fmla="*/ 472 h 1472"/>
              <a:gd name="T36" fmla="*/ 430 w 1470"/>
              <a:gd name="T37" fmla="*/ 457 h 1472"/>
              <a:gd name="T38" fmla="*/ 547 w 1470"/>
              <a:gd name="T39" fmla="*/ 399 h 1472"/>
              <a:gd name="T40" fmla="*/ 695 w 1470"/>
              <a:gd name="T41" fmla="*/ 284 h 1472"/>
              <a:gd name="T42" fmla="*/ 865 w 1470"/>
              <a:gd name="T43" fmla="*/ 307 h 1472"/>
              <a:gd name="T44" fmla="*/ 968 w 1470"/>
              <a:gd name="T45" fmla="*/ 416 h 1472"/>
              <a:gd name="T46" fmla="*/ 1145 w 1470"/>
              <a:gd name="T47" fmla="*/ 425 h 1472"/>
              <a:gd name="T48" fmla="*/ 1269 w 1470"/>
              <a:gd name="T49" fmla="*/ 450 h 1472"/>
              <a:gd name="T50" fmla="*/ 1340 w 1470"/>
              <a:gd name="T51" fmla="*/ 489 h 1472"/>
              <a:gd name="T52" fmla="*/ 1269 w 1470"/>
              <a:gd name="T53" fmla="*/ 508 h 1472"/>
              <a:gd name="T54" fmla="*/ 1201 w 1470"/>
              <a:gd name="T55" fmla="*/ 489 h 1472"/>
              <a:gd name="T56" fmla="*/ 1085 w 1470"/>
              <a:gd name="T57" fmla="*/ 476 h 1472"/>
              <a:gd name="T58" fmla="*/ 989 w 1470"/>
              <a:gd name="T59" fmla="*/ 500 h 1472"/>
              <a:gd name="T60" fmla="*/ 985 w 1470"/>
              <a:gd name="T61" fmla="*/ 683 h 1472"/>
              <a:gd name="T62" fmla="*/ 1034 w 1470"/>
              <a:gd name="T63" fmla="*/ 681 h 1472"/>
              <a:gd name="T64" fmla="*/ 1075 w 1470"/>
              <a:gd name="T65" fmla="*/ 709 h 1472"/>
              <a:gd name="T66" fmla="*/ 1229 w 1470"/>
              <a:gd name="T67" fmla="*/ 632 h 1472"/>
              <a:gd name="T68" fmla="*/ 1365 w 1470"/>
              <a:gd name="T69" fmla="*/ 549 h 1472"/>
              <a:gd name="T70" fmla="*/ 1212 w 1470"/>
              <a:gd name="T71" fmla="*/ 709 h 1472"/>
              <a:gd name="T72" fmla="*/ 1088 w 1470"/>
              <a:gd name="T73" fmla="*/ 786 h 1472"/>
              <a:gd name="T74" fmla="*/ 1049 w 1470"/>
              <a:gd name="T75" fmla="*/ 831 h 1472"/>
              <a:gd name="T76" fmla="*/ 972 w 1470"/>
              <a:gd name="T77" fmla="*/ 829 h 1472"/>
              <a:gd name="T78" fmla="*/ 951 w 1470"/>
              <a:gd name="T79" fmla="*/ 996 h 1472"/>
              <a:gd name="T80" fmla="*/ 1105 w 1470"/>
              <a:gd name="T81" fmla="*/ 991 h 1472"/>
              <a:gd name="T82" fmla="*/ 1250 w 1470"/>
              <a:gd name="T83" fmla="*/ 1094 h 1472"/>
              <a:gd name="T84" fmla="*/ 1280 w 1470"/>
              <a:gd name="T85" fmla="*/ 1340 h 1472"/>
              <a:gd name="T86" fmla="*/ 1468 w 1470"/>
              <a:gd name="T87" fmla="*/ 1434 h 1472"/>
              <a:gd name="T88" fmla="*/ 1440 w 1470"/>
              <a:gd name="T89" fmla="*/ 1472 h 1472"/>
              <a:gd name="T90" fmla="*/ 1229 w 1470"/>
              <a:gd name="T91" fmla="*/ 1252 h 1472"/>
              <a:gd name="T92" fmla="*/ 1165 w 1470"/>
              <a:gd name="T93" fmla="*/ 1075 h 1472"/>
              <a:gd name="T94" fmla="*/ 1022 w 1470"/>
              <a:gd name="T95" fmla="*/ 1040 h 1472"/>
              <a:gd name="T96" fmla="*/ 470 w 1470"/>
              <a:gd name="T97" fmla="*/ 1096 h 1472"/>
              <a:gd name="T98" fmla="*/ 466 w 1470"/>
              <a:gd name="T99" fmla="*/ 966 h 1472"/>
              <a:gd name="T100" fmla="*/ 357 w 1470"/>
              <a:gd name="T101" fmla="*/ 983 h 1472"/>
              <a:gd name="T102" fmla="*/ 193 w 1470"/>
              <a:gd name="T103" fmla="*/ 1113 h 1472"/>
              <a:gd name="T104" fmla="*/ 225 w 1470"/>
              <a:gd name="T105" fmla="*/ 1295 h 1472"/>
              <a:gd name="T106" fmla="*/ 48 w 1470"/>
              <a:gd name="T107" fmla="*/ 1466 h 1472"/>
              <a:gd name="T108" fmla="*/ 33 w 1470"/>
              <a:gd name="T109" fmla="*/ 1425 h 14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470" h="1472">
                <a:moveTo>
                  <a:pt x="50" y="1414"/>
                </a:moveTo>
                <a:lnTo>
                  <a:pt x="212" y="1384"/>
                </a:lnTo>
                <a:lnTo>
                  <a:pt x="184" y="1335"/>
                </a:lnTo>
                <a:lnTo>
                  <a:pt x="163" y="1288"/>
                </a:lnTo>
                <a:lnTo>
                  <a:pt x="148" y="1245"/>
                </a:lnTo>
                <a:lnTo>
                  <a:pt x="137" y="1201"/>
                </a:lnTo>
                <a:lnTo>
                  <a:pt x="133" y="1162"/>
                </a:lnTo>
                <a:lnTo>
                  <a:pt x="135" y="1126"/>
                </a:lnTo>
                <a:lnTo>
                  <a:pt x="144" y="1090"/>
                </a:lnTo>
                <a:lnTo>
                  <a:pt x="158" y="1058"/>
                </a:lnTo>
                <a:lnTo>
                  <a:pt x="173" y="1034"/>
                </a:lnTo>
                <a:lnTo>
                  <a:pt x="191" y="1012"/>
                </a:lnTo>
                <a:lnTo>
                  <a:pt x="214" y="993"/>
                </a:lnTo>
                <a:lnTo>
                  <a:pt x="237" y="976"/>
                </a:lnTo>
                <a:lnTo>
                  <a:pt x="261" y="963"/>
                </a:lnTo>
                <a:lnTo>
                  <a:pt x="285" y="949"/>
                </a:lnTo>
                <a:lnTo>
                  <a:pt x="312" y="940"/>
                </a:lnTo>
                <a:lnTo>
                  <a:pt x="336" y="933"/>
                </a:lnTo>
                <a:lnTo>
                  <a:pt x="361" y="927"/>
                </a:lnTo>
                <a:lnTo>
                  <a:pt x="383" y="921"/>
                </a:lnTo>
                <a:lnTo>
                  <a:pt x="406" y="918"/>
                </a:lnTo>
                <a:lnTo>
                  <a:pt x="425" y="916"/>
                </a:lnTo>
                <a:lnTo>
                  <a:pt x="440" y="914"/>
                </a:lnTo>
                <a:lnTo>
                  <a:pt x="453" y="912"/>
                </a:lnTo>
                <a:lnTo>
                  <a:pt x="462" y="912"/>
                </a:lnTo>
                <a:lnTo>
                  <a:pt x="466" y="912"/>
                </a:lnTo>
                <a:lnTo>
                  <a:pt x="470" y="912"/>
                </a:lnTo>
                <a:lnTo>
                  <a:pt x="475" y="914"/>
                </a:lnTo>
                <a:lnTo>
                  <a:pt x="479" y="916"/>
                </a:lnTo>
                <a:lnTo>
                  <a:pt x="483" y="918"/>
                </a:lnTo>
                <a:lnTo>
                  <a:pt x="519" y="495"/>
                </a:lnTo>
                <a:lnTo>
                  <a:pt x="498" y="500"/>
                </a:lnTo>
                <a:lnTo>
                  <a:pt x="473" y="506"/>
                </a:lnTo>
                <a:lnTo>
                  <a:pt x="445" y="510"/>
                </a:lnTo>
                <a:lnTo>
                  <a:pt x="415" y="515"/>
                </a:lnTo>
                <a:lnTo>
                  <a:pt x="385" y="519"/>
                </a:lnTo>
                <a:lnTo>
                  <a:pt x="351" y="523"/>
                </a:lnTo>
                <a:lnTo>
                  <a:pt x="317" y="525"/>
                </a:lnTo>
                <a:lnTo>
                  <a:pt x="284" y="527"/>
                </a:lnTo>
                <a:lnTo>
                  <a:pt x="250" y="525"/>
                </a:lnTo>
                <a:lnTo>
                  <a:pt x="216" y="523"/>
                </a:lnTo>
                <a:lnTo>
                  <a:pt x="184" y="517"/>
                </a:lnTo>
                <a:lnTo>
                  <a:pt x="152" y="510"/>
                </a:lnTo>
                <a:lnTo>
                  <a:pt x="122" y="498"/>
                </a:lnTo>
                <a:lnTo>
                  <a:pt x="94" y="485"/>
                </a:lnTo>
                <a:lnTo>
                  <a:pt x="69" y="468"/>
                </a:lnTo>
                <a:lnTo>
                  <a:pt x="47" y="448"/>
                </a:lnTo>
                <a:lnTo>
                  <a:pt x="26" y="419"/>
                </a:lnTo>
                <a:lnTo>
                  <a:pt x="11" y="387"/>
                </a:lnTo>
                <a:lnTo>
                  <a:pt x="1" y="350"/>
                </a:lnTo>
                <a:lnTo>
                  <a:pt x="0" y="309"/>
                </a:lnTo>
                <a:lnTo>
                  <a:pt x="3" y="263"/>
                </a:lnTo>
                <a:lnTo>
                  <a:pt x="13" y="215"/>
                </a:lnTo>
                <a:lnTo>
                  <a:pt x="28" y="162"/>
                </a:lnTo>
                <a:lnTo>
                  <a:pt x="50" y="106"/>
                </a:lnTo>
                <a:lnTo>
                  <a:pt x="47" y="89"/>
                </a:lnTo>
                <a:lnTo>
                  <a:pt x="47" y="74"/>
                </a:lnTo>
                <a:lnTo>
                  <a:pt x="48" y="57"/>
                </a:lnTo>
                <a:lnTo>
                  <a:pt x="56" y="42"/>
                </a:lnTo>
                <a:lnTo>
                  <a:pt x="65" y="28"/>
                </a:lnTo>
                <a:lnTo>
                  <a:pt x="77" y="17"/>
                </a:lnTo>
                <a:lnTo>
                  <a:pt x="90" y="10"/>
                </a:lnTo>
                <a:lnTo>
                  <a:pt x="105" y="4"/>
                </a:lnTo>
                <a:lnTo>
                  <a:pt x="120" y="0"/>
                </a:lnTo>
                <a:lnTo>
                  <a:pt x="137" y="0"/>
                </a:lnTo>
                <a:lnTo>
                  <a:pt x="152" y="4"/>
                </a:lnTo>
                <a:lnTo>
                  <a:pt x="167" y="12"/>
                </a:lnTo>
                <a:lnTo>
                  <a:pt x="190" y="32"/>
                </a:lnTo>
                <a:lnTo>
                  <a:pt x="205" y="60"/>
                </a:lnTo>
                <a:lnTo>
                  <a:pt x="206" y="91"/>
                </a:lnTo>
                <a:lnTo>
                  <a:pt x="197" y="121"/>
                </a:lnTo>
                <a:lnTo>
                  <a:pt x="188" y="134"/>
                </a:lnTo>
                <a:lnTo>
                  <a:pt x="176" y="145"/>
                </a:lnTo>
                <a:lnTo>
                  <a:pt x="163" y="153"/>
                </a:lnTo>
                <a:lnTo>
                  <a:pt x="150" y="158"/>
                </a:lnTo>
                <a:lnTo>
                  <a:pt x="135" y="162"/>
                </a:lnTo>
                <a:lnTo>
                  <a:pt x="120" y="162"/>
                </a:lnTo>
                <a:lnTo>
                  <a:pt x="105" y="158"/>
                </a:lnTo>
                <a:lnTo>
                  <a:pt x="90" y="153"/>
                </a:lnTo>
                <a:lnTo>
                  <a:pt x="64" y="237"/>
                </a:lnTo>
                <a:lnTo>
                  <a:pt x="54" y="310"/>
                </a:lnTo>
                <a:lnTo>
                  <a:pt x="62" y="369"/>
                </a:lnTo>
                <a:lnTo>
                  <a:pt x="88" y="412"/>
                </a:lnTo>
                <a:lnTo>
                  <a:pt x="107" y="429"/>
                </a:lnTo>
                <a:lnTo>
                  <a:pt x="127" y="442"/>
                </a:lnTo>
                <a:lnTo>
                  <a:pt x="152" y="453"/>
                </a:lnTo>
                <a:lnTo>
                  <a:pt x="178" y="461"/>
                </a:lnTo>
                <a:lnTo>
                  <a:pt x="208" y="466"/>
                </a:lnTo>
                <a:lnTo>
                  <a:pt x="238" y="470"/>
                </a:lnTo>
                <a:lnTo>
                  <a:pt x="270" y="472"/>
                </a:lnTo>
                <a:lnTo>
                  <a:pt x="302" y="470"/>
                </a:lnTo>
                <a:lnTo>
                  <a:pt x="334" y="470"/>
                </a:lnTo>
                <a:lnTo>
                  <a:pt x="366" y="466"/>
                </a:lnTo>
                <a:lnTo>
                  <a:pt x="398" y="463"/>
                </a:lnTo>
                <a:lnTo>
                  <a:pt x="430" y="457"/>
                </a:lnTo>
                <a:lnTo>
                  <a:pt x="458" y="451"/>
                </a:lnTo>
                <a:lnTo>
                  <a:pt x="485" y="446"/>
                </a:lnTo>
                <a:lnTo>
                  <a:pt x="509" y="440"/>
                </a:lnTo>
                <a:lnTo>
                  <a:pt x="532" y="434"/>
                </a:lnTo>
                <a:lnTo>
                  <a:pt x="547" y="399"/>
                </a:lnTo>
                <a:lnTo>
                  <a:pt x="569" y="367"/>
                </a:lnTo>
                <a:lnTo>
                  <a:pt x="594" y="339"/>
                </a:lnTo>
                <a:lnTo>
                  <a:pt x="626" y="314"/>
                </a:lnTo>
                <a:lnTo>
                  <a:pt x="658" y="297"/>
                </a:lnTo>
                <a:lnTo>
                  <a:pt x="695" y="284"/>
                </a:lnTo>
                <a:lnTo>
                  <a:pt x="735" y="278"/>
                </a:lnTo>
                <a:lnTo>
                  <a:pt x="774" y="278"/>
                </a:lnTo>
                <a:lnTo>
                  <a:pt x="806" y="284"/>
                </a:lnTo>
                <a:lnTo>
                  <a:pt x="836" y="294"/>
                </a:lnTo>
                <a:lnTo>
                  <a:pt x="865" y="307"/>
                </a:lnTo>
                <a:lnTo>
                  <a:pt x="891" y="322"/>
                </a:lnTo>
                <a:lnTo>
                  <a:pt x="915" y="342"/>
                </a:lnTo>
                <a:lnTo>
                  <a:pt x="936" y="365"/>
                </a:lnTo>
                <a:lnTo>
                  <a:pt x="953" y="389"/>
                </a:lnTo>
                <a:lnTo>
                  <a:pt x="968" y="416"/>
                </a:lnTo>
                <a:lnTo>
                  <a:pt x="1007" y="418"/>
                </a:lnTo>
                <a:lnTo>
                  <a:pt x="1045" y="418"/>
                </a:lnTo>
                <a:lnTo>
                  <a:pt x="1081" y="419"/>
                </a:lnTo>
                <a:lnTo>
                  <a:pt x="1115" y="423"/>
                </a:lnTo>
                <a:lnTo>
                  <a:pt x="1145" y="425"/>
                </a:lnTo>
                <a:lnTo>
                  <a:pt x="1173" y="429"/>
                </a:lnTo>
                <a:lnTo>
                  <a:pt x="1201" y="434"/>
                </a:lnTo>
                <a:lnTo>
                  <a:pt x="1226" y="438"/>
                </a:lnTo>
                <a:lnTo>
                  <a:pt x="1248" y="444"/>
                </a:lnTo>
                <a:lnTo>
                  <a:pt x="1269" y="450"/>
                </a:lnTo>
                <a:lnTo>
                  <a:pt x="1288" y="457"/>
                </a:lnTo>
                <a:lnTo>
                  <a:pt x="1303" y="465"/>
                </a:lnTo>
                <a:lnTo>
                  <a:pt x="1318" y="472"/>
                </a:lnTo>
                <a:lnTo>
                  <a:pt x="1331" y="480"/>
                </a:lnTo>
                <a:lnTo>
                  <a:pt x="1340" y="489"/>
                </a:lnTo>
                <a:lnTo>
                  <a:pt x="1350" y="498"/>
                </a:lnTo>
                <a:lnTo>
                  <a:pt x="1291" y="519"/>
                </a:lnTo>
                <a:lnTo>
                  <a:pt x="1286" y="515"/>
                </a:lnTo>
                <a:lnTo>
                  <a:pt x="1278" y="512"/>
                </a:lnTo>
                <a:lnTo>
                  <a:pt x="1269" y="508"/>
                </a:lnTo>
                <a:lnTo>
                  <a:pt x="1259" y="504"/>
                </a:lnTo>
                <a:lnTo>
                  <a:pt x="1246" y="500"/>
                </a:lnTo>
                <a:lnTo>
                  <a:pt x="1233" y="497"/>
                </a:lnTo>
                <a:lnTo>
                  <a:pt x="1218" y="493"/>
                </a:lnTo>
                <a:lnTo>
                  <a:pt x="1201" y="489"/>
                </a:lnTo>
                <a:lnTo>
                  <a:pt x="1182" y="487"/>
                </a:lnTo>
                <a:lnTo>
                  <a:pt x="1160" y="483"/>
                </a:lnTo>
                <a:lnTo>
                  <a:pt x="1137" y="480"/>
                </a:lnTo>
                <a:lnTo>
                  <a:pt x="1113" y="478"/>
                </a:lnTo>
                <a:lnTo>
                  <a:pt x="1085" y="476"/>
                </a:lnTo>
                <a:lnTo>
                  <a:pt x="1053" y="474"/>
                </a:lnTo>
                <a:lnTo>
                  <a:pt x="1021" y="472"/>
                </a:lnTo>
                <a:lnTo>
                  <a:pt x="985" y="470"/>
                </a:lnTo>
                <a:lnTo>
                  <a:pt x="987" y="485"/>
                </a:lnTo>
                <a:lnTo>
                  <a:pt x="989" y="500"/>
                </a:lnTo>
                <a:lnTo>
                  <a:pt x="989" y="517"/>
                </a:lnTo>
                <a:lnTo>
                  <a:pt x="989" y="532"/>
                </a:lnTo>
                <a:lnTo>
                  <a:pt x="989" y="532"/>
                </a:lnTo>
                <a:lnTo>
                  <a:pt x="975" y="686"/>
                </a:lnTo>
                <a:lnTo>
                  <a:pt x="985" y="683"/>
                </a:lnTo>
                <a:lnTo>
                  <a:pt x="994" y="681"/>
                </a:lnTo>
                <a:lnTo>
                  <a:pt x="1004" y="679"/>
                </a:lnTo>
                <a:lnTo>
                  <a:pt x="1015" y="679"/>
                </a:lnTo>
                <a:lnTo>
                  <a:pt x="1024" y="679"/>
                </a:lnTo>
                <a:lnTo>
                  <a:pt x="1034" y="681"/>
                </a:lnTo>
                <a:lnTo>
                  <a:pt x="1043" y="684"/>
                </a:lnTo>
                <a:lnTo>
                  <a:pt x="1053" y="688"/>
                </a:lnTo>
                <a:lnTo>
                  <a:pt x="1062" y="694"/>
                </a:lnTo>
                <a:lnTo>
                  <a:pt x="1069" y="701"/>
                </a:lnTo>
                <a:lnTo>
                  <a:pt x="1075" y="709"/>
                </a:lnTo>
                <a:lnTo>
                  <a:pt x="1081" y="716"/>
                </a:lnTo>
                <a:lnTo>
                  <a:pt x="1122" y="696"/>
                </a:lnTo>
                <a:lnTo>
                  <a:pt x="1160" y="675"/>
                </a:lnTo>
                <a:lnTo>
                  <a:pt x="1197" y="654"/>
                </a:lnTo>
                <a:lnTo>
                  <a:pt x="1229" y="632"/>
                </a:lnTo>
                <a:lnTo>
                  <a:pt x="1258" y="611"/>
                </a:lnTo>
                <a:lnTo>
                  <a:pt x="1282" y="590"/>
                </a:lnTo>
                <a:lnTo>
                  <a:pt x="1299" y="572"/>
                </a:lnTo>
                <a:lnTo>
                  <a:pt x="1308" y="555"/>
                </a:lnTo>
                <a:lnTo>
                  <a:pt x="1365" y="549"/>
                </a:lnTo>
                <a:lnTo>
                  <a:pt x="1353" y="583"/>
                </a:lnTo>
                <a:lnTo>
                  <a:pt x="1331" y="617"/>
                </a:lnTo>
                <a:lnTo>
                  <a:pt x="1297" y="651"/>
                </a:lnTo>
                <a:lnTo>
                  <a:pt x="1256" y="681"/>
                </a:lnTo>
                <a:lnTo>
                  <a:pt x="1212" y="709"/>
                </a:lnTo>
                <a:lnTo>
                  <a:pt x="1167" y="735"/>
                </a:lnTo>
                <a:lnTo>
                  <a:pt x="1126" y="756"/>
                </a:lnTo>
                <a:lnTo>
                  <a:pt x="1092" y="773"/>
                </a:lnTo>
                <a:lnTo>
                  <a:pt x="1090" y="780"/>
                </a:lnTo>
                <a:lnTo>
                  <a:pt x="1088" y="786"/>
                </a:lnTo>
                <a:lnTo>
                  <a:pt x="1085" y="792"/>
                </a:lnTo>
                <a:lnTo>
                  <a:pt x="1083" y="799"/>
                </a:lnTo>
                <a:lnTo>
                  <a:pt x="1073" y="812"/>
                </a:lnTo>
                <a:lnTo>
                  <a:pt x="1062" y="822"/>
                </a:lnTo>
                <a:lnTo>
                  <a:pt x="1049" y="831"/>
                </a:lnTo>
                <a:lnTo>
                  <a:pt x="1034" y="837"/>
                </a:lnTo>
                <a:lnTo>
                  <a:pt x="1019" y="839"/>
                </a:lnTo>
                <a:lnTo>
                  <a:pt x="1002" y="839"/>
                </a:lnTo>
                <a:lnTo>
                  <a:pt x="987" y="835"/>
                </a:lnTo>
                <a:lnTo>
                  <a:pt x="972" y="829"/>
                </a:lnTo>
                <a:lnTo>
                  <a:pt x="970" y="827"/>
                </a:lnTo>
                <a:lnTo>
                  <a:pt x="968" y="825"/>
                </a:lnTo>
                <a:lnTo>
                  <a:pt x="966" y="825"/>
                </a:lnTo>
                <a:lnTo>
                  <a:pt x="964" y="824"/>
                </a:lnTo>
                <a:lnTo>
                  <a:pt x="951" y="996"/>
                </a:lnTo>
                <a:lnTo>
                  <a:pt x="977" y="991"/>
                </a:lnTo>
                <a:lnTo>
                  <a:pt x="1007" y="987"/>
                </a:lnTo>
                <a:lnTo>
                  <a:pt x="1039" y="985"/>
                </a:lnTo>
                <a:lnTo>
                  <a:pt x="1071" y="985"/>
                </a:lnTo>
                <a:lnTo>
                  <a:pt x="1105" y="991"/>
                </a:lnTo>
                <a:lnTo>
                  <a:pt x="1139" y="998"/>
                </a:lnTo>
                <a:lnTo>
                  <a:pt x="1171" y="1013"/>
                </a:lnTo>
                <a:lnTo>
                  <a:pt x="1201" y="1034"/>
                </a:lnTo>
                <a:lnTo>
                  <a:pt x="1227" y="1060"/>
                </a:lnTo>
                <a:lnTo>
                  <a:pt x="1250" y="1094"/>
                </a:lnTo>
                <a:lnTo>
                  <a:pt x="1267" y="1132"/>
                </a:lnTo>
                <a:lnTo>
                  <a:pt x="1278" y="1175"/>
                </a:lnTo>
                <a:lnTo>
                  <a:pt x="1284" y="1226"/>
                </a:lnTo>
                <a:lnTo>
                  <a:pt x="1284" y="1280"/>
                </a:lnTo>
                <a:lnTo>
                  <a:pt x="1280" y="1340"/>
                </a:lnTo>
                <a:lnTo>
                  <a:pt x="1271" y="1406"/>
                </a:lnTo>
                <a:lnTo>
                  <a:pt x="1444" y="1417"/>
                </a:lnTo>
                <a:lnTo>
                  <a:pt x="1455" y="1419"/>
                </a:lnTo>
                <a:lnTo>
                  <a:pt x="1462" y="1425"/>
                </a:lnTo>
                <a:lnTo>
                  <a:pt x="1468" y="1434"/>
                </a:lnTo>
                <a:lnTo>
                  <a:pt x="1470" y="1446"/>
                </a:lnTo>
                <a:lnTo>
                  <a:pt x="1466" y="1457"/>
                </a:lnTo>
                <a:lnTo>
                  <a:pt x="1461" y="1464"/>
                </a:lnTo>
                <a:lnTo>
                  <a:pt x="1451" y="1470"/>
                </a:lnTo>
                <a:lnTo>
                  <a:pt x="1440" y="1472"/>
                </a:lnTo>
                <a:lnTo>
                  <a:pt x="1205" y="1455"/>
                </a:lnTo>
                <a:lnTo>
                  <a:pt x="1212" y="1425"/>
                </a:lnTo>
                <a:lnTo>
                  <a:pt x="1224" y="1361"/>
                </a:lnTo>
                <a:lnTo>
                  <a:pt x="1229" y="1305"/>
                </a:lnTo>
                <a:lnTo>
                  <a:pt x="1229" y="1252"/>
                </a:lnTo>
                <a:lnTo>
                  <a:pt x="1226" y="1205"/>
                </a:lnTo>
                <a:lnTo>
                  <a:pt x="1218" y="1164"/>
                </a:lnTo>
                <a:lnTo>
                  <a:pt x="1205" y="1128"/>
                </a:lnTo>
                <a:lnTo>
                  <a:pt x="1188" y="1100"/>
                </a:lnTo>
                <a:lnTo>
                  <a:pt x="1165" y="1075"/>
                </a:lnTo>
                <a:lnTo>
                  <a:pt x="1139" y="1058"/>
                </a:lnTo>
                <a:lnTo>
                  <a:pt x="1111" y="1047"/>
                </a:lnTo>
                <a:lnTo>
                  <a:pt x="1083" y="1042"/>
                </a:lnTo>
                <a:lnTo>
                  <a:pt x="1053" y="1040"/>
                </a:lnTo>
                <a:lnTo>
                  <a:pt x="1022" y="1040"/>
                </a:lnTo>
                <a:lnTo>
                  <a:pt x="994" y="1043"/>
                </a:lnTo>
                <a:lnTo>
                  <a:pt x="970" y="1049"/>
                </a:lnTo>
                <a:lnTo>
                  <a:pt x="947" y="1055"/>
                </a:lnTo>
                <a:lnTo>
                  <a:pt x="940" y="1139"/>
                </a:lnTo>
                <a:lnTo>
                  <a:pt x="470" y="1096"/>
                </a:lnTo>
                <a:lnTo>
                  <a:pt x="481" y="961"/>
                </a:lnTo>
                <a:lnTo>
                  <a:pt x="477" y="963"/>
                </a:lnTo>
                <a:lnTo>
                  <a:pt x="473" y="965"/>
                </a:lnTo>
                <a:lnTo>
                  <a:pt x="470" y="966"/>
                </a:lnTo>
                <a:lnTo>
                  <a:pt x="466" y="966"/>
                </a:lnTo>
                <a:lnTo>
                  <a:pt x="466" y="966"/>
                </a:lnTo>
                <a:lnTo>
                  <a:pt x="457" y="966"/>
                </a:lnTo>
                <a:lnTo>
                  <a:pt x="432" y="968"/>
                </a:lnTo>
                <a:lnTo>
                  <a:pt x="398" y="974"/>
                </a:lnTo>
                <a:lnTo>
                  <a:pt x="357" y="983"/>
                </a:lnTo>
                <a:lnTo>
                  <a:pt x="314" y="998"/>
                </a:lnTo>
                <a:lnTo>
                  <a:pt x="270" y="1019"/>
                </a:lnTo>
                <a:lnTo>
                  <a:pt x="233" y="1047"/>
                </a:lnTo>
                <a:lnTo>
                  <a:pt x="205" y="1085"/>
                </a:lnTo>
                <a:lnTo>
                  <a:pt x="193" y="1113"/>
                </a:lnTo>
                <a:lnTo>
                  <a:pt x="188" y="1143"/>
                </a:lnTo>
                <a:lnTo>
                  <a:pt x="188" y="1177"/>
                </a:lnTo>
                <a:lnTo>
                  <a:pt x="195" y="1214"/>
                </a:lnTo>
                <a:lnTo>
                  <a:pt x="206" y="1254"/>
                </a:lnTo>
                <a:lnTo>
                  <a:pt x="225" y="1295"/>
                </a:lnTo>
                <a:lnTo>
                  <a:pt x="248" y="1340"/>
                </a:lnTo>
                <a:lnTo>
                  <a:pt x="278" y="1387"/>
                </a:lnTo>
                <a:lnTo>
                  <a:pt x="300" y="1423"/>
                </a:lnTo>
                <a:lnTo>
                  <a:pt x="60" y="1466"/>
                </a:lnTo>
                <a:lnTo>
                  <a:pt x="48" y="1466"/>
                </a:lnTo>
                <a:lnTo>
                  <a:pt x="39" y="1463"/>
                </a:lnTo>
                <a:lnTo>
                  <a:pt x="32" y="1455"/>
                </a:lnTo>
                <a:lnTo>
                  <a:pt x="28" y="1446"/>
                </a:lnTo>
                <a:lnTo>
                  <a:pt x="28" y="1434"/>
                </a:lnTo>
                <a:lnTo>
                  <a:pt x="33" y="1425"/>
                </a:lnTo>
                <a:lnTo>
                  <a:pt x="41" y="1417"/>
                </a:lnTo>
                <a:lnTo>
                  <a:pt x="50" y="141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Freeform 48"/>
          <p:cNvSpPr>
            <a:spLocks/>
          </p:cNvSpPr>
          <p:nvPr/>
        </p:nvSpPr>
        <p:spPr bwMode="auto">
          <a:xfrm>
            <a:off x="8019048" y="2338388"/>
            <a:ext cx="57150" cy="44450"/>
          </a:xfrm>
          <a:custGeom>
            <a:avLst/>
            <a:gdLst>
              <a:gd name="T0" fmla="*/ 19 w 74"/>
              <a:gd name="T1" fmla="*/ 42 h 57"/>
              <a:gd name="T2" fmla="*/ 19 w 74"/>
              <a:gd name="T3" fmla="*/ 38 h 57"/>
              <a:gd name="T4" fmla="*/ 15 w 74"/>
              <a:gd name="T5" fmla="*/ 34 h 57"/>
              <a:gd name="T6" fmla="*/ 10 w 74"/>
              <a:gd name="T7" fmla="*/ 29 h 57"/>
              <a:gd name="T8" fmla="*/ 0 w 74"/>
              <a:gd name="T9" fmla="*/ 21 h 57"/>
              <a:gd name="T10" fmla="*/ 59 w 74"/>
              <a:gd name="T11" fmla="*/ 0 h 57"/>
              <a:gd name="T12" fmla="*/ 66 w 74"/>
              <a:gd name="T13" fmla="*/ 12 h 57"/>
              <a:gd name="T14" fmla="*/ 72 w 74"/>
              <a:gd name="T15" fmla="*/ 25 h 57"/>
              <a:gd name="T16" fmla="*/ 74 w 74"/>
              <a:gd name="T17" fmla="*/ 38 h 57"/>
              <a:gd name="T18" fmla="*/ 74 w 74"/>
              <a:gd name="T19" fmla="*/ 51 h 57"/>
              <a:gd name="T20" fmla="*/ 17 w 74"/>
              <a:gd name="T21" fmla="*/ 57 h 57"/>
              <a:gd name="T22" fmla="*/ 19 w 74"/>
              <a:gd name="T23" fmla="*/ 53 h 57"/>
              <a:gd name="T24" fmla="*/ 19 w 74"/>
              <a:gd name="T25" fmla="*/ 49 h 57"/>
              <a:gd name="T26" fmla="*/ 19 w 74"/>
              <a:gd name="T27" fmla="*/ 45 h 57"/>
              <a:gd name="T28" fmla="*/ 19 w 74"/>
              <a:gd name="T29" fmla="*/ 42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74" h="57">
                <a:moveTo>
                  <a:pt x="19" y="42"/>
                </a:moveTo>
                <a:lnTo>
                  <a:pt x="19" y="38"/>
                </a:lnTo>
                <a:lnTo>
                  <a:pt x="15" y="34"/>
                </a:lnTo>
                <a:lnTo>
                  <a:pt x="10" y="29"/>
                </a:lnTo>
                <a:lnTo>
                  <a:pt x="0" y="21"/>
                </a:lnTo>
                <a:lnTo>
                  <a:pt x="59" y="0"/>
                </a:lnTo>
                <a:lnTo>
                  <a:pt x="66" y="12"/>
                </a:lnTo>
                <a:lnTo>
                  <a:pt x="72" y="25"/>
                </a:lnTo>
                <a:lnTo>
                  <a:pt x="74" y="38"/>
                </a:lnTo>
                <a:lnTo>
                  <a:pt x="74" y="51"/>
                </a:lnTo>
                <a:lnTo>
                  <a:pt x="17" y="57"/>
                </a:lnTo>
                <a:lnTo>
                  <a:pt x="19" y="53"/>
                </a:lnTo>
                <a:lnTo>
                  <a:pt x="19" y="49"/>
                </a:lnTo>
                <a:lnTo>
                  <a:pt x="19" y="45"/>
                </a:lnTo>
                <a:lnTo>
                  <a:pt x="19" y="4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1600200" y="3600271"/>
            <a:ext cx="6096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Eras Demi ITC" panose="020B0805030504020804" pitchFamily="34" charset="0"/>
              </a:rPr>
              <a:t>I</a:t>
            </a:r>
            <a:r>
              <a:rPr lang="en-US" sz="2400" dirty="0" smtClean="0">
                <a:latin typeface="Eras Demi ITC" panose="020B0805030504020804" pitchFamily="34" charset="0"/>
              </a:rPr>
              <a:t>f Pete’s pitcher of Pepsi takes 2 seconds to reach the customer, what was Pete’s power output?</a:t>
            </a:r>
          </a:p>
          <a:p>
            <a:r>
              <a:rPr lang="en-US" sz="2400" dirty="0" smtClean="0">
                <a:latin typeface="Eras Demi ITC" panose="020B0805030504020804" pitchFamily="34" charset="0"/>
              </a:rPr>
              <a:t>(</a:t>
            </a:r>
            <a:r>
              <a:rPr lang="en-US" sz="2400" smtClean="0">
                <a:latin typeface="Eras Demi ITC" panose="020B0805030504020804" pitchFamily="34" charset="0"/>
              </a:rPr>
              <a:t>Remember Pete’s </a:t>
            </a:r>
            <a:r>
              <a:rPr lang="en-US" sz="2400" dirty="0" smtClean="0">
                <a:latin typeface="Eras Demi ITC" panose="020B0805030504020804" pitchFamily="34" charset="0"/>
              </a:rPr>
              <a:t>Work on pitcher = 5 J)</a:t>
            </a:r>
            <a:endParaRPr lang="en-US" sz="2400" dirty="0">
              <a:latin typeface="Eras Demi ITC" panose="020B0805030504020804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 rot="19059243">
            <a:off x="73952" y="511885"/>
            <a:ext cx="238956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 Black" panose="020B0A04020102020204" pitchFamily="34" charset="0"/>
              </a:rPr>
              <a:t>Back to Pete…</a:t>
            </a:r>
            <a:endParaRPr lang="en-US" sz="3200" b="1" dirty="0">
              <a:latin typeface="Arial Black" panose="020B0A04020102020204" pitchFamily="34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1658423" y="5562600"/>
            <a:ext cx="5867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Eras Demi ITC" panose="020B0805030504020804" pitchFamily="34" charset="0"/>
              </a:rPr>
              <a:t>Answer… P = W/t = 5 J/2 s = 2.5 W</a:t>
            </a:r>
            <a:endParaRPr lang="en-US" sz="2400" b="1" dirty="0">
              <a:solidFill>
                <a:srgbClr val="002060"/>
              </a:solidFill>
              <a:latin typeface="Eras Demi ITC" panose="020B0805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094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ordArt 6"/>
          <p:cNvSpPr>
            <a:spLocks noChangeArrowheads="1" noChangeShapeType="1" noTextEdit="1"/>
          </p:cNvSpPr>
          <p:nvPr/>
        </p:nvSpPr>
        <p:spPr bwMode="auto">
          <a:xfrm rot="5400000">
            <a:off x="5353050" y="2495550"/>
            <a:ext cx="5410200" cy="13335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fontAlgn="auto"/>
            <a:r>
              <a:rPr lang="en-US" sz="3600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3399"/>
                </a:solidFill>
                <a:latin typeface="Elephant"/>
              </a:rPr>
              <a:t>Problem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04800" y="762000"/>
            <a:ext cx="693420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4400" dirty="0"/>
              <a:t>A machine is capable of a power output of 1,000 watts. How far can it lift a 50N weight </a:t>
            </a:r>
            <a:r>
              <a:rPr lang="en-US" altLang="en-US" sz="4400" dirty="0" smtClean="0"/>
              <a:t>straight up in 3s?</a:t>
            </a:r>
            <a:endParaRPr lang="en-US" altLang="en-US" sz="4400" dirty="0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685800" y="4038600"/>
            <a:ext cx="6172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latin typeface="Subway" pitchFamily="2" charset="0"/>
              </a:rPr>
              <a:t>HINT: Solve formula for “d”</a:t>
            </a:r>
            <a:r>
              <a:rPr lang="en-US" altLang="en-US" sz="3200" dirty="0"/>
              <a:t> 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1828800" y="5181600"/>
            <a:ext cx="4419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60 meters</a:t>
            </a:r>
          </a:p>
        </p:txBody>
      </p:sp>
    </p:spTree>
    <p:extLst>
      <p:ext uri="{BB962C8B-B14F-4D97-AF65-F5344CB8AC3E}">
        <p14:creationId xmlns:p14="http://schemas.microsoft.com/office/powerpoint/2010/main" val="3373338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10" grpId="0"/>
      <p:bldP spid="10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4"/>
          <p:cNvSpPr>
            <a:spLocks noChangeArrowheads="1" noChangeShapeType="1" noTextEdit="1"/>
          </p:cNvSpPr>
          <p:nvPr/>
        </p:nvSpPr>
        <p:spPr bwMode="auto">
          <a:xfrm>
            <a:off x="1066800" y="533400"/>
            <a:ext cx="7086600" cy="173355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989924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rek"/>
              </a:rPr>
              <a:t>putting it all together...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066800" y="2362200"/>
            <a:ext cx="6858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endParaRPr lang="en-US" altLang="en-US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533400" y="1600200"/>
            <a:ext cx="8153400" cy="5047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dirty="0"/>
              <a:t>How much work is done holding a 1,200 N piano at shoulder height for </a:t>
            </a:r>
            <a:r>
              <a:rPr lang="en-US" altLang="en-US" dirty="0" smtClean="0"/>
              <a:t>120 seconds </a:t>
            </a:r>
            <a:r>
              <a:rPr lang="en-US" altLang="en-US" dirty="0"/>
              <a:t>(your shoulder is </a:t>
            </a:r>
            <a:r>
              <a:rPr lang="en-US" altLang="en-US" dirty="0" smtClean="0"/>
              <a:t>1.5 m </a:t>
            </a:r>
            <a:r>
              <a:rPr lang="en-US" altLang="en-US" dirty="0"/>
              <a:t>above the ground</a:t>
            </a:r>
            <a:r>
              <a:rPr lang="en-US" altLang="en-US" dirty="0" smtClean="0"/>
              <a:t>)?</a:t>
            </a:r>
          </a:p>
          <a:p>
            <a:pPr algn="r">
              <a:spcBef>
                <a:spcPct val="50000"/>
              </a:spcBef>
            </a:pPr>
            <a:r>
              <a:rPr lang="en-US" altLang="en-US" b="1" dirty="0" smtClean="0"/>
              <a:t>NONE</a:t>
            </a:r>
          </a:p>
          <a:p>
            <a:pPr algn="l">
              <a:spcBef>
                <a:spcPct val="50000"/>
              </a:spcBef>
            </a:pPr>
            <a:r>
              <a:rPr lang="en-US" altLang="en-US" dirty="0" smtClean="0"/>
              <a:t>What </a:t>
            </a:r>
            <a:r>
              <a:rPr lang="en-US" altLang="en-US" dirty="0"/>
              <a:t>if we lifted the piano </a:t>
            </a:r>
            <a:r>
              <a:rPr lang="en-US" altLang="en-US" dirty="0" smtClean="0"/>
              <a:t>straight up 1 meter </a:t>
            </a:r>
            <a:r>
              <a:rPr lang="en-US" altLang="en-US" dirty="0"/>
              <a:t>over that </a:t>
            </a:r>
            <a:r>
              <a:rPr lang="en-US" altLang="en-US" dirty="0" smtClean="0"/>
              <a:t>time?</a:t>
            </a:r>
          </a:p>
          <a:p>
            <a:pPr algn="r">
              <a:spcBef>
                <a:spcPct val="50000"/>
              </a:spcBef>
            </a:pPr>
            <a:r>
              <a:rPr lang="en-US" altLang="en-US" b="1" dirty="0" smtClean="0"/>
              <a:t>1,200 J</a:t>
            </a:r>
          </a:p>
          <a:p>
            <a:pPr algn="l">
              <a:spcBef>
                <a:spcPct val="50000"/>
              </a:spcBef>
            </a:pPr>
            <a:r>
              <a:rPr lang="en-US" altLang="en-US" dirty="0" smtClean="0"/>
              <a:t>How </a:t>
            </a:r>
            <a:r>
              <a:rPr lang="en-US" altLang="en-US" dirty="0"/>
              <a:t>much power was exerted?	       </a:t>
            </a:r>
          </a:p>
          <a:p>
            <a:pPr algn="r">
              <a:spcBef>
                <a:spcPct val="50000"/>
              </a:spcBef>
            </a:pPr>
            <a:r>
              <a:rPr lang="en-US" altLang="en-US" b="1" dirty="0" smtClean="0"/>
              <a:t>1</a:t>
            </a:r>
            <a:r>
              <a:rPr lang="en-US" altLang="en-US" b="1" dirty="0"/>
              <a:t>0</a:t>
            </a:r>
            <a:r>
              <a:rPr lang="en-US" altLang="en-US" b="1" dirty="0" smtClean="0"/>
              <a:t> </a:t>
            </a:r>
            <a:r>
              <a:rPr lang="en-US" altLang="en-US" b="1" dirty="0"/>
              <a:t>Watts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45060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15476</TotalTime>
  <Words>388</Words>
  <Application>Microsoft Office PowerPoint</Application>
  <PresentationFormat>On-screen Show (4:3)</PresentationFormat>
  <Paragraphs>65</Paragraphs>
  <Slides>10</Slides>
  <Notes>2</Notes>
  <HiddenSlides>1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3" baseType="lpstr">
      <vt:lpstr>Arial</vt:lpstr>
      <vt:lpstr>Arial Black</vt:lpstr>
      <vt:lpstr>Calibri</vt:lpstr>
      <vt:lpstr>Elephant</vt:lpstr>
      <vt:lpstr>Eras Bold ITC</vt:lpstr>
      <vt:lpstr>Eras Demi ITC</vt:lpstr>
      <vt:lpstr>Eras Medium ITC</vt:lpstr>
      <vt:lpstr>Impact</vt:lpstr>
      <vt:lpstr>Subway</vt:lpstr>
      <vt:lpstr>Symbol</vt:lpstr>
      <vt:lpstr>Times New Roman</vt:lpstr>
      <vt:lpstr>Trek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Some problems…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Jacquelyn</dc:creator>
  <cp:lastModifiedBy>Susan Ryan</cp:lastModifiedBy>
  <cp:revision>76</cp:revision>
  <cp:lastPrinted>2016-10-18T11:34:24Z</cp:lastPrinted>
  <dcterms:created xsi:type="dcterms:W3CDTF">2014-10-09T00:00:43Z</dcterms:created>
  <dcterms:modified xsi:type="dcterms:W3CDTF">2017-10-17T14:01:04Z</dcterms:modified>
</cp:coreProperties>
</file>