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5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notesSlides/notesSlide10.xml" ContentType="application/vnd.openxmlformats-officedocument.presentationml.notesSlide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notesSlides/notesSlide11.xml" ContentType="application/vnd.openxmlformats-officedocument.presentationml.notesSlide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57" r:id="rId2"/>
    <p:sldMasterId id="2147483679" r:id="rId3"/>
    <p:sldMasterId id="2147483691" r:id="rId4"/>
  </p:sldMasterIdLst>
  <p:notesMasterIdLst>
    <p:notesMasterId r:id="rId22"/>
  </p:notesMasterIdLst>
  <p:handoutMasterIdLst>
    <p:handoutMasterId r:id="rId23"/>
  </p:handoutMasterIdLst>
  <p:sldIdLst>
    <p:sldId id="512" r:id="rId5"/>
    <p:sldId id="297" r:id="rId6"/>
    <p:sldId id="532" r:id="rId7"/>
    <p:sldId id="307" r:id="rId8"/>
    <p:sldId id="481" r:id="rId9"/>
    <p:sldId id="480" r:id="rId10"/>
    <p:sldId id="516" r:id="rId11"/>
    <p:sldId id="435" r:id="rId12"/>
    <p:sldId id="299" r:id="rId13"/>
    <p:sldId id="426" r:id="rId14"/>
    <p:sldId id="425" r:id="rId15"/>
    <p:sldId id="524" r:id="rId16"/>
    <p:sldId id="504" r:id="rId17"/>
    <p:sldId id="527" r:id="rId18"/>
    <p:sldId id="445" r:id="rId19"/>
    <p:sldId id="530" r:id="rId20"/>
    <p:sldId id="531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0F23B"/>
    <a:srgbClr val="FEFEFA"/>
    <a:srgbClr val="E6E6B2"/>
    <a:srgbClr val="F01276"/>
    <a:srgbClr val="C63C98"/>
    <a:srgbClr val="0B4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00" y="-11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5E625172-F3AF-4F5F-B8FB-59B0BA634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49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34.07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767 0 50,'-3'0'20,"3"0"-2,0 0 1,-3 0-3,6 2-2,-8-2-3,2 3 0,-5-3-3,3 3-1,-8-1-2,0 4-1,-3-4-1,-5 3 0,-5 1-1,0 2 0,-9-3 0,1 5 0,-8 1-1,-2-1 0,-6 3 0,-3 1 0,-2-1-1,5 0 1,-2 0 0,5 0-1,5-2 1,10-1-1,3 1 0,13-4 1,1 1-1,12 1-1,6-4 1,2 1 0,13 2 0,1 0 0,4-1 1,6 4-1,3-1 0,4-2 0,9 3 0,0-1 1,2 1-1,5-3 0,1 2 0,-3-2 0,2 0 0,-10 0 1,0-3-2,-8 3 1,-7-3 0,-6 0 0,-11 1 1,-2 2-1,-8-6 0,-5 6 0,-3-3 1,-8 3-1,-5 0 0,-8 3 0,-5 2 1,-3 0-1,-7 3 0,-6-1 0,-5 4 0,-3-1 1,0 3-1,3-3 1,3 3 0,2 0 0,5 4 1,11-1-2,0-6 1,16 6 0,2-6 0,13 0-1,3-2 1,11-3 0,7-5 0,11 3 0,10-3 1,14-3 0,7-8 1,11 3-1,8-2 0,13-4 0,2 1-1,6-3 1,0 3-1,-3 0-1,-3 2 1,-2 3-1,-16 3-1,-9-1-1,-14 6-3,-17-3-7,-7 6-18,-10-3-11,-9 0-1,-5-3 0</inkml:trace>
  <inkml:trace contextRef="#ctx0" brushRef="#br0" timeOffset="1047">1592 86 54,'5'8'23,"-5"5"-1,-5 3 0,10 16-3,-15-1-1,18 18-3,-16 0-3,8 14-3,0-5-2,-3 8-2,-2-8 0,5-1-2,0-3 0,0-7-2,-5-8 1,5-4-1,-3-7-1,-2-7-2,10-5-1,-10-8-4,5 0-8,0-11-16,-3-7-8,6-3 0,-3-11 0</inkml:trace>
  <inkml:trace contextRef="#ctx0" brushRef="#br0" timeOffset="2234">1574 81 47,'5'3'14,"-10"-6"-2,5 6-1,0-3-1,0-3-1,5 3-1,-5 0 0,5 0 0,-2-5-2,2 5 0,3-5-1,5 2 0,5-2 0,3-3-1,3 0 0,2 3-1,3 0 1,3 2-2,2 3 1,5 0-1,-5 3 0,3 7-1,-5-2 0,-3 5 0,-3 3-1,-5 2 1,-8 3 0,-5 0 0,-8 3 0,2-1 0,-7 5 0,-3-2 1,-2-5-1,-3 3 1,-8-6 0,2 3-1,-4-3 0,-6-2 0,0-3 0,-5 3 0,0-5-1,-6-1 1,3-2-1,-2-3 1,2 0-1,3-5 1,5 0 0,6 0-1,2 0 0,8-2 0,10-1-1,6-2-5,7 8-13,3-3-18,-2-6 0,7 6 0</inkml:trace>
  <inkml:trace contextRef="#ctx0" brushRef="#br0" timeOffset="3172">2007 789 57,'3'8'16,"-6"0"-3,6 8-2,-3 2-1,-3 3-2,6 11-1,-6-1-1,6 6-1,-6-3-1,6 4 0,-3-4-1,5 3 0,-5-8-1,0-6 0,2-4-1,-2-3 0,3-9-1,0-1-1,-3-1-5,0-5-8,-3-5-13,6 7-4,-9-12 0</inkml:trace>
  <inkml:trace contextRef="#ctx0" brushRef="#br0" timeOffset="3562">1939 810 59,'8'3'16,"-1"-6"0,1 3-2,11 0-1,2-2 0,5 2-2,3-3 0,5 6-3,0-3-1,3 2-1,-6 4-2,3 4-1,-5-5-2,-8 11 1,-5-5-1,-5-1-1,-9 6 1,-4-3 0,-9 3-1,1 0 1,-9-6-1,-2 6 1,0-6-1,-2-2 1,2 3-1,2-6 0,1 0 1,2-2-1,8-1 0,0-2-1,8 0 1,3-5 0,2 5 0,8-2-1,3-1 1,2 3 0,3-3 0,0 1 0,3 7 0,0 0 0,-3 6 0,-6 0 0,1 5 0,-5 2 0,-9 3 0,-4 0 1,-9 0 0,-5 0 0,-5-5 0,-5 0 0,-5-3 0,-1-2 1,-2-9-1,0 3 0,5-5 0,-2-2-1,10-1-3,5-5-6,5 3-18,14 2-11,-3-7 2,16 5-1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12.68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0 69,'19'5'19,"2"-5"-3,10 8-1,3-11-2,13 9-3,-5-6-2,8 5-3,-2-2-2,-1-1-4,0 3-7,-13-5-6,0 6-8,-10-1-4,-11-10-5</inkml:trace>
  <inkml:trace contextRef="#ctx0" brushRef="#br0" timeOffset="297">92 210 57,'0'-5'31,"8"0"-10,8 10-6,2-16 0,11 11-2,0-5-3,13 2-2,-3-4-2,8 1-3,3 1-5,-8 0-11,0-3-21,6 13-1,-17-5-1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5:20.07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10 299 55,'11'3'9,"2"2"-2,3-3-1,-3-2-2,0 0 0,0 0-2,0-2-1,-5 2-5,0 0-8,-8-8-10</inkml:trace>
  <inkml:trace contextRef="#ctx0" brushRef="#br0" timeOffset="250">0 471 58,'21'3'17,"-3"-6"-4,1 1-3,2-1-3,-3 0-2,0-2-1,-2 0-2,0 2-5,-3-2-10,0 5-9,-8-11-4</inkml:trace>
  <inkml:trace contextRef="#ctx0" brushRef="#br0" timeOffset="578">425 254 49,'0'-2'13,"0"-4"0,5-1-6,3-1 0,3-3-1,5 1 0,2-3 0,3 5 0,3-8 0,7 11 0,-7-1-1,2 4-1,-5 4 0,-3 6-1,-4 5-1,-7 3 0,-7 3 0,0 4 0,-7 3 0,-7 1 1,-4-4-1,0 1-1,-3-3 1,2-3-1,4-5 0,1-2-1,4-6 0,2-5 0,5-5 0,6-3-1,0 3-1,5-6 1,5 3-1,0 1 1,3 4-1,-1 3 2,1 5-1,2 8 0,-2 0 1,3 8 1,-12-1 0,4 7 0,-6-1 0,-2 3 1,-6 0 0,-2 0 0,-8-8 0,0 0 1,-6-6-1,-2-2 0,0-5-1,-2-2 1,2-12-1,0 6 0,2-10-2,4-1-1,4 1-3,1-11-10,4 5-12,9 3-5,-3-8-2</inkml:trace>
  <inkml:trace contextRef="#ctx0" brushRef="#br0" timeOffset="1250">861 165 51,'0'3'26,"0"-1"-12,0 1-1,0 13 0,0-3-3,3 10 0,-6 6 1,3 11-1,-5 2-1,5 10-2,-8-6-2,0 7-1,5-8-1,-2 2-1,0-21-1,2 0-2,3-5-4,0-13-10,0-16-19,8 8-1,-3-15-1</inkml:trace>
  <inkml:trace contextRef="#ctx0" brushRef="#br0" timeOffset="1906">1172 566 57,'0'13'26,"-2"8"-2,2 0-2,-5 2-8,2 6-3,-5-5-4,3 2-3,-3-2-1,3-1-3,-3-2-8,0-2-17,-3-11-8,11 2 0</inkml:trace>
  <inkml:trace contextRef="#ctx0" brushRef="#br0" timeOffset="8797">1572 152 46,'0'0'1,"0"0"0,0 0-1,0 0 1,0 0 0,0 0-1,0 0 0,0 0 1,0 0-1,2 0 0,-2-3 0,0 3 0,3 0 0,-1 3 1,-2-1 0,6 1 1,-4 0 0,1 5 0,0 0 2,2 2-1,-3 1 2,-2 2 0,3 2 1,-6 1 1,1 0-1,-3 5 1,-3 0 1,-5 3-1,-1-3 0,1 5 0,-10-5-1,4 4-1,-2-7 0,3 3-1,-1-7 0,6-1-1,0-5-2,5-3 1,3 0-2,2-2 1,6-3-1,0 0 1,5-6-1,2 4 0,3-3 1,6 2 0,-1-5 0,6 3 0,-3 0 0,5-1 0,-2 1-1,-3 5 1,-3-3-1,3 3 1,-13-2 0,5 4 0,-8-2 0,0 0-1,-2 0-1,-3-2-4,3 2-15,2 2-12,-10-7-2,7 3 1</inkml:trace>
  <inkml:trace contextRef="#ctx0" brushRef="#br0" timeOffset="9625">1582 118 55,'-3'2'13,"1"-2"0,-1 3-2,3-3-2,-2 0 0,-1 0-3,3-3 0,-5 3-2,-1 0-1,1 0-1,-3 0-1,-2 3 0,-1-3 0,3 8-1,-5-6 1,3 4-1,-3-1 1,0 0-1,2 3 0,-2 0 0,0-3 0,2 3 0,-2-3 0,3-2-1,4 2-1,1-5-4,5 3-6,5 0-11,-5-11-5</inkml:trace>
  <inkml:trace contextRef="#ctx0" brushRef="#br0" timeOffset="10109">1797 57 63,'0'11'19,"0"-3"-1,-8 5-3,8 3-3,-7-1-3,1 6-1,-2-2-2,3 4-2,-5-4-1,7-1-1,-2-5-1,0 0 0,2-5-1,0-2 1,3-4-1,3-2 1,2-2-1,3-4 1,5-2-1,0 3 0,6-3 1,2 0-1,0 3 0,0 0 0,0 2-1,-3 3 1,3-2 0,-13 2-1,2 2-1,-4-4-3,2 4-6,-6-2-11,-7-8-9,10 11-1</inkml:trace>
  <inkml:trace contextRef="#ctx0" brushRef="#br0" timeOffset="10515">1981 0 67,'0'5'20,"-3"5"-2,1 1-2,2 10-4,-5 0 0,2 5-2,-5 3-2,3 8-3,-3-3 0,3 3-2,-3-3-1,0 0 0,0-5 0,8-3-1,-5-2 0,-3-9-3,8 1-1,-5-9-7,10-2-12,-5-2-12,0-13 0,8 5-1</inkml:trace>
  <inkml:trace contextRef="#ctx0" brushRef="#br0" timeOffset="10859">2191 84 56,'-8'-3'14,"11"6"-2,-6-3 0,1 2-3,2 6 2,-3 0-1,3 8-1,-13-3-1,8 10 1,-3 1-1,0 5-1,-3 0-2,3 8-1,1-3-1,1-3-2,4 1 1,2-6-2,2-1 2,4-6-2,4-9 1,6-7 0,2-3 0,8-8 1,1-10-1,2 0 0,-1-5 0,-1-4 0,-6 1-1,0 2 0,-11 3 0,-5 6 0,-10 9-1,-3 4 1,-5 7-1,-5 8 1,-6 3-1,3 5 0,5 0-3,-2-3-6,13 1-10,5-1-14,2-15 0,12 2-1</inkml:trace>
  <inkml:trace contextRef="#ctx0" brushRef="#br0" timeOffset="11328">2593 21 63,'-8'15'23,"0"9"-4,0 5 0,3 8-4,-8-3-3,10 3-2,-2 2-4,5 0-1,0-5-2,0-2-2,0-8 1,0-3-3,0-6-5,0-12-11,0-8-10,8 2-7,-8-15 0</inkml:trace>
  <inkml:trace contextRef="#ctx0" brushRef="#br0" timeOffset="11562">2735 212 56,'-11'8'27,"6"8"-5,-8-3-1,0 3-8,-1 0-3,-4-6-3,5 3-3,-3-5-2,6-3-1,-1 1-1,6-1 1,2 0-1,6 0 0,0 1 1,2 1-1,5 4 1,3-1 0,3-2 2,5 3-1,5-9 0,6 1 0,5-8 0,2 2 0,3-10 0,3 0-1,-6-5 0,-2-6 0,-6 0 0,1 1 0,-14-1 1,-10 6-1,-3-1-1,-7 6 1,-9 5-1,-2 6 0,-5 7 0,-6 3 0,0 5-1,1 0 1,2 5-1,0-2 1,5 3-1,3-4 1,5 1-1,5-3 1,11 0 0,3-5 0,2-5 0,5-3 1,1-5-1,4-6 1,1-2 0,0-3-1,-3-2 1,-3 2-1,-5 0 1,0 3-1,-5 3 0,-3 4 0,-10 6 0,5 6 0,-8 7 0,0 5 0,-2 8 0,2 11 1,0 5 1,5 7-1,1 4 2,4 7-2,-2-2 2,3-3-1,-3-11-1,0-2 0,-5-10-2,-3-14-1,0-2-4,-8-19-7,6-4-13,-1-7-11,-2-14-1,11-4 1</inkml:trace>
  <inkml:trace contextRef="#ctx0" brushRef="#br0" timeOffset="12328">3356 160 53,'0'21'30,"-13"-5"2,5 5-20,2 5 0,-1 3-1,4 2-4,-2-7-1,5 2 0,-3-8-2,6-2-1,-3-11 1,2-5-2,1-10 0,2-3 0,0-6 0,3-2 0,0-5-2,3-5 0,2-1-1,0 9 1,3 2-1,-3 2 0,3 11 0,-6 6 0,-5 7 1,-2 11 1,0 5 0,-3 2 1,-3 6 0,3 3 0,-3-6 0,1-2 0,2-6 0,0-2-1,0-11 0,5-5 0,0-11 0,0-4 0,3-6-1,3-6 1,-1-1-3,4-1 1,4 2 0,0 4-1,-2 7 1,-3 8-1,-2 11 1,-6 5 0,-2 13 1,-6 2 1,3 6-1,-5 3 0,-1-3 1,1-6-1,3-2-2,2-8-7,5-2-11,0-3-14,-2-16-2,10 5 0</inkml:trace>
  <inkml:trace contextRef="#ctx0" brushRef="#br0" timeOffset="12922">4023 84 48,'2'10'33,"-12"-2"2,-1 5-11,-2 11-6,-11-1-2,3 14-4,-13 0-1,3 10-3,-9-2-1,4 7-2,-4-5-1,1 5-1,2-5 0,3-5-2,3-8-1,7-7-1,6-4-1,2-10-2,11-2-4,-3-16-8,16 2-15,5-7-9,2-6 1,6-3 0</inkml:trace>
  <inkml:trace contextRef="#ctx0" brushRef="#br0" timeOffset="13234">4285 296 72,'-18'3'34,"-1"2"1,-7 6-16,-3-6-4,6 11-4,-12-8-4,14 5-1,-7-3-2,12 1-1,3-3-1,5-1-1,3-1 0,-3-4-1,10 4 0,4-4 0,7 1 0,-5 1-1,10 1 1,-2 1 1,7 4-1,-4 1 0,-1-1 0,-5 8 0,0-2 1,-5 3 0,-8-4 0,-5 4 0,-3-6 0,-13-3 0,0-4 0,-5-1 0,-6-8-2,1-7-3,2 2-8,0-3-19,3-7-8,13 2 0,2-2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4:03.75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622 3575 52,'3'3'9,"-3"-6"-1,0 6 0,0-3 1,0 0-1,3 3-1,-6-3-1,6 0 0,-3 0-2,2 2 1,-2-2-1,3 3-1,-3-3 0,3 3 0,-1-3-1,3 2 1,-5-2-1,6 0 0,-1 0 0,0 0-1,3-2 1,-3-1-1,6 0 0,-1-2 0,1 5-1,-1-5 1,3 2-1,3 1 0,-8-1 0,5 3 0,-2 0 0,4 0 1,-4 0-1,5 0 0,-1 0 0,6 0 0,3 0 0,5 0 1,0-3-1,5 3 0,0-2 1,0-1-1,0 3 0,0-3 0,-2 1 1,-1 2-1,-4 0 0,-1 0 0,-2 0 0,-1 2 1,1-2-1,2 0 0,3 0 0,3 0 1,2 0-1,0 0 0,0 0 1,0 0-1,5 0 0,1 0 0,-3 0 0,-3 0 1,5-5-1,-2 5 0,0 0 0,-1 0 1,1 3-1,2-6 0,-4 3 0,-1 0 0,5-5 1,-5 8-1,0-3 0,0 0 0,1 0 0,-1 0 0,0 0 1,-3 0-1,3 5 0,-2-5 0,2 2 1,0 1 0,3-3-1,0 3 0,0-6 0,-1 3 1,1-3-1,-3 1 0,0 2 0,0-5 1,-2 5-2,-1-3 1,4 0 0,-1 3 0,0 0 0,0 0 0,3 3 0,2 0 0,0-1 1,-4 1-1,7-1 0,-8 1 1,0 0-1,0 2 0,-8-5 0,0 3 0,-5-3 0,3 0 0,-6 0 0,-2 0 0,0 0 0,-5-3 0,2 3 0,-3 0 1,-2 0 0,-3 0-1,-2-3 1,-3 3 0,-3-2 0,-2 2 0,-3-3-1,-5-2 0,5 2 0,-5 1 1,-3-6-1,0 5 0,-5-7 0,3 4 1,-6-2 0,1 3 1,-6-5-1,5 2 1,-2 3-1,0-3 1,0 0-1,7 3 0,-2-1 0,8 4-1,3-4 1,2 4 0,-3-1-1,11 3 0,-2 0 1,2 0-2,2 0 1,-2 0 0,0 0 0,5 3 0,1-1 0,2 1 0,-1 2 1,7 1-1,-1-4 1,0 3 0,8 1-1,0 2 1,5-3-1,-2 0 1,-1 0 0,1 1-1,2 1 1,-2 1-1,-1 0 1,-2-3-1,-2 3 1,-1 0-1,-2-3 1,-5 3-1,-4-5 1,4 2-2,-8-2 2,-1 2-1,-4-2 1,-1-1-1,-5 4 1,0-1 0,-8 0 0,1 6 0,-9-4 0,-2 7-1,-6-1 1,1 2-1,-1 4 1,6-6-1,2-3 0,1 1 1,12-1-1,1-4-1,2-1-2,5-8-7,6-5-28,5 3 0,2-5 0,1 4 0</inkml:trace>
  <inkml:trace contextRef="#ctx0" brushRef="#br0" timeOffset="2390">1428 3817 53,'0'-3'14,"0"3"-1,0 3-1,0-6-1,0 6-1,0-6-3,0 6-1,0-3-1,0 3-1,0-1 1,0 9-1,0 2 0,0 8 0,0 0-1,3 10 1,-6 3 0,6 3-1,-6 0-2,6 2 1,-6-7-2,3-6 2,0 0-2,3-7 1,-6-3 0,6-6 0,-3-2 1,3-5 0,-6-1 0,3-2 0,0-8-1,-5 3 1,0-8-1,-1 0 0,1-11-1,0 0 0,2-4 0,-2-9-1,5 3 1,0 0 0,5-1 0,3 7-1,0-1 1,2 5-1,1 3 1,2 3-1,3 7 0,0 1 0,-1 2 0,1 8 0,0 2 0,-3 4 0,0 4 0,0 1 1,-8 4 0,-2 4 0,-6 2 1,3-3 0,-5 1-1,-3-1 2,-2-2-2,-1-3 2,-2-5-1,0-3 0,0-2-1,-3-3 1,3-3 0,-3-2-1,6-1-1,-1 1-3,6 3-6,-3-4-12,3 4-13,10 2-1,-2 0 1</inkml:trace>
  <inkml:trace contextRef="#ctx0" brushRef="#br0" timeOffset="3203">1728 4229 48,'2'5'17,"-4"-2"0,2 0-2,0-1-2,2-2-1,1 0-2,-6-5-1,6 2 1,-8-4-2,5 4-2,-3-2-1,0-3-2,-2 3-1,0 5 1,-3 2-2,0 1-1,0 2 1,-2 6-1,2-1 1,-3 8-1,4-2 1,-1 5 1,8-2-1,0 7 2,8-8 0,7 1 0,6-4 0,13-4 0,1-6-1,4-5-2,3 0-5,-8-8-20,0-5-12,-2 5 0,-14-8-1</inkml:trace>
  <inkml:trace contextRef="#ctx0" brushRef="#br0" timeOffset="4375">3387 3539 56,'0'0'13,"0"0"-2,0 0-1,0 0-1,0 0-1,0 0 0,0 0-1,0 0-2,0-3 0,0 3-1,0-3 0,0 1-2,0-3 0,3-1-1,-6-4-1,6 2 1,-3-5-1,0 2 1,2-4-1,-2 1 0,0-4 0,0 2 1,0 1-1,0-4 1,0-3-1,0 1 0,0 0 0,0-3 0,0-2 0,0 3 0,0-4 0,3 4 0,-3-4 1,0 6-1,0-7 0,0 1 0,0 1 0,0-3 0,-3 0 0,3-2 0,0-1 1,0 1-1,-2-1 0,2-4 0,0 7 0,0-3 0,2-2 0,1 8 0,-3-3 0,0 0 0,2 0 0,1 3 0,0-3 0,-3-2 0,2-1 0,-2 3 0,0-2 0,3 2 0,-3 2 0,0-1 0,3-1 0,-3 5 0,2 3 1,1-5-1,-1 0 0,4-1 0,-6-2 0,0 1 1,2-4-2,-2 3 2,3-5-2,-6 5 1,1 0 1,2 0-2,-3 1 2,0 1-2,3 1 1,0-3 0,-2 3 0,2 0 0,-3-1 1,3-1-1,-2-1 0,2 2 0,-3-4 0,3-1 0,-3 1 0,3-1 0,0 1 0,0-1 0,0 1 0,0 2 0,-5 3 0,8-3 0,-3 5 0,0 1 0,0-1 0,0 3 0,0-3 0,0-2 0,0 2 0,0-2 0,-3-3 0,3 3 0,-3-3 0,3 2-1,-2 1 1,2 5 0,-3-6 0,1 6 0,2 3 0,0-3 0,-3 3 0,3-3 0,-3 0 0,1 0 0,4-3 0,-4 0 0,-4 3 0,6-2 0,-5 2 0,5 0 0,-2 0 0,-1 2 0,3 1 0,0 0 0,0 2 0,3-8 0,-3 8 0,2-2-1,1 2 2,-3-5-1,2 0 0,-2 0 0,0-2 0,3 2 0,-3 0 1,-3 2-1,3 4 0,0-1 0,3 3 0,-3 5 0,0-3 0,0 3 0,3-2 0,-1-1 0,-2 1 0,0-1 0,0 1 0,3-1 1,-6-2-1,3 3 1,0-1-1,0 1 1,0 2-1,-5 0 1,5 5 0,-3-2 0,1 5 0,2 3-1,-3-1 1,3 9-1,-8-3 0,3 2 0,0 3 0,-3 1 0,0-1 0,0 2-1,0 1 1,-2 0 0,2 0 0,-3-1 1,6-1-1,-3-4 0,0 1 0,3-4 1,2-1-1,1-4 0,2 1 0,-3-3 1,3-3-1,0 1 0,3-4 0,-3-1-1,5-1 1,-2-5 0,5-1 0,-1-1 0,4-4 0,0 4 0,4-4 0,1-2 1,-3 3-1,0 2 0,3 3 0,-8 2 1,2 6-1,-2 3 0,0 4 1,-3 3 0,-2 6 0,0 2 0,-1 0 1,11 6-1,-13-4 0,14 4 0,-12-6-1,9 3 1,-3-1-1,5-2 1,-8 1-1,3-1 0,0 0 0,-3-5 0,-2 5 0,2-5-3,0 2-6,-2-2-11,2-5-13,0 10 0,-5-5 0</inkml:trace>
  <inkml:trace contextRef="#ctx0" brushRef="#br0" timeOffset="6343">3870 1180 52,'3'0'15,"-6"0"-2,3 0-1,3 3-2,-6-1 0,6 6-1,-3 3 0,2 7-1,-4 3 0,4 3-2,1 5-2,-1-1-1,4 7-1,-1-9 0,0 3-2,0-3 1,1-5-1,2 0 1,-3-3-1,0-5 0,-2 1 1,2-7-1,-5 1 1,0-5-1,0-6 1,0 1-1,0-9 0,-5-2 0,2-5 1,-2-6-2,0-2 1,5-3 0,-6-3 1,1 4-1,2-7 0,1 7 0,2-4 0,0 1 0,5 2 0,0-5-1,1 5 1,1-1 0,1 1 0,3 5-1,-1 1 1,1 4-1,7 6 1,-5 3 0,3 2 0,0 5 0,2 6 0,1 5 1,-4 2 0,4 6 0,-6 2 0,-3 3 0,-2 0 1,0 0 0,-8 0 0,-5 1 0,-8-6 0,7 2 0,-12-2 0,2-3 0,-2-2-1,2-1 0,-2-4 0,5-1-1,0-3 1,-1 1-1,7-3-1,1-3 0,1 1 0,2-1-1,6 1-2,-6-1-4,6 6-5,-3-9-10,0 1-11,5 10 0</inkml:trace>
  <inkml:trace contextRef="#ctx0" brushRef="#br0" timeOffset="7453">4151 1553 53,'2'10'16,"-4"3"-1,4 6-2,-2 4-1,0 4-3,3 4-2,-3 1-1,0-1-1,0 3-1,0-2-1,-3-3 0,3-3-1,0-8-1,0-2 0,0-8 0,0-5 0,0-3 0,6-6 0,-6-7 0,5-2 0,-5-9 0,5-2 0,-2-6 0,-3-2-1,0 0 0,0-3 0,0 6 1,-3-1-1,3 8 0,-2 3 0,2 6-1,0 4 0,0 3 1,0 3-1,2 5 1,1 3-1,-1 2 1,1 5 0,2 6 0,1 5 1,1 0-1,1 5 1,0 1-1,0-1 0,3 0 0,-4-5 0,1-5 0,0-3 0,3-5-1,-6 0 1,3-5 0,-3-6 0,3-8 1,-3 4-1,3-9 0,-5 0 1,5-5-1,-3-5 0,3-3 0,-3 0 0,0-3 0,1 4 0,1 1 0,-1 4 0,-4 4 0,4 6 1,-1 5-1,-5 8 1,0 6 0,2 1 0,-4 9 2,2 8-1,0 5 2,0 10-1,0 0 0,8 6-1,-11-6 1,8 4-1,1-7-1,-1-7-1,0-5-3,-5-8-5,5-6-13,3-2-14,-8-11 1,3 3-1</inkml:trace>
  <inkml:trace contextRef="#ctx0" brushRef="#br0" timeOffset="19156">578 3541 46,'2'3'10,"-4"-3"-2,4 0-1,-2 0 0,0 5 0,3 3-1,-3-3-1,3 6-1,-3-3 1,5 2-2,-2-2 0,4 3-1,-1-9 0,2-2 0,2-5 0,-2-8 0,2-3-1,1-2 1,-1-3-1,1 0 1,-6-3-2,-2 0 0,-1 1 1,-2 7-1,-5 0 1,0 6 0,-8 5 0,2 2 0,-4 8 1,-1 6-1,0 2 0,0 3 0,3 7 1,0 1-1,5 2 0,3-2-1,5-6 1,3 3 0,4-8 1,7 0-1,-1-10 0,8-3 1,-6-11 0,1-2 1,-3-5-1,-2-3 0,-9-3-1,-2 1 1,-5 2-1,-3 2-1,-2 6 1,-3 8-1,0 8 1,-1 7-1,7 8 1,-1 3-1,5 3-1,0-6-6,6-2-10,2 3-15,-5-22 0,11 3-1</inkml:trace>
  <inkml:trace contextRef="#ctx0" brushRef="#br0" timeOffset="20328">659 3428 51,'0'-2'8,"0"4"-2,0-4-1,3 2-1,-1-3 0,1 1 0,0-4 0,2 1 1,-2 0-2,-1-3 1,3 3-1,1-3 0,-1 2-1,3-2 0,-3-3 0,3 6-1,-3-8 0,6 0 0,-1-3 0,1-3 0,-1 4-1,1-6 1,2 8-1,-3-6 0,3 3 0,-2 3 1,-1 3-1,-2-3 0,0 0 0,0 2 0,-3 1 1,1-1-1,1 1 0,1-1 0,0 1 0,0-4 0,3 4 0,-1-3 0,1 0 0,4 0 1,-2-1-1,1 1 0,1 0 0,4-3 0,-6-2 0,3 5 0,-3-8 0,5 8 0,-5-6 0,3-2 1,0 3-1,-3 2 0,5 1-1,-5-4 1,3 6 0,-3-5 0,3 5 0,-3 2 0,3-5 0,-3 6 0,0-1 0,3-4 0,-3-1 0,3 3 1,-3-3-1,8 0 0,-5 0 0,2-5 0,0 8 0,-2-5 0,3 5 0,-1-3 0,-2 3 0,-1-3 0,-1-2 1,1 2-1,-2-2 0,3-1 0,0-2 0,2 0 0,-2 3 0,5-6 0,-3 6 1,3-3-1,-2 0 1,-3 0-2,5 0 2,-3 2-2,-2-4 2,-1 4-1,4-2-1,-1-2 1,1 2 0,2 0 1,0-3-1,0 3 0,0 0 1,0 0-1,-3-2 0,3-1 1,-3 0-1,1 1 1,-1-1-1,0 0 1,1-2-1,2 3 1,0-1-1,2 0 1,-2 1-1,0-1 1,0 0 0,3-2-1,-3 0 1,0 2-1,0-2 1,0 0-1,3-1 1,-3 1 0,2 0 0,1 0 0,-3 2 0,0 0 0,5 3 0,-5-2 0,0 2 0,-2-3-1,2 3 1,-3-2-1,3-1 0,-3 3 0,1-3 0,-1 1 1,1-1-1,-1 0 1,3 1 0,-3-2 0,3 4 0,0-5 0,3 5 0,-3-3 0,5-2 1,-5 5-2,3-3 1,-6 1 0,3 2-1,-5 2 1,0 1-1,-3 0 0,0 4 1,-3-1-1,4 2 0,-4 2 0,1-2 0,2 2 1,-3 1-1,1-3 0,2 2 0,-3-2 0,3 0 0,-2 0 0,5-3 0,-3-5 0,8 5 0,-3-7 0,3 2 0,0 0 0,3 0 0,-3 2 1,-5 4-1,-3 2 0,-5 2 0,-3 3 0,3 0 1,-6 6-1,1-1 0,-3 0 0,3 1 0,-3-1 0,2 1 0,1-1 0,2 0 0,-2-2 0,-1 2 0,1 1 0,0-1 0,-3 3 0,0 0 0,0 0 0,-6 3 1,1-1-1,0 1 0,-3 2 0,0 1 0,-2-1 0,-4 0 0,4 3 0,-8 0 0,4-3 0,-7 3 0,3 0 0,-3 2 0,-3-2-1,1-3 1,4 3 0,-2-2 0,6-1 0,2-3 0,2 1 1,3-3-1,3 0 0,5 0-1,0 0 1,0 0 0,5-3 0,3 1 0,0-6 0,0 3 0,8-3 0,-1 0 0,4-5 0,4 0 1,1 0-1,7-6 0,-2 3 1,3 1-1,-3-1 0,0 3 0,-6 2 0,-2 3 0,-5 3 0,-3 3 1,-5 2 0,-3 5 0,-5 0 1,3 6 0,-6-1 0,3 1 0,0 2 0,-2 5-1,-1-2 0,3 5 1,-5 0-1,0 5 1,-3 0 0,-3 11 0,-2-8 0,0 8 1,0-3-2,2-3 1,-5-4-1,6-1 0,-1-5 0,4-8-3,4 3-3,-2-11-9,7 0-14,1 0-9,-6-7 1</inkml:trace>
  <inkml:trace contextRef="#ctx0" brushRef="#br0" timeOffset="22859">972 1267 57,'0'-3'14,"0"0"-1,0 3 0,0-2-1,0 7-1,0-2-1,0 7-1,-6 1-2,9 7-1,-6 0-2,6 9 1,-3 2-2,0 2 0,3 1-1,-3 2 0,2-3-1,-2 1 0,0-6 0,-2-2-1,2-3 1,-3-3 0,0-8-1,3-2 1,-2-5-1,2 0 0,-3-6 0,3 0 0,0-5 0,0-5 0,0 0-1,0-5 0,0-3 0,0-3 1,0-5 0,0-2 0,0-1-1,3 1 1,-3-9 0,2 4 0,4 2 0,1 2-1,1 1 1,0 2 0,3 5 0,-1 3 0,-2 5 1,3 3-1,2 5 1,0 3 0,3 2 0,-1 3 1,4 3-1,2 5 1,-3 0 0,3 5 0,-3 0-1,1 8 1,-9-3-1,3 9 1,-5-4-1,-5 1 1,-3 5-1,-5-6 0,-6 1 0,-2-6 0,-5-2 0,-3 0 0,-6-6 0,1 1-1,0-6 1,0-2-1,-1-3 1,6 0-1,3-3-1,5-2 0,5 2-3,0-5-7,13 1-16,3 4-10,-2-5 1,4 3-1</inkml:trace>
  <inkml:trace contextRef="#ctx0" brushRef="#br0" timeOffset="26937">1192 1739 49,'0'0'12,"0"0"-1,0 0 0,0-2-1,0-1-1,0-2 0,-3-1-2,3 4-2,-2-6-1,-1 5-2,1-2-1,-4 0 0,1 2 0,0 3 0,-3 0-1,0 0 0,3 3 0,-6 2 0,3 0 0,1 6-1,-4-1 1,1 9 0,-1-3 0,3 5 0,0 0 1,0 2 0,3 3 0,3 1 1,2-4-1,0-4 1,5-4 0,5-4-1,1-6 1,7-5-1,1-2 0,2-6 0,5 0 1,-3-3-2,1 3 1,0-2-2,-3 5 0,-3-3-3,-5 5-6,-2 1-8,-3-9-8,2 14-4</inkml:trace>
  <inkml:trace contextRef="#ctx0" brushRef="#br0" timeOffset="27546">1381 1684 51,'-2'11'10,"4"-1"0,-2 6 0,0 0-1,0 7-1,3-2-2,2 8-1,-2-5-2,2-1 0,-2-2-2,4-5 1,-1-3-1,-4-7 1,1-4 0,2-2 1,-5-8-1,5-2 0,-5-6 0,6-2 0,-6-6-1,8 0 0,-3 1-1,3 2 0,-3-6 0,5 4 0,-2 2 0,3 0 0,-1 2 0,1 1-1,-6 5-1,0 2-5,1 4-10,-1 9-11,-10-4-1</inkml:trace>
  <inkml:trace contextRef="#ctx0" brushRef="#br0" timeOffset="29578">244 137 49,'-2'2'13,"-4"-2"0,4 3-3,-6 0-1,3 7-1,-6 3-2,-2 3-2,-3 5-1,-2 5 0,-3 3 0,-3 5-1,3 3 1,-2 2-1,2 6 0,0 0 0,5 2 0,5-2 0,6-1 0,8-2-1,2-8-1,8-2-2,6-9-4,4-9-8,11-4-12,-7-18-4</inkml:trace>
  <inkml:trace contextRef="#ctx0" brushRef="#br0" timeOffset="29984">376 378 49,'-6'0'11,"4"6"-1,-3-1-2,-3 5-1,0 1-2,-5 5-1,0 7-1,-3 1-1,0 2 1,0 0-2,3 1 0,3-4-1,2 1 1,5-3-1,3-8 0,3-5 1,5 0-1,2-8 1,3-6 0,6-1 0,-4-7 1,6-4-1,0 0-1,0-3 1,-2-3-1,-3 3 1,-1 3-1,-4 2 0,-3 3 1,-6 2-1,4 6 0,-6 5 0,-6 3 0,-2 5 0,3 2 0,-3 3 0,3 0 0,-3 6 0,3-4 0,0 4 1,5-1-1,-3-2 0,6-3 0,-1-2 1,4-4-1,1-4 0,4-3 1,-1-5-1,6 0 1,3-9 0,2-1-1,0-6 1,7-3-1,-1-7 1,-1-1-1,0-2 0,-2-5 0,-3 4 1,-5 1 0,-1 3-1,-7 7 1,0 3-1,-8 5 1,3 6-1,-6 5 1,0 2-2,-2 6 1,0-1-1,2 9 0,-5-1 1,1 9-1,-1 4 1,-3 9 0,1 7 0,-3 14 0,-1 10 1,1 5 0,-2 8-1,-4 5 1,6 1 0,-3-1 0,3-10 0,3-5-1,2-16 1,0-8-1,8-12 1,-3-12-1,11-10 1,3-8-1,-3-8 0,5-8 1,0-6-1,0-7 0,-3-2 0,1-6 0,-3 0 0,0-2 0,-6 2 0,-2 3 0,-2 0 0,-4 8 0,-1 2 0,-4 3 0,-2 5 0,2 3 0,1 0 1,-1 5-2,4 0 1,1 3-1,4 2 0,2 3 1,0-2-1,2 2 0,4 0 1,-1 0-1,3 2 1,0-2 0,2 3 0,3 0 0,6-6 1,-4 3-1,4-8 1,2-8 0,2-2-1,4-8 1,-4-8-1,3-3 1,-2-5-1,0 0 0,2-3 1,-5 3 0,0 3-1,-3 5 1,-7 7-1,2 6 1,0 8-1,-8 3 1,1 5-1,-6-1 0,2 6-1,-2 3 1,-2 0 0,2 2 0,-6 0-1,4 6 1,-4 2-1,1 2 1,0 4 0,0 2 0,-6 2 0,6 1 0,-3 8 0,3-6 0,-3 3 0,-3 0 1,6-3-1,0-3 0,2 1 0,1-6 0,4-2 0,1-3 0,2-5 0,3-3 1,3-2-1,2-6 1,0 1-1,3-6 1,2-3-1,6 1 1,-3-3-1,5-3 0,-3 0 1,1-2-1,0 0 0,-3-1 1,0 1-1,-8-1 1,0 4-1,-5 2 1,-6-3-1,-2 5 1,-2 1-1,-3 2 1,-6 3-1,3 5-1,-2-3 1,-1 6 0,1 2-1,2-2 1,-3 7-1,-2 1 1,3 7 0,-1-5 0,3 5 0,0-2 0,1 5 0,1-2 1,4 2-1,2 0 1,8 0-1,-3-3 1,3 0 0,5-5-1,3-5 1,7-2 0,1-9 0,2-5 0,3-8-1,0-2 1,2-8 0,-2-3-1,0 0 0,-5 0 1,-3 0-1,-3 6 1,-5 2-1,-5 7 0,-3 4 0,-7 10 0,-1 8 0,-5 2 0,-2 9 0,2 2 0,-5 5 1,5 3 0,0 2 1,0 3 0,0-2 0,6-1 0,-1-4 0,0-1 0,3-5-1,0-5 0,3-8 0,0-3 1,-3-10-1,2-3 0,1-5 0,0-8 0,2-3 0,0-5-1,3-2 0,-3-1 0,6-2 0,7 5-1,-2 0 1,7 8 0,1 0 0,2 5 0,1 3 0,1 5 0,1-2 0,0 7 1,-5 1-1,-3 2 0,-3 0-1,-5 2 0,-2 4-3,-9-4-4,1 6-6,-8 0-14,-6-8-7,6 5 2</inkml:trace>
  <inkml:trace contextRef="#ctx0" brushRef="#br0" timeOffset="32218">738 357 46,'3'3'17,"-3"-6"-3,7 3 0,-1 3-1,2-3-2,7 3 0,1-6 0,10 6-1,6-9-1,2 6-1,5-8-2,9 6-2,-4-6-1,1 0 0,-3 3-3,-8 0-2,0 2-3,-18-2-7,0 7-10,-6 4-11,-10-9-1</inkml:trace>
  <inkml:trace contextRef="#ctx0" brushRef="#br0" timeOffset="32656">1434 0 63,'23'11'24,"1"4"-1,7-1-3,6 7-2,-3 0-4,14 5-4,-9 0-2,-2 6-3,-11-1-2,0 1 0,-18 2-1,-3 0-1,-15 3 1,-6-1-3,-10-4-2,-8-1-8,2 1-20,1 2-5,-3-8 0</inkml:trace>
  <inkml:trace contextRef="#ctx0" brushRef="#br0" timeOffset="34156">2557 4305 55,'-2'-8'17,"10"6"-1,-6-14-1,-2 6-1,5-6-4,-2-5-2,5-3-2,-3-2-1,6-6-2,-3-2-1,-1 3 0,4-6-2,-3 3 1,0 5 0,0 3-1,-3 10 0,-3 5 1,1 9 0,0 12 0,2 6 0,0 8 1,3-1-1,0 6 1,2-3-1,4-2 0,-4-3 0,1-5-1,-4-6 1,1 1 0,-2-6 0,-1-2 0,-5-3-1,2 0 1,-4-3 0,-1 1 0,1-4-1,-4 1 0,-2 0 0,1-6-1,-4 3 1,1-5-2,-1 0 2,1-3-1,-4 3 0,4-3 1,-1 6-1,4-1 1,-1 4-1,0 1 1,5 4-1,-2 4 0,5 6 1,0 3-1,3 4 1,2 4 0,0 7 0,6 6 1,-4-1 1,4 11-1,2-8 1,5 8 0,1 0 0,4 0 1,6-5 0,8 0 0,2-8-1,11 0 1,3-11-1,10-8 0,10-15 0,11-11 0,16-12-1,13-9 1,8-10-1,10-11 0,8-3 0,3-4 0,2-1 0,1 8-1,-11 1 1,-8 4-1,-16 8 0,-8 6 0,-15 8-2,-16 4-2,-16 17-5,-16-9-6,-10 17-8,-8-1-10,-13 1-4,-3 4 1</inkml:trace>
  <inkml:trace contextRef="#ctx0" brushRef="#br0" timeOffset="35312">3621 2740 59,'5'13'13,"-3"8"0,9 2-2,-3-2-2,2 6-2,1-1-1,-1-3-3,1-2 0,-6-5-1,3-3 0,-5-7 1,-1-1-1,-2-8 0,0-5 1,-2 0-1,-4-5 0,1-5-1,-3 0 0,0-6-1,-2-2 0,-3 2 0,2 0 0,1-7-1,2 10 1,3 0 0,-1 0-1,4 5 1,2 0-1,2 9 1,1 1 0,2 6 1,6 6-1,-1-1 1,9 5 0,2 1 0,2 2 1,6 0-1,3-5 0,-4 0 0,4-3 0,-6 0-1,-5-2 1,-2 2-1,-6-2 0,-5 2 0,-1 0 1,-1 1-1,-6-1 1,-6 0 0,4 0 0,-9 1 0,3-1 0,-2-3-1,-3-2 1,-3 0 0,0-2-1,3-3 1,-8-3-1,3-3 0,2 1 1,0 2-1,1-5 0,1 2 0,4 1 0,2-1 0,0 6-1,3 0 1,0 2 0,5 6-1,-3-1 1,0 6 0,3 8 0,0-6 1,3 9-1,0-6 1,5 11 1,-1-1 0,7 3-1,1-2 2,6 2-1,3-2 0,2 2 0,0-5 0,9 0 1,-1-5-1,8-3 1,2-5-1,11 2 1,8 1-1,6 2 0,2-8-1,0 6 0,5 5 0,0-1 0,-3 1 0,1 0-1,-3 2 1,-6 1-1,-2 7 1,-10 0-1,-1 6 0,-10 2 1,-10 2-1,-11 1 0,-3 1 0,-5-4 1,-2-8-2,-9-2 0,9-3-4,-14-13-3,14 5-8,-14-8-12,1-5-8,7 3-1</inkml:trace>
  <inkml:trace contextRef="#ctx0" brushRef="#br0" timeOffset="36562">5274 3346 56,'-2'8'15,"-1"2"-1,3 10 0,0 6-1,0 11 0,-2 5-2,4 10-1,-4 3-3,-1 11-2,-2-3-1,5-3-1,-6-7-2,1-6 1,3-7-1,-4-12 0,4-12 0,-1-5 1,0-11-1,6-11 0,0-5 0,2-2 0,0-6 0,6-7-1,2-3 0,0 0 0,3 2 0,2 3-1,6 6 1,-3 7 0,-3 8 0,3 11 0,-8 10 1,3 8 1,-13 2-1,-3 4 1,-6 4 0,-1 1 0,-7-3 0,-1-3 0,-4-5-1,-2-3 0,3-5 0,-1-5-1,4-5 1,-1-6-1,0-2 0,6-6 0,2 1-1,5-3 0,3 5 0,0-3-1,8 9 1,0-1 0,5 3-1,-2 0 2,4 3-1,1-1 0,3 4 1,2-6 0,2 0 1,1 0-1,-1-3 0,4-2 1,2-3-1,-1-3 1,1 1-1,3-3 0,-9 0 0,1-3 1,-3-2-1,-8 2 1,-2 3-1,-9-3 0,-4 3 1,-4 5-1,-1 0 0,-1 3 0,-3 5 0,1 2 0,-1 1 0,3 5 0,0 2 0,-2 4 0,2-1 0,0 8 0,0 2 0,3 1 0,0 0 0,7-3 1,6-3-1,3-5 1,12-8-1,4-5 0,4-13 1,9-3-1,2-7 1,2-6-1,-2-8 0,0-5 0,-5-2 0,-8-9 0,-8-2 0,-3 0 0,-10 2 0,-5 6 0,-3 8 0,-6 7 0,-1 11 0,-1 12-1,-3 9 1,-2 12 0,3 6 0,2 11 0,0 10 0,0 11 0,-3 16 1,1 5 0,-1 8 0,4 5-1,-1 7 1,0-1 0,5-9-1,1-10 0,4-8 1,1-16-1,2-10 1,6-8-1,-4-19 0,1-10 1,-2-10-1,1-16 1,1-6-1,-2-10 1,-6-8-1,-3-10 0,0 2 0,-5-2 0,-2-1 0,-6 11-1,3 8 1,0 8 0,-3 11 0,6 7 0,-1 5-1,1 9 1,4 4-1,4 4 1,4 4-1,4 1 1,4 2 0,3 3 0,0-9 0,8 4 0,6-3 0,4-8 0,1-3 1,2-5 0,-3-5-1,-2-5 1,3 2 0,-9-5 0,-4 0-1,-4 5 1,-7-2 0,-2 7-1,-4 1 0,-4 5 1,-4 5-1,1 2 0,0 6 0,-3 3-1,3 4 1,-3 4 0,3 4 0,-1-2 0,-2 3 0,8 0 0,-2-3 0,4-3 1,-4-2-1,7 0 1,0-9-1,6-4 2,-3-6-2,7-4 1,-1-7 0,4-1-1,-5-6 1,-2-8-1,-1 3 1,-5-3-1,-5 2 1,-2 1-1,-4 3 0,-1 4 0,-1 6 0,0 5 0,0 3 0,-3 5 0,4 5 0,1 0 0,-2 9-1,3-1 1,3 5 0,-1 3 0,3 0 0,3 3 0,2-3 0,5-3 0,1-5 0,2-2 1,3-6-1,2-5 0,0-5 0,3-6 0,3-5 0,0 1 0,-1-6 0,4 2 0,-4 1 0,-2 2 0,-2 3-1,-4 3 1,-1 7 0,-4 3 0,-2 3 0,-5 4 0,-1 7 0,-4-1 0,-1 2 0,3 1 0,0 3 1,-5-1-1,10-5 0,-5 3 1,8 0-1,2-6 0,1-5 1,7 1-1,-2-9 0,2-2 1,3-3-1,0-8 0,-2 0 0,2-5 0,-6-5 0,-1 2 0,-7 1 1,-1 2-1,-4 0 0,-4 8 0,-4 2 0,-1 6 0,-4 2 0,1 9 0,-4 4 0,1 3 0,3 8 0,2 3 0,-3 2 1,11 0-1,6 1 1,7-4 0,8-7 0,5-3 0,8-5 0,3-11 0,5-2-2,3-11-2,-1 8-6,-2-13-12,-2 6-19,-9 2 0,-10-1 0</inkml:trace>
  <inkml:trace contextRef="#ctx0" brushRef="#br0" timeOffset="42671">5377 2879 50,'-8'0'10,"-2"2"-1,-4-2 0,-1 11-2,-4 5-1,-4-1-1,-1 12 1,-8 4 1,-2 16 0,0 3 1,-3 21 0,-2 8 0,5 15-1,-3 7-1,11 15 0,10-1-2,11 6-1,8-6-1,18-10-4,10-7-6,11-20-12,3-17-12,18-11 0</inkml:trace>
  <inkml:trace contextRef="#ctx0" brushRef="#br0" timeOffset="43343">6637 2860 46,'32'29'26,"-1"13"-1,14 13-2,5 14-2,-8 9-5,10 19-2,-15 3-5,0 17-2,-9-4-3,-9 2-1,-9-2-1,-7-3 0,-14-7-3,-12-9-5,-9-2-19,-10-8-11,-10-13-1,-6 0 0</inkml:trace>
  <inkml:trace contextRef="#ctx0" brushRef="#br0" timeOffset="156625">1126 3057 52,'0'3'9,"-5"-3"-1,5 2-2,0-2-1,-5 3-1,5 0 0,-8 2-1,5 3 1,-7 0 0,2 2 0,0 1 1,-2 4-1,-6 1 0,3 3-1,0-1-1,2 0 0,3 1-1,3-1 1,0 6-2,5-9 1,0 6-1,5-5 1,0-3-1,3 3 1,3-3 0,2-2 0,3-3 0,5 0 0,0-5 0,2 0-1,3-3 1,1 0 0,-1-6 0,0 0-1,0-2 1,-7 1 0,2-7-1,-8-1 1,0-4 0,0 1-1,-5-3 1,-3 0-1,-2 0 0,-3 0 1,-3 0-1,1 2 0,-6 1 0,0 0 0,-5 5 0,2 2-1,-4 1 1,-1 2 0,0 2 0,-2 4-1,-1-1 1,-2 3 0,0 0 0,6 0 0,-4 3-1,3-1 1,-2 1 0,5 2 0,0 1 0,2 1 0,1 1 0,2 3 0,3-1 1,2 3-1,0-2 0,6 2 1,2 0 0,3-2-1,5-3 1,0 2 0,8-7 1,0-1-1,3-2 0,2-5 0,6 0 0,-9-6 0,4 6 0,-1-5 0,-5 2 0,-5 0 0,-3 3-1,-5-1 1,-3 4-1,-2-1 0,-3 3 0,-6 0-2,4 5-1,-3-5-5,2 3-7,0 2-8,-2-10-9,5 8 1</inkml:trace>
  <inkml:trace contextRef="#ctx0" brushRef="#br0" timeOffset="157640">1271 2724 53,'8'5'15,"-3"3"0,3 2 1,13 4 2,-8-1 0,19 13-1,-4-5-2,14 16-2,-7-6-3,12 14-2,-10 2-2,2 6-1,-8 2-3,-10 0 0,-7-5-1,-4-3 0,-10-2-1,-3-6 1,-7-7 0,-3-3-1,0-5-4,-3-11-18,-2 0-16,7 3-1,1-13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3:41.8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77 152 54,'-3'-3'11,"3"3"-2,-3 0-1,3 3-1,0-1-1,-2 4 0,-1 7-1,3-3 1,0 9-1,0-1 0,-3 8-1,6 1 0,-3 7-1,0-5 0,5 5-1,-5-5-1,3-3 0,-3-4 0,3-3 0,-1-6 0,3-5 1,-2 0-1,-3-11 0,0 1 1,0 2-1,-3-8 1,-2 0-1,3-5 0,-1-3-1,0-2 1,1-3-1,-1-2 0,0-6-1,-2 0 1,5 0 1,0-2-2,5-3 2,1-1-1,-4 4 0,6-3 0,3 5 1,2 0-1,5 3 0,1 2 1,2 11-1,0 3 1,5 10 0,-5 2 0,2 6 1,-4 10 0,-3 3 1,-9 6-1,-1 4 0,-6 3 1,-6 0-1,-7-5 0,-5 3-1,-3-6 1,-8-5-1,0-8 0,0-8 0,-2-2-1,-1-8 1,9-3-1,-1-3 1,3-2-1,8 0-1,10 5-4,-2-5-12,0 5-19,18 8 2,-8-2-2</inkml:trace>
  <inkml:trace contextRef="#ctx0" brushRef="#br0" timeOffset="2218">364 605 55,'0'-8'10,"-3"0"-2,-1-5-1,4 3 0,-5-1-1,3-2-2,-1 0 0,-2 5-1,-1 3 0,-1 0-1,1-1-1,-4 6 0,2 6 0,-3-6-1,1 10 0,-1-5 1,1 8 0,-1 3-1,4 0 1,-1 5 1,0 0 0,0 0 0,3 5 0,2-2 0,3 2 1,-3-2-1,11 2 0,0-5 0,3-5 0,2-1-1,3-7 1,5-2 0,0-6-1,0-11 0,5 1 1,-2-6-2,0 3 0,0-3-1,-6 0-5,-2 3-6,-6 8-11,-7-6-6,5 11-2</inkml:trace>
  <inkml:trace contextRef="#ctx0" brushRef="#br0" timeOffset="4125">534 584 49,'6'18'8,"-4"3"0,6 11 0,-3-1-1,1 4-1,1-1 0,1 0-2,0-5-1,0-3-1,-3-8 1,1-7 1,-1-3-2,-2-8 2,-1-8-1,1 0 0,-1-8 0,1-5-1,2-2 0,1-6-1,7-3-1,-8 3 0,5 0 0,1 1 0,2 1 0,0 9 0,-5 5-1,0 2-3,-3 9-14,-5-6-9,0 13-1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5:47.8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6446 24 48,'0'0'6,"-6"0"0,4 3-1,-3-3 1,-1 3 0,-7-3 1,5 2 0,-2-2 2,-3 0-1,0 0 0,-1 0 0,-4-2-2,0 2-1,-3 0 0,-6 0-2,-1 0-1,-7 0-1,-4-3 0,-8 3 0,0 0-1,-9 0 0,-1-3 0,-6 1 1,-3-4-1,-7 6 0,-1 0 1,-7 0-1,-3-5 1,-3 3 0,-8 2-1,-2 0 0,-8-3 1,3 3-1,-8 3 0,0-3 0,-8 0 1,-10 0-1,2 2 0,-6-2 0,1 3 0,-11-3 0,3-3 0,-5 6 0,-1-1 0,1-2 0,-3 6-1,0-6 1,-3 5 0,6-2 0,0 2 0,-1-3 0,3-2 0,1 6 0,7-1 0,-3-2 0,3-1 0,3 1 0,5-3 0,6 2-1,-1-2 1,3 3 0,0-3 0,5 0 0,6 0 0,2 5 0,5 1-1,-2-4 1,12 3 0,1-5 0,8 6 0,4-4 0,12 1 0,7 0 0,8-3 0,11 0 1,5-3-1,13 0 0,0 3 0,13-2 0,3 2-1,2 0 0,6 2 1,-3 1-1,5 2 0,-3 3 1,4 3-1,-1-1 2,3 8-1,-3 3 0,3 6 1,0 4-1,0 9 1,2-1 0,1 6-1,-1 7 1,3 1 0,-2 9-1,-1 3 1,1 9-1,-1 10 1,1 2-1,-3 12 1,-3 9-1,3 6 1,0 13 0,-3 3 0,3 4 0,0 8 0,0 9-1,-3-6 1,5 6 0,1 2 0,-1-2 0,3 7-1,-2-8 2,-3 3-1,2 9-1,-2-4 1,-3 1 0,-2 3-1,5 2 0,-11-3 1,6-2-1,2 7 0,0-7 0,-2-2 0,5-3 0,-3-6 0,6-6-1,-1-7 0,1 0 1,-9-16-2,1-3 2,-3-13-3,0-52 2,3 8-6,-11-11-2,5 8-5,-5-2-7,6-1-6,-9-7-6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04.25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3 1 54,'-5'0'14,"5"0"-1,0 0-1,0 0-2,5 0-2,-5 0 1,0 3-2,0-6 1,8 6-1,-8-1-1,5 1 0,3 0-1,-3 2-1,-2-2 0,5 4-1,-1 1-1,5 0 0,-4 3-1,-3-1 0,3 6 0,2-3 0,-7 3 0,5 0 0,-3 0 0,-2 5 0,2 0 0,-5 0 0,0-2-1,0 2 1,0-3 0,0 3 0,-3 0 0,1 0 0,-1-3-1,1 1 1,-4-1 0,1 1-1,-3-3 1,3 3 0,-3-6-1,0 3 1,-1-3-1,4-3 1,-3 3-1,3-5 0,-3 0 1,3 3-1,2-6 0,-2-3 1,2 4-1,1-4 0,-1 1 0,0-3 1,3 0-1,0 0-1,0 0-1,-2 0-3,4 3-8,-4-6-15,-1-2-8,6 5-1</inkml:trace>
  <inkml:trace contextRef="#ctx0" brushRef="#br0" timeOffset="781">392 141 57,'-6'-2'18,"6"2"-1,0 0-3,-2 0-2,2 0-2,-3 0-2,1 2-2,-4 1 0,4 2-2,-4-2 0,4 5-1,-6-3 0,3 5 0,-3-2-1,3 5 1,-1-2-1,1 2 0,0 0-1,2 0 1,-2 0-1,2 3 0,1 0-1,-1-3 1,0 3-1,3 0 1,3-1-1,-3 1 1,3 0-1,2-3 0,-2 0 0,2-1 1,3 1-1,-3-5 1,3 2-1,2-5 0,1 3 1,-1-3-1,3 1 0,4-1 1,-1-2 0,2-1-1,3-2 1,0-2-1,0-1 1,-1-2 0,-2-1 0,3-1-1,-8-4 1,3 1 0,-3-4-1,0 1 1,1-1 0,-8-2-1,1 1 1,-1-1-1,-4 0 1,-2-2-1,0 2 0,0 0 1,-2-2-1,-4 5 0,1-3 0,-3 3 0,-1 2 0,-1-2 0,-1 5 0,-2-2 0,0 2 0,3-2 0,-1 2 0,1 0 0,-1 0 0,1 3 0,1 1-1,-4-1 1,0 5-1,5 0 1,-11 0-1,4 2 1,-1 5-1,0-5 1,-3 4 0,3-1-1,3 3 1,2 0 0,-2 2-1,5-2 1,0 0 0,6 0-1,-1 2 1,1-2 0,2 3 0,2-1 0,1 1 0,2-1 0,0 3 0,3 0 0,0-2 1,5-1-1,-2-2 0,2 0 1,4-3 0,-4-2-1,5 0 1,-2-3-1,2 0 0,-2 0 1,2 0-1,2 0 0,-2-3 1,3 3-1,-8-3 0,8 3 1,-5-2-1,3 2 1,-6-3-1,1 3 1,-1 0-1,-5-3 0,-3 3 0,-3 3 1,-2-3-2,0 0 0,0 3-5,-5-1-19,-3-2-12,6 8 0,-11-5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08.6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8548 56,'-2'0'18,"2"-2"-1,2 4 0,-2-4-1,0 4-1,0-7-1,6 8-4,-6-11-1,7 8-2,-7-8-2,8 3-1,3-1 0,2 1-2,0 0 0,0 5 0,-2-3 0,2 6-1,-3 2 0,1 0 0,-6 3-1,0 5 1,-2 0 0,-3 3 0,0 3 0,-5-1 1,-3 0-1,0 1 0,-5-1-1,5 0 1,-5-2-1,5-3 0,0 0 0,3-5 0,0 3-4,2-6-10,3-2-22,3 5-3,-3-3 1</inkml:trace>
  <inkml:trace contextRef="#ctx0" brushRef="#br0" timeOffset="406">84 8979 47,'-5'8'38,"5"0"3,0-6 0,-3-7-18,11 10-5,-10-10-6,7 2-3,-2-2-4,-1 2-2,1-2 0,2 0-2,-2 2-1,-3-2-2,0 8-10,0-6-30,-3 3-1,-5 5 1,0 1 0</inkml:trace>
  <inkml:trace contextRef="#ctx0" brushRef="#br0" timeOffset="346359">2755 0 46,'-2'-2'13,"4"2"-3,-4 0 0,2 0-3,2 0 0,-2 2-1,0 1 0,0 0-2,0 5 1,0-3-1,3 5-1,-3 1 0,3 5 0,-3 2-1,0 3 0,2 3 0,-2 7-1,3 3 1,-3 6 0,0 2 0,0 5-1,0 3 2,-3 2-2,1 3 0,-1 1 0,0-1 0,1 2 0,2 6 0,0 0-1,0 0 1,2 6-1,1-1 1,2 0-1,0 6 1,3 2-1,-2-3 1,-1 4-1,3-1 0,-3 2 1,0 9-1,3 0 0,3 2 0,-4 6 1,1-4 0,0 7-1,0 7 0,0-3 1,-3 0-1,3 6 0,-5-2 1,6 4 0,-1 3-2,-1 3 2,-1 2-1,2 0 0,-6 5 1,3 9-1,1-4 0,-1 6 1,-2 5 0,-3 3-1,2 2 1,-2 4 1,0 4-1,5 0 1,-5 6 0,6 2-1,-6 0 1,5 5-1,-2-2 0,2 2 0,-5 6-1,2 0 1,-4-3-1,2 8 0,0-3 0,0 6 0,0-4 0,0 4 0,2-1-1,1 1 2,0 0-1,-6-3 0,6 0 0,-1 0 0,1-2 0,2-1 0,0-8 0,1 1 0,-4-6-1,6-8 1,0-8 0,-3-7 0,1-8 0,-6-11 0,5-5-1,-3-14 1,1-7-2,0-16-2,-1-7-3,-2-19-7,0-11-10,3-2-9,-11-29-1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04.6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0 331 47,'3'0'12,"-6"-2"-2,3-1-2,0 0-1,0 1 0,0-1-1,0 3 0,3 0 0,-3 3 1,2 5 1,1 2-1,5 8 0,0 1-1,2 7 0,1-2 0,7 2-2,-2-2-1,2-3-2,-2-8 1,2 0-1,-2-8 0,-3-2 0,-2-3-2,-1 0-1,-2-6-3,-8-1-5,5-1-9,-5-3-8,0-7-6</inkml:trace>
  <inkml:trace contextRef="#ctx0" brushRef="#br0" timeOffset="344">231 234 61,'0'5'22,"0"0"-1,0 14-3,-3-1-1,3 11-3,-7 0-1,7 13-4,-6 0-2,1 8-2,-3-3-1,0 11-1,-2-6-1,-1 1-1,1-3 1,-1-3-1,-2-8-1,3-4 1,-1-12-2,6-7-2,0-3-4,2-16-5,8 1-13,1-6-12,1-8-1</inkml:trace>
  <inkml:trace contextRef="#ctx0" brushRef="#br0" timeOffset="719">464 407 59,'8'6'29,"-3"-4"-16,3-2 0,7 5-2,4-5-1,4 6-2,1-6-1,5 0-3,-3 0-1,0 0-2,-2 0-3,-8 0-6,2 2-9,-5 4-13,-7-6-3</inkml:trace>
  <inkml:trace contextRef="#ctx0" brushRef="#br0" timeOffset="1031">983 289 57,'5'19'28,"-3"2"-15,-7 5 0,10 11 0,-5 7-2,6 9-2,-4-1-1,4 11-2,-6-2-2,5-1-1,-8-5-1,3-5 0,-2-11-1,2-5 0,-3-13 0,0-5 1,-2-13-2,2-8 1,-2-11 0,3-10-1,-1-9 0,0-14 0,3-7-2,6-12 1,-1 0 0,5-3-1,3 0 1,6 6-1,-3 7 1,7 8 0,1 11 0,2 10 1,-2 8 0,-1 13 1,1 8-1,-6 8 1,-2 5 0,-5 8 0,-6 2 0,-3 4 0,-4 2 0,-9-3 0,-2 0 0,-3-5 0,-2-3-1,-3-2 0,3-8 0,-1 0-2,4-5-3,1-6-3,7 0-9,4-2-12,-2-8-5,13 5 0</inkml:trace>
  <inkml:trace contextRef="#ctx0" brushRef="#br0" timeOffset="1594">1425 247 62,'-7'8'31,"7"5"-14,0 6-2,-5 4-4,8 3-3,-6 1-3,3 2 0,0-3-3,0 0 1,-5-8-2,0 1 1,2-9 0,0 1-1,-2-11 0,0 0 0,2-16 0,3 0 0,0-7 0,5-6-1,1-3 0,2-2-1,5 3 1,-1-1 0,6 6-1,-5 5 1,8 8-1,-5 5 1,2 8 0,-2 2-2,0 4-4,0 2-8,-3-1-12,5 7-7,-10-9 0</inkml:trace>
  <inkml:trace contextRef="#ctx0" brushRef="#br0" timeOffset="1969">1730 250 74,'-11'5'24,"3"6"-5,-2 4-3,2-2-4,-3 11-3,1-8-3,2 7-1,3-4-1,7 4-1,1-2-1,2-2 1,3-6-1,8-5 0,0-6-1,5-2 1,-3-7-1,6-9 1,-3-3-1,-3-2 0,-2-7-1,-6 1 1,-2-4-1,-8 2 0,-5 5 0,-3 6 0,-8 2-1,1 8 1,-1 6-2,0-1-2,3 8-3,-3-2-8,11 2-11,2 6-10,-2-6 1</inkml:trace>
  <inkml:trace contextRef="#ctx0" brushRef="#br0" timeOffset="2406">2070 0 66,'-16'6'31,"11"4"-11,-3 8-6,3 3 0,0 8-5,-3 3-1,8 7-2,-8 3-1,8 8-1,-5 0-1,2 0 0,-2 0-1,5-8 0,-5-8-1,5-5 0,-6-11 0,6-7 0,0-9 0,0-4-1,3-11 0,2-6 0,3-4 0,0-9-1,2-2 0,6 0-1,0 0 1,5 2-1,0 9 1,3-1 0,2 13 2,0 6 0,0 10 1,-2 11 1,-6 3 0,-2 9 1,-11-1-1,3 7 0,-8-3 0,-2 1-1,-9-9 0,1-2-1,-4-5-1,1-5-1,3-3-4,-9-8-4,9 2-9,-8-2-19,-3-5-1,2 2-1</inkml:trace>
  <inkml:trace contextRef="#ctx0" brushRef="#br0" timeOffset="3156">306 896 46,'-10'-6'18,"4"6"-2,1 0-1,5 0-1,0 3-4,3-3-1,2 3 0,3-3-1,8 2 1,-6-4-1,14 7 1,-6-8-1,11 8-1,0-10-1,13 10 0,3-10-2,12 10 0,6-5-1,13 0 0,6 3 0,11-6-2,12 1 0,6-3 0,2-3 0,2-3 0,-3-2-1,1 3 1,-11-4-1,-5 7 0,-10-4 1,-16 6-1,-8 0 0,-14 5 0,-12 2 0,-9-2 0,-9 0 0,-6 3 0,-5-3 0,-6 0-1,1 0-1,-8-3-2,5 6-3,-8-8-5,8 7-11,-8-2-15,0-2-1,0 4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23.5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42 206 60,'6'-3'19,"-6"1"1,0-1-1,2 3-2,-2-3-4,6 6-3,-6-6-3,0 6-1,5-3 0,3 3-1,-3-1-1,3 6 0,5 0 0,3 5-1,-3 3 1,5 3-2,1 2 0,2 3 0,2-3-2,3 8 0,-2-8 0,0 2 0,2-1-1,-5-3 1,-3-6-2,1-3-1,-6 1-2,-8-11-6,6 8-11,-6-3-13,-5-13-3,0 8 1</inkml:trace>
  <inkml:trace contextRef="#ctx0" brushRef="#br0" timeOffset="515">386 111 57,'0'0'17,"0"0"0,0 0-2,0 3-1,-5-6-1,5 9-1,-8-6-2,3 7-1,-6-4-3,-2 10 1,-8 3-2,3 0 0,-8 2-1,-1 8 0,-7 3-1,8 1-1,-5 2 0,2 2-2,0-3 0,5 1 0,3-8 0,3 3 0,5-9 0,0-2-1,7-6 1,-2-2-1,8-8 0,0 0-1,6 0-2,-4-8-4,4 8-11,-4-5-15,3-3-2,9 0 0</inkml:trace>
  <inkml:trace contextRef="#ctx0" brushRef="#br0" timeOffset="1015">610 288 74,'5'0'18,"0"0"-1,8 3-1,-2-6-1,8 6-3,-1-6-1,3 6-2,-2-6-2,7 6-3,-5-6 0,3 3-2,-1-2-1,4 2 0,-4-3-1,3 0 0,-2 1-1,-6 2 0,1-3-2,-6 3-3,0 5-8,-10 1-15,-6-6-8,6 7 2</inkml:trace>
  <inkml:trace contextRef="#ctx0" brushRef="#br0" timeOffset="1453">1288 164 57,'5'10'14,"-8"1"0,1 2-2,4 5 0,-4 3 0,2 9-1,-3-1-2,6 13 0,-11-3-3,11 12 0,-9-1-2,9 3 0,-6 2-2,3-2 1,-5-3-2,5-8 0,-5-1 0,5-12 0,-5-8-1,5-3 1,-6-8 0,4-7-1,-4-6 1,4-4-2,-6-9 1,3-3-2,2-7 1,-5-9-2,0-2 1,-2-2 0,10-3 1,-5-4 0,7 2 0,-4-4 0,4 6 2,6 2-1,5 1 0,0 2 1,8 5 0,-2 1-1,4 4 0,6 0 1,-3 6-1,9 3 1,-7 5 0,4 5-1,-8 3 0,-1 7 1,-2 9 1,-8 5 0,-7 5 0,-4 7 0,-7 5 1,-3 1-1,-8-2 1,1 2-2,-9-8 1,3-2-1,-5-2-1,5-15 0,0-1 0,0-6-2,0-3-1,-3-7-1,8 4-5,-2-5-6,7 0-15,6 3-6,-5-2 0</inkml:trace>
  <inkml:trace contextRef="#ctx0" brushRef="#br0" timeOffset="2203">1666 198 64,'-3'3'19,"3"-1"-1,3 9-3,-8-6 0,7 11-1,-12-6-2,18 15-1,-16-9-4,10 7-2,-7-4-1,8 2-2,-3-6 0,0 1-1,0-5 0,2-6 1,-4 0-1,2-5 0,-3 0 0,3-5 0,-5-3 0,2-3-1,1-2-1,-1-2 1,0-1-1,3-8 1,3 11 0,0-5 0,5-1-1,-3 0 1,8 6 0,0 0 1,3 2-2,0 3 2,2 3-2,0 5 1,1 3 1,2 2-1,-6 0 0,1 6 0,-3-3 0,0 2-3,-2 3-3,-6-5-11,-2-2-19,5 5 0,-6-6-1</inkml:trace>
  <inkml:trace contextRef="#ctx0" brushRef="#br0" timeOffset="2703">2071 229 47,'-10'-2'31,"10"7"0,-6-2-15,-1-1-5,4 4-1,-5-1-4,5 4-1,-4-4 0,1 3 0,-2 0 1,3 7 0,-11-4 0,11 7-1,-8 1-1,8-1 0,-4 3-2,9 0 0,0-3-1,9 2 1,1-4-1,6-9 0,2-4 0,9-8 0,-4-6 0,4-7 0,-1-9 0,-5-2-1,-3-5 0,1-6 0,-9 6 0,-5 2 0,-5 5-1,-5 4 1,-3 7-1,-5 6 1,-8 10-1,3 2 1,-6 6-1,-2 3-2,2 4 0,3-4-4,8 7-7,-5-10-8,10 0-12,5 0-4,1-3 0</inkml:trace>
  <inkml:trace contextRef="#ctx0" brushRef="#br0" timeOffset="3281">2347 0 57,'2'5'15,"-2"3"0,0 3-2,3 7 0,-3 0 0,3 10 1,-6-2-2,6 11-1,-9-3-1,4 5-2,-1-4-2,6 5-1,-6-9-1,3 1-2,-2-14 0,4 0 0,-2-7-1,0-6 1,0-2-1,3-3 0,-3-3 0,0-2 0,0 2 0,0-2-1,2 0 0,-2-6 1,3 3-1,2-2 0,1-1 0,1-4 0,1 2 0,5-6 0,1 3 0,4 1-1,3 2 1,3-2 0,-1 8 0,1 1 0,0 4-1,-1 4 1,-2 6 0,-5 4 1,-8 3-1,0 1 0,-6 3 0,-2-1 1,-8 3-1,1-3 1,-4 3-1,-5-2 0,1-4 1,-6 0-2,2-5 0,-4-7-3,4 2-2,-5-10-3,9 5-5,-12-13-10,9 1-14,5 4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27.8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68 55,'-3'0'25,"9"0"-13,-1 5 0,5-5 0,1 3-3,2-6-1,0 6 0,3-3-1,2 5 0,1-10 0,2 10-1,0-5-1,5 0 0,0 0-1,3 0 0,2 0-1,6 3-2,5-6 0,0 3 0,5 0 0,3 3-1,4-6 0,-2 3-1,4 3 1,-1-3 1,-3 0-1,1-3 1,-3 3-1,-1 3 0,-1-3 0,-1 5 0,-5-5-1,0 5 1,-3-2 0,1-1 0,2-2-1,-3-2 2,3-1-1,3-2 0,2 2 1,5-2-1,-1 0 1,-3-3-1,9 3 0,-4 2 0,-1-2-1,-2 2 1,0 3 0,0-2 0,-3 2-1,-2 0 1,0 0 0,-3 0 0,2 0 0,6 0 1,3-6-1,2 1 0,0 0 0,0-3 0,-3 3-1,-2-1 1,-1 1 0,-13 0-1,-7 5 1,-3-5 0,-7 5-1,-1 0 1,-2 5 0,-3-5 0,-2 0 0,-1 2 0,-2 1 1,0-3-1,-3 0 0,-2 0 1,-1 0-1,-2 0 0,-2 0 0,-3-3-2,5 6-8,-8 0-24,-3-11-2,6 8 0</inkml:trace>
  <inkml:trace contextRef="#ctx0" brushRef="#br0" timeOffset="10985">820 386 60,'-3'-6'19,"1"4"-2,-1-1-2,-5 3 1,3 3-3,-8-6-1,2 8-2,-4-7-2,2 7-2,-6-8-1,1 9-1,-3-6-1,0 0 0,-5 0-1,2 2 0,-5-2-1,0 3 0,0-1-1,-2 4 1,-4-1 0,3 0 0,1 0 0,4 3 0,1 0-1,-3 0 1,6 0 0,-1 0-1,3 0-1,3 0 1,-1-1 0,3 1-1,6 0 1,2-5-1,0 2 0,6 0 1,2-2-1,0 0 0,7 2 0,-1-3 1,4 1 0,3 0 0,6-1 0,2 1 0,5 0 1,-2-1-1,4 1 0,1-1-1,0 6 1,-3 0-1,3 0 0,-5 3 1,2-1-1,1 3 0,-6-2 1,-2 2 1,2-3-1,-5 3 0,-1-2 0,-1-3 0,-4 0-1,-2-3 1,-3 3 0,-2-3 0,-1 3 0,-4-5 1,-3 4-1,-3 1 0,-5-2 0,-1 1 0,-1-1 0,-4 2 0,-4-1 0,2 1-1,-6-2 2,-3 1 0,-1 1-1,2 3 1,-5-3 0,5 2-1,-2 1 1,2-1 0,2-2-1,6 3-1,3-6 1,2 3 0,6-6 0,2 1 0,3 2 0,2-5 0,3 6-1,0-4 1,3 3 0,2-2 0,3 2 1,2 1-1,1-4 1,5 3 0,2-2 0,3 0 0,5-3 0,0 0-2,9 2 1,-4-2-1,3 0 1,3 0-1,1-2 1,1 2-1,3-6 0,0 1 2,3 0-1,-6-3 1,1 5-1,-4 1 1,-9 4-1,-1-2-1,-13 0 1,-3 6-1,-4-1-2,-9-2-2,6 2-4,-11-5-9,10 0-11,1 2-7,-6-4 0</inkml:trace>
  <inkml:trace contextRef="#ctx0" brushRef="#br0" timeOffset="12172">1056 485 47,'3'3'16,"-3"-3"-2,0 3-1,0 4-2,0 1 1,3 5-1,-6 1-1,6 7 0,-3 2-2,5 9-2,-5-3-1,5 7-2,-5-4 0,5 2-1,-2-5-1,5 0 0,-6-6 0,1-4-1,2-3 1,-5-1-1,0-7 1,0 3 0,0-6 0,-2-2-1,-1-3 1,3-3-1,-5-2 0,0-1 1,2-1-2,-5-4 1,5-2 0,-2-3 0,0 0 0,0-2 0,-1-3 0,4-3 0,-1-2 0,3-3 0,-2 3 0,2-3 0,0 3 0,0-3 0,5 8 0,-3-3 0,-2 3 0,8 8-1,-2 0 1,4-3-1,-2 3 2,5 3-2,0-3 1,3 2 0,2 3 0,-5 3 0,8 0 1,0 5-1,-5 0 0,3 2 1,-4 6-1,-2-3 0,-2 9 1,-3-1 0,-6 0 0,-4 5 0,-3-2-1,-3 2 1,-5 1 0,-3 2 0,-3-6-1,1 4 0,-3-3 0,5-3-1,-2-3 0,10 1 0,0-3-2,-2-6-2,7 3-2,-2-7-4,5 2-11,0 2-9,0-7-4</inkml:trace>
  <inkml:trace contextRef="#ctx0" brushRef="#br0" timeOffset="13078">1295 853 64,'3'3'17,"-1"2"-1,-2 0-2,3 3-2,-6 0-1,9 5-1,-12 0-2,12 5-1,-9-2-2,8 5-1,-7-2-1,4 2-1,4 0 0,-6-3-2,5-2 0,-5-6-3,2 3-7,-4-7-12,2-9-12,2 3-1</inkml:trace>
  <inkml:trace contextRef="#ctx0" brushRef="#br0" timeOffset="13469">1306 848 52,'5'-3'12,"5"0"-1,4 1 1,-1-1-1,2 1-2,1-1-1,5 3-1,-2-3-2,2 3-2,-6 0 0,1 3-2,-2 0 1,-1-1-1,-7 1 1,-4 2 0,3 0 0,-10 3 0,3-3 0,-4 6 1,-4-3-1,2 0-1,-6 2 1,1 1-2,-3-1 0,5-2 0,-4 0 1,4 2-2,3-4 2,0-1-2,3-2 2,0-1-1,5-2 0,0 0 0,0-2 1,3-1-1,-1 0 0,3 1 0,3-1 1,-2 0-1,1 1 1,4-1-1,-1 3 1,1 0 0,2 0-1,0 3 1,1 2 0,2 0 0,-3 3 0,0 0-1,0 3 1,-2 2 0,-6 2-1,0-1 1,-2 1-1,-6 4 1,1-4-1,2-4 1,-5 2 0,-3-2 0,-3-1-1,-2-5 1,3-2 0,-4 0-1,-5-6 1,3 0-1,3-2 1,0 0-1,-5 0 0,10-1 0,-5 1 0,10 0 0,-7 2-1,7 1-1,3 2-2,0-6-6,0 4-15,8 4-9,-8-7-1</inkml:trace>
  <inkml:trace contextRef="#ctx0" brushRef="#br0" timeOffset="14375">2212 575 57,'6'5'26,"-4"-5"-5,4-5-2,1 10-2,-1-10-4,9 5-3,-4 0-1,5 0-3,-1-3-1,9 6-1,-6-6-1,6 3-1,-3 0-1,0 0 0,-3 3-1,-2-3-1,0 0 1,-5 2-1,0 1-2,-6-1-1,0 6-3,-5-8-6,6 6-12,-4 1-11,-4-4 0</inkml:trace>
  <inkml:trace contextRef="#ctx0" brushRef="#br0" timeOffset="14813">2252 777 50,'2'2'20,"-2"-4"-1,3-1-4,2 6-2,1-6 0,4 3-1,-5-5-1,8 7-1,-5-7 0,8 8-2,0-6-1,2 6-1,1-3-2,2 2-1,-3-4 0,8 4-2,-7-2 0,0 0-1,-3 0-1,-6-2 0,1 7-2,-6-5-3,3 5-9,-8 3-22,0-3-1,0 3 0</inkml:trace>
  <inkml:trace contextRef="#ctx0" brushRef="#br0" timeOffset="15516">3735 325 47,'-14'-5'31,"1"5"-11,3 3-2,-6-6-1,3 8-4,-5-5-3,-1 5-2,-7-5-1,5 3-3,-5 2 0,-3 1-1,-5-1-1,-1 0 0,-5 0-1,3 1 1,-2-1-1,5 3 1,0-3-1,7 3 1,4-3 0,4 0-1,4-2 0,7 2 0,3-2 0,7-1-1,6 1 0,3 2 1,4-2-1,6 2 0,0 0 1,11 3-1,-3 0 1,5 0-1,0 3 1,0 2-1,1-5 0,5 2 1,-4 1-1,4-6 0,-6 3 0,-3 0-1,-2-6 1,-2 3-1,-9 1 1,-2-1 0,-6 0-1,-5 0 1,-5 3 0,-5-2 0,-3 4 1,-2-2-1,-3 5 0,-3-2 0,-2 4 1,-3-2-1,-6 3 0,1 3 0,-3-4 0,-2 4 0,-6-4 0,0 4 0,-1 2 0,-1-5 0,-3 2 0,10-2 0,4-3 0,1-3 0,12 4 0,1-9 0,9-3 0,10 4 0,3-6 0,13-3 1,0 3-1,11-5 1,2 2 0,8 1-1,3-4 1,3 6 0,2-5 0,0 2-1,-1 1 1,1-1-1,-5 3 0,-3 0 0,-3 0-1,-7 0-1,-6 3-2,-5-3-2,0 8-5,-16-6-12,6-2-14,-1 3-2,-2-6 1</inkml:trace>
  <inkml:trace contextRef="#ctx0" brushRef="#br0" timeOffset="16453">4265 317 50,'-8'-8'28,"8"8"-10,0 3-4,3 0 0,2 7-2,-5 1-3,8 7-1,-8 0 0,8 9-1,-6-1 0,6 8-1,-8 0-2,5 3 0,-2 0-1,0 2-1,-1-5-1,1-8 0,-1 3-1,1-8-1,0 0-2,-3-10-2,2-1-6,-7-4-7,2-6-10,3 0-7,-5-6-1</inkml:trace>
  <inkml:trace contextRef="#ctx0" brushRef="#br0" timeOffset="16875">4244 325 57,'0'-5'14,"8"2"1,0-2-2,-1 0-2,7 5 0,-4-5-1,11 7 1,0-7-1,8 8 0,-5-9-2,7 12-1,-1-6-2,1 5 0,-4-3-1,-1 6-2,-5 5-1,-5-2 0,-8 5 0,-6 2 0,-2-2-1,-8 5 1,-2-5 0,-6-1-1,-2 4 1,-1-4 0,-4 1-1,-1 0 0,0-6 0,2-2 0,-1 0 0,4 0 0,6-3-2,0-5 0,5 0-3,0-5-4,14 10-10,-6-5-13,2-2-5,9 4 0</inkml:trace>
  <inkml:trace contextRef="#ctx0" brushRef="#br0" timeOffset="17438">4649 685 57,'-8'0'24,"8"8"-5,0 0-3,-2-3-2,4 8-3,-7-3-1,5 6-1,-5-3-2,7 6-1,-7-1-2,5 6 0,-5-3-1,2 0-1,-2-3-1,2 1 0,1-6 0,2-3-1,-6-2 1,6-3-2,0-2 0,0-6 1,0 1-1,0-9 0,3-2-1,-3-3 0,3 1-1,-1-6 0,1 0 1,0-1-1,2 4 1,3 0 0,-3 2 1,0 0 1,3 3 0,0 0-1,0 0 1,2 0 1,1 2-1,2 3 0,-2-2 1,2 2-1,2 0 1,1 3 0,-3 0 0,6 2 0,-6 3 0,0 3 1,0 2-1,0 5 1,-2 1-1,-3 5 1,-1 2-1,4 3 0,-8 3 0,2-1 0,-5 3 1,5 1-1,-2 2 0,-1-6-1,1 4 1,-3-6-1,0 0 1,3-6-2,-3-2 1,5-2-1,0-3 0,-5-6-2,5 4-1,-7-9-5,7 6-8,-5-6-9,-3-5-9,3 6 0</inkml:trace>
  <inkml:trace contextRef="#ctx0" brushRef="#br0" timeOffset="18235">4662 813 47,'-2'-2'23,"4"2"-3,1 2-2,0-2-4,4 3-1,-4-3-4,5 3-1,-3-3-3,6 5 0,-1-5-1,1 0-1,2 0-1,3 3 0,-3-3-2,0 0 1,0 2-2,-3-2-4,4 6-7,-9-1-19,-3-8-2,6 11-2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08.59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625 5 65,'-3'-2'27,"3"-1"-6,0 6 0,-7-6-3,4 8-6,-10-5-1,5 6-4,-10-4-2,-1 6-1,-7 0 0,0 2-1,-8 1-1,-6 2 0,-7 3-1,-3 2 0,-2-5 0,2 6 0,-3-4-1,9-1 0,4-1 1,9-5-1,10-1 0,2-1 0,14-6 0,2 0 0,9-3 0,4 0 0,6 1-1,2 2 1,6 0 0,5 0 0,5 2 0,0 4 1,5 2-1,1-1 0,2 1 0,0 3 0,-5-3 0,-6 0 0,1 2 0,-9 3 0,-7-2 0,-8 4 1,-3-1-1,-10 4 0,0-2 0,-9 5 0,-7-8 0,-5 5 1,-3 1-1,-5 2 0,0-6 0,-5 4 0,-3-6 0,-3 5 0,6-2 0,-1 0 0,6-6 0,3-4 0,7 4 0,6-5 0,4 1 0,9-4 0,5-2 0,8 3 0,3-3 0,7 2 0,3-2 0,5 3 0,8 0 0,3-9 0,8 4 0,2-1 1,6-7-1,-1 2 0,1-3 0,-4 1-1,-1 2-1,-6-3-4,-3 9-7,-13-4-13,-5 1-12,-5 8-1,-5-6 1</inkml:trace>
  <inkml:trace contextRef="#ctx0" brushRef="#br0" timeOffset="844">869 87 57,'0'2'19,"-5"6"0,2 0-2,6 10-3,-8 1-2,5 4-1,-6 6-2,9 5-1,-8-2-2,2 7-1,-2 1-1,2-4-2,-2 1 0,0-3-1,0-5 0,-1-3 0,1-5 0,2-5-1,1-5 1,-1-6 0,1-5-1,2-8 1,-3-2 0,6-9-1,-1-7 0,1-8 0,2-6 0,0-7 0,6-5 0,-1 4-1,6-1 2,0-1-2,5 5 1,2 11 0,1 5 1,2 11 0,1 7 1,1 6-1,-4 8 2,0 7-1,-6 3 0,-2 6 1,-6 7-2,-7 0 1,-3 3-1,-5 0 1,-8 0-2,-8 0 1,-8-1-1,0-1 1,-8-4-1,0-4 1,-2-1-1,2-5 0,6-2 0,2-6-2,8-2-2,2-9-5,17 6-12,2 0-18,5-8 0,8 8-1</inkml:trace>
  <inkml:trace contextRef="#ctx0" brushRef="#br0" timeOffset="1516">1100 507 61,'-5'13'15,"5"11"0,-3 2-3,3-3-3,0 9-2,-5-1-1,5 1-1,-2-6-1,-1 0 0,0-5-1,1-5 0,-1-3-1,3-2 1,-3-9-1,3-2 0,-2-5 0,2-5-1,0-6 1,0-5-1,2-5-1,-2-8 0,6-6 0,2 3 0,-1 1-1,4 2 2,2-3-2,0 5 1,3 9 1,2 4 0,-2 6 1,2 8 0,-2 2 1,0 8 0,-6 3 0,6 8 0,-11 5 0,1-5-1,-6 5 0,-6 0-1,1 3 1,-3-3-1,-2-6 0,-3 4 0,-3-6 0,3-5 0,2 2 0,1-5 0,-1 1-1,6-6 0,0 0 0,5-6 0,2 1-1,1 0 1,2 0-1,1-1 0,4 6 1,1 0 0,2 6 2,2 4-2,4-2 2,2 8-1,0 0 1,2 2-1,-2 0 1,0 1-1,-7 2 0,1-3 1,-12 0-1,-6-2 0,-5 0 1,-5-3-1,-8-2 0,0-4 0,-5-1 0,0-6-1,-3 0-1,-3-8-2,6 5-6,-3-7-16,8-3-14,8 2 1,3-7-2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13.609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0 349 60,'8'3'31,"-2"-3"-6,7-5-9,10 7-2,1-7-3,18 5-1,-3-2-3,16 4-2,1-4-1,4 2-2,3 0-1,-5-3-3,2 6-5,-10-6-7,-5 3-15,-9 3-6,-15-6-1</inkml:trace>
  <inkml:trace contextRef="#ctx0" brushRef="#br0" timeOffset="922">1358 108 64,'2'13'18,"1"8"-3,2 8-1,-2 8-1,2 10-2,-2 3-3,2 5-3,-2-5-2,2-3-1,-5-5-1,2-10 0,-4-9 0,4-7 0,-2-11 0,3-7-1,0-14 1,2-5-1,0-8 0,3-5-1,0-11 1,0-2-1,2 0 0,-2-3 1,5 5-1,-2-2 1,5 7 0,-1 14 1,4 0-1,-1 10 2,3 14 0,-3 12 1,-2 8 2,0 14-2,-6 5 2,4 7-1,-9 6 0,3 3-1,0-9 0,-6-4-1,-2-6-1,5-8 0,-2-13 0,0-7 0,2-12 0,0-9-1,0-9 0,3-8 0,3-4-1,-6-9 1,6 0-2,2 1 2,0-1-2,0 14 2,-3 4-1,-2 9 1,0 10 1,0 16 0,-3 10 0,-2 6 0,0 5 2,-1 8-2,1-1 1,5 6-1,-3-5 0,0-3 0,1 0-1,1-2 0,-1-1-3,2-4-4,-3 2-13,3-1-18,-3-7 0,3 3 0</inkml:trace>
  <inkml:trace contextRef="#ctx0" brushRef="#br0" timeOffset="1625">2072 475 67,'-3'11'34,"6"13"0,-1 10-19,-2 0-4,6 8-1,-4 5-3,6 0-3,-5-5-2,-1 0 0,6-10-1,-5-3 0,0-11 0,-1-2-1,-2-11 1,-2-5-1,-1-5 0,0-11 1,1-2-2,-1-3 0,-2-8 0,5-3 0,0-4-1,0-1 2,0-3-2,5 1 1,0 2 1,3 3-1,3 0 1,2 8 0,3 2 1,2 3-1,0 11 1,3 2 0,0 5 0,-2 8 0,-1 1 0,-2 4 0,-6 3 0,-4 0 0,-6 3 0,-6 5 0,-4-5-1,-6-6 1,-2 9-1,-6-6 0,-2-3-1,2-2 0,3 3-2,0-9-4,8 4-6,-3-4-15,6-7-8,7 5 0</inkml:trace>
  <inkml:trace contextRef="#ctx0" brushRef="#br0" timeOffset="2609">2439 66 63,'0'-5'20,"0"-3"0,3 8-1,-3-3-3,5 11 0,-7 0-4,9 13-3,-7 0-1,8 13-2,-2 3-1,9 10 0,-2 0-2,6 1-1,-1-4 0,6 1-1,2-8 0,0-9-1,1-4 0,-6-13 1,-3-9-1,0-2 0,-5-8 0,-2-7 0,-8-6 0,-1-6 0,-2-7 0,-2-3 0,-1 1-1,0-9 1,1-2 0,2 5 0,2-3-1,4 6 1,1 5-1,-1 5-1,2 5 0,-1 6-3,1 12-2,-5-1-3,2 14-7,-7-4-9,2 5-10,0 8-1</inkml:trace>
  <inkml:trace contextRef="#ctx0" brushRef="#br0" timeOffset="3312">2912 397 54,'5'5'17,"-7"-8"-2,4 3-3,1 3-2,-3-3-1,5 5-1,0-2-2,1 2 0,-6-2 0,5 5-2,-3-6 0,1 3-1,-3-5-1,0 3 0,0-3 1,0 3-1,0-6 0,0 3 0,-3-3 0,3 1 0,0-1-1,0 1-1,0-4 1,0 6-1,0-2 0,0-1 1,0 0-1,0 3 0,0 0 0,0 0 0,0 0 0,3 3 1,-3-3-1,0 3 0,0-1 0,0-2 0,3 6 0,-3-4 1,2 1-1,-2 2 0,0 0 0,0 6 1,0 5-1,0 2 1,-2 6-1,2 4 1,-3 1-1,3 0 1,0 3-1,3-3 0,-3-6 0,2-4 1,-2-4-1,3-2 0,-3-7 0,0-6 0,0 0-1,0 0 1,0-11 0,-3 3-1,1-5 0,-1-3 0,-2-2 0,0-6-1,-1 1 0,1-9 0,0 1 1,0-3 0,2 0 0,3-1 1,0 7 0,0-1 1,5 8 1,6 0-1,4 10 1,-1 1 0,12 4-1,0 4 1,0-1 1,6 8-1,-6 3 1,0 5 0,-5 1 0,-5 7-1,-11-3 1,-2 3-1,-14-3 0,-7 3-1,-6-5 0,3-3 0,-10 0-1,2-7-1,-2 1-4,-1-7-4,8 8-12,1-2-15,-1-9-2,8 8 0</inkml:trace>
  <inkml:trace contextRef="#ctx0" brushRef="#br0" timeOffset="4266">1100 1079 61,'0'3'20,"11"0"1,2-9 0,19 6-2,-1-13-1,16 8-2,-2-11-3,23 8-1,6-13-4,15 8-1,19-8-2,15 3-1,16 2-2,21 3 0,16 2 0,13 3-2,3 8 1,2 0-1,-5 6-1,-13-1-1,-11 3-2,-28 0-3,-14 5-5,-36-11-3,-14 9-1,-31-11 1,-10 10 0,-29-10-3,-11 3-4,-16-6-3,-15-4-3</inkml:trace>
  <inkml:trace contextRef="#ctx0" brushRef="#br0" timeOffset="4734">2095 1074 60,'6'0'16,"-1"0"0,0 11 1,-2-1-1,5 14-1,-14-1-1,12 14-2,-6-3-5,2 8-1,1-8-2,5 3-2,-11-3 0,8-2 0,-5-9-1,6-4 0,-6-6-2,0-5-1,0-8 0,0-6-1,5-7 1,-5-5-1,8-6-1,0-5 1,2-7 2,3-1-1,3 0 2,2-2 0,9 5 0,-4 0 1,4 7 1,1 9-1,-4 10 1,0 8 0,-6 3 0,-2 15 1,-6 0-1,-2 11 0,-8 0 0,0 3 0,-2-3-1,2-3 0,-3-5-1,0-5 1,3-6-1,3-2 1,2-5-1,-2-3-1,2-3 1,3-5 0,0-5-1,2-5 0,3-6 0,3-5-1,3-2 1,2-4 0,0 7 1,0-1 0,-3 8 1,0 8 1,-7 7 0,-3 9 1,-3 5 0,-2 5 0,-3 8 0,0 3 1,0-1-2,0 9 1,2-6-1,-2 5-1,3-2-2,-1-5-5,9 5-12,-3-6-21,-3-7 0,11-5-1</inkml:trace>
  <inkml:trace contextRef="#ctx0" brushRef="#br0" timeOffset="5406">2875 1373 55,'3'11'37,"-8"-6"1,5 0 1,2 14-23,-7-9-5,10 11-2,-5-5-2,3 8-3,-3-3 0,2 5-1,-2-3-1,0 1 0,-2-6-1,-1-2 0,1 0-1,-1-3 1,0-2-1,1-4 0,2-1 1,2-1-1,1 0 0,7-2 0,4-3 0,4-3 0,6 3 1,7-5-1,6 2 0,5 1-1,8-1-2,-3-2-3,16 10-16,-3-5-19,1-3-1,-1 9 2</inkml:trace>
  <inkml:trace contextRef="#ctx0" brushRef="#br0" timeOffset="12875">4390 793 67,'16'5'17,"-1"-5"-2,4 0-1,4 6-2,1-12-2,10 6-3,-2-5-2,7 5-2,-5 0-2,-5 0-3,-3 0-3,-5 0-4,3 5-5,-14-5-6,-4 3-3,2 7-5</inkml:trace>
  <inkml:trace contextRef="#ctx0" brushRef="#br0" timeOffset="13219">4406 940 56,'-3'-3'27,"8"3"-9,1 0-3,1 0-2,9 0-3,3-2-1,7 4-1,3-7-1,10 5 0,3-8-2,5 6 0,-5-4-1,3 6-1,-6 0-2,-5 0-4,-5 6-7,-10-6-10,-6 0-16,0 5 0,-10-5 0</inkml:trace>
  <inkml:trace contextRef="#ctx0" brushRef="#br0" timeOffset="13734">5422 601 56,'-8'-5'34,"5"3"-8,3 4-5,-5-4-3,10 9-4,-10-9-4,13 10-3,-6-8-1,12 5-2,1-2-1,9 2 0,5-5 0,10 2 0,6-2-1,5-2-1,-3 2 1,-2 0-2,-3 0-2,-11-3-1,-2 6-4,-16-6-8,-2 6-13,-6 2-10,-10-2-1,2 5 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12.4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75 67,'15'-2'23,"9"-3"-2,7 2-4,1-9-2,5 7-3,3-6-2,5 3-3,-3-2-2,2 4-1,-7-1-2,-3 4-1,-8 0-1,-5 3 0,-5 6 0,-11-4-1,-2 3-2,-8 1-1,0 4-4,-11-5-3,8 6-7,-5-3-10,-3-8-7</inkml:trace>
  <inkml:trace contextRef="#ctx0" brushRef="#br0" timeOffset="344">26 224 66,'10'-3'23,"1"3"-9,-1-2 0,9 4 1,-1-7-2,8 8-2,3-8-1,6 5-2,-1-6-1,8 4-1,0-6-1,8 3-2,-8-1 0,3 1-2,-2 0-1,-9 5-2,-2 0-3,-11-5-6,0 10-8,-8 0-14,-8-5-4,3 8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13.31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436 94 47,'8'0'31,"-14"0"-4,1-2-10,5 8-1,-10-6-2,7 3-1,-8 0-5,1 5-1,-8-2-2,2 2-1,-11 0-1,4-1-1,-9 4 0,1-1-2,-9 1 2,6 2-2,0-5 1,0 5-1,5-5 0,0 2-1,8-2 1,6-2 0,4 1 0,6 1 0,7-2 0,6-1 0,8 0 0,2 0 0,9 1 0,4-4 1,3 3-1,8 0 0,-2-5 1,2 1-1,-3 1 0,-2 1 0,-3 1 0,-2-1 1,-11 5-1,-8 2 0,-5 3 0,-8-2 1,-8 6-1,-11 4 1,-2-3-1,-13 8 1,0-2-1,-11 2 0,3 2 1,0-4-1,0-1 0,6-2 1,4-1-1,8-7 1,9-5-1,7-3 0,13-3 1,3-2-1,13-2 0,3 2 1,7 0-1,3 0 1,8-3-1,3 1 1,5-4 0,5 1-1,0 0 1,3-3-1,2 3-1,-10-2-1,3 7-5,-17-5-5,6 10-12,-13 4-13,-10-6-1,4 5-1</inkml:trace>
  <inkml:trace contextRef="#ctx0" brushRef="#br0" timeOffset="781">1206 18 48,'-10'-8'27,"10"8"-12,0 5-5,-3 6 0,3 5 1,0 5-1,3 10-2,-6 3 1,6 11 0,-6 0-2,1 12 0,-9-3-1,9 8-2,-6-10-2,2-2 1,-1-9-1,1-4-1,1-10 0,2-8-1,1-14 0,2-8 1,0-10-1,2-5-1,1-10 1,0-8-1,5-4 0,-8-9-1,5-3 2,0-4-2,6-1 1,-4 2 1,7 2-1,-1 5 1,5 7 0,3 10 1,-3 7 0,3 11 0,-2 8 1,2 7 0,-8 6 0,3 8 1,-8 5-2,0 3 1,-8 4 0,0-1-1,-8 2 0,0-1 0,-8-4 0,-2 0-1,-3-1 1,0-2-1,0-3 0,-3-8 0,6 1 0,-1-6-2,6 3-4,5-11-6,6 6-18,7-1-7,-3-2-1</inkml:trace>
  <inkml:trace contextRef="#ctx0" brushRef="#br0" timeOffset="1984">1382 627 62,'3'3'17,"-3"-1"-1,3-2-2,-1 6-1,-2-6-1,8 10 0,-8-5-2,8 8 0,-5-1-2,5 5-1,-6-5-2,6 4-1,0 0-1,-3 0-1,3-6-1,3 1-1,-1-3 0,-2-3-1,2-2-4,-4-6-3,7 3-5,-8-8-7,0 0-8,3-2-4,-5-6 0</inkml:trace>
  <inkml:trace contextRef="#ctx0" brushRef="#br0" timeOffset="2250">1564 598 47,'-3'-5'24,"3"2"-2,3 6-1,-9 0-2,9 10-1,-11-3-3,8 11-2,-8-5-2,6 15-2,-6-3-1,0 9-3,0 3-1,3 3-1,-6 1-1,3 0 0,-2 0-1,2 4 0,-3-8-1,6-6 0,-3-6 0,0-4-2,6-6-2,-1-7-3,8-4-6,-7-12-11,2-5-16,5-1 0,-5-5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48.1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0 144 53,'0'16'11,"0"-3"0,0 4-2,3 2 0,-3 7-2,0 3 0,8 3-2,-8-2-1,2 2-1,1-1-1,-3-2 0,0-1-1,0-5 0,-3-2 0,3-7 0,0-4 0,-2-2 0,2-5-1,0-3 1,0-6 0,2-4-1,-2-3 1,0-3-1,3-2 0,0-3 0,-1-2 0,-2-3 0,3-1 0,0 1 0,-1 3 0,3 0 1,-2-1-1,5-2 1,-5 5-1,4 0 0,1 1 0,0 2 0,5-6-1,-2 11 1,2-3-2,-5 6 2,5-1-2,-5 6 1,0 0 0,0 5 0,2 10 0,-2-5 1,-3 8 0,3 3 0,3 5 0,-4 3 0,1 1 0,-2 1 1,-1 3-1,0 3 0,-2-2 1,-1-1-1,-4 0 0,2-3 0,-6-5 0,6-3 1,-5-5-1,3-3 1,-1-4-1,0-4 1,1-2-1,-1-2 0,6 2 1,-6-8-1,6 0 0,-6-5-1,6 3 1,-3-6 0,5-2 0,-2-3 0,2-3 0,0 3 0,0-4 0,1-4 0,1 6 0,1-6 0,3 0 0,-3 4 0,2 1 0,1-2 0,-1 5 0,1 8 0,2-3-1,-5 6 1,0 5-1,0 2 1,-3 6 0,0 2 0,0 7 1,-2 2-1,2 7 1,0 2 0,-2 3 1,2 3 0,-2 5 1,2 0-1,-5 2 1,3 3-1,-3-2 0,0-1 1,-3-3-3,1-4-5,2 0-11,0 0-14,-6-18-1</inkml:trace>
  <inkml:trace contextRef="#ctx0" brushRef="#br0" timeOffset="10406">573 543 54,'0'3'12,"0"-6"0,0 3-1,0 0-1,0 0-1,0 3-2,0-6 0,0 6-2,0-3 0,2 2-1,-4-4 0,4 4 0,-4-2 1,4 4-1,-4-1-1,2 2 1,0-2-1,0 0-1,0 2 0,0 0 0,0 0-1,0 3 0,0-3-1,0 6 1,0 5-1,0-6 1,0 6-1,2 2 0,-2 2 1,0 1-1,3 6 0,-3-9 0,-3 8 0,3-6 0,-2-4 1,2 2-2,0-7 1,-3-6-2,3 0-1,0-10-5,5-5-11,1 4-14,-9-12-1</inkml:trace>
  <inkml:trace contextRef="#ctx0" brushRef="#br0" timeOffset="11219">737 123 47,'5'11'12,"-2"-1"2,2-2-2,0 8 1,-5-3-2,8 10-1,-2-5 0,1 11-2,-4-5 1,10 4-2,-8-2-1,9 3 0,-7 2-1,7-7-1,-9 1-1,5-4-1,-2-5 1,0-6-1,-5-2-1,2-3 0,0 1 0,-2-6 0,-1 0 0,4-6-1,-6 1 1,5-5 0,-5 2 0,5-8-1,-2 0 0,2 0 1,0-4-1,-2-3 0,5-9 0,2 1 1,1-2-1,-1-9 0,1 2 0,-1 4 0,-2-3-1,-3 8 0,3-1-1,-8 9-1,6 5-1,-12 5-3,12 10-5,-12-5-6,6 6-11,6 4-6,-12-2 1</inkml:trace>
  <inkml:trace contextRef="#ctx0" brushRef="#br0" timeOffset="12094">1078 550 47,'-5'-4'13,"8"6"-2,-3 0-2,-3 0-2,6 6 0,-6-2 1,6 4 0,-9-2 1,9 8-1,-6-3-1,6 8-1,-6-5-2,6 5-1,-3-7-1,3 5-1,-3-1-1,0-5-2,2 0-1,-4-5-5,4 0-6,-4 0-9,-1-13-7</inkml:trace>
  <inkml:trace contextRef="#ctx0" brushRef="#br0" timeOffset="12500">1259 568 46,'6'16'18,"-9"-3"-1,6 5-2,-3 3-2,0-2-2,2 3-2,1 2-2,-3 2 0,0-2-4,3 0 0,-6-4-1,3-2-1,0-5-1,-3-2 0,1-9 1,-1-2-1,3-5 0,-3-6-1,1-4 1,2-5-1,0-4-1,0-2 1,0-3 0,2 5 0,-2-1 0,6-1 0,-1 5 0,0 0 1,3 0 1,3 5-1,-1-1 1,3 1 0,-2 5-1,2 1 1,0 5 0,-2 2-1,-1 3 0,-2 3 0,-3 2 1,-2 5-1,-3 1 1,0 5 0,-3-2-1,1 2 1,-6 3 0,2-4-1,-1 1 0,-1-3 0,2 0 0,-1-5-1,4 0 1,0-3-1,1-2 0,2 0 1,0-3-1,0 0 0,5 1 1,0-1 0,0 3 1,3-3 0,3 5-1,-1 0 1,3 6 0,3-1 0,-3 3-1,0 1 1,1 1 0,-4-2-1,-2 1 1,-5-4-1,-1 0 1,-4 0-1,-9-2 1,1 0 0,-6-3 0,0 3 0,-8-5 0,6 2 0,-6-5 0,3 2-1,3-2 1,5 0-1,2-2 0,3-1-1,8 1-4,-5-4-8,13-2-12,3 6-8,-9-9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7:01.7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2 62,'0'-3'19,"0"3"-4,3 0 0,-1 0-3,6 3-2,-3-3-1,9 0 0,-7 0-2,9 5 0,-3-5-1,6 11-2,-1-11 0,0 0-2,1 2-1,-1 4-1,1-6-1,-4 0-1,1 2-1,-3-4-2,-2 4-4,-6-4-8,3 2-8,-3 5-8,-5-8 0</inkml:trace>
  <inkml:trace contextRef="#ctx0" brushRef="#br0" timeOffset="422">11 240 54,'0'-2'16,"5"4"-1,-3-2-1,4 0-2,2 3-1,-3-3 0,5 5-2,-2-5 0,11 3-1,-9-3-2,11 0-2,-3-3-1,6 3 0,-3-5-1,0 2-1,0 3-1,-3-2 0,-2 2-1,-3 0 0,-2 2-1,-6-2-2,0 8-5,-5-5-11,-2-3-14,7 13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7:04.28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62 57,'3'5'13,"-6"1"0,6 7-3,-1 3 0,1 5-2,2 5-2,-2 8 0,2 3-1,-2 2-2,2 3 0,-5-8-1,3 11 0,-3-10-1,0-3 0,-3-9-1,3-4 1,0-9-1,0-2 1,0-5-1,0-9 1,5-4-1,-5-3 0,3-8 1,0-3-1,2-10 0,-3-1 0,6-7 0,0-3 0,0 1 0,0 1 0,2 4-1,1 8 1,-1-1-1,4 8 1,-4 9-1,1 9 1,-1 6 0,3 6 0,0 4 0,0 9 0,-5 2 1,5 5-1,-5 8 1,0-3-1,-5 4 1,2-1-1,-5-8 1,-3 6-1,1-6 0,-3-5 0,-1 2 0,1-3 0,2-7 0,-2 0 0,3-5 0,-1 0 0,3-6 0,3-2 0,-1-7 0,3-4 0,3-5 1,0-2-1,3-7 0,2-4 0,-3-5 1,9-5-1,-6-3 0,3 2 0,2 1 0,-2 2 0,2 6 0,-2 5 0,2 2 0,-10 13 0,3 9 2,-3 7-1,-6 3 2,3 8-1,-10 5 2,10 5-1,-5 3 0,3 0 0,-3 0 0,0 2-2,0-2 1,3 3-1,-3-6-1,0-5 1,0 2-2,0-4-2,0 2-7,0-4-14,-3-10-10,8 7 0</inkml:trace>
  <inkml:trace contextRef="#ctx0" brushRef="#br0" timeOffset="1015">663 399 52,'-2'-2'16,"2"4"0,-3-2 0,3 0-2,0 3-2,-5-3-1,8 8-2,-6-3-2,3 6-2,-3-1-1,6 8-1,-6 3 0,1 3-1,2 2 0,-3 3-1,3 0 0,-3-3 0,1 1-1,-1-4 0,3-7-1,-2-3-3,2-2-3,-3-6-7,3 0-10,5 0-10,-7-10 0</inkml:trace>
  <inkml:trace contextRef="#ctx0" brushRef="#br0" timeOffset="2078">845 2 58,'-6'-3'22,"6"6"-3,-2-3-3,-1 0-4,6 5-3,-6-2-2,8 2 0,-7 3-2,7 2 0,-2 3 0,2 6-1,-3 2 0,9 5-1,-3 0 0,0 6-2,2-3 1,1 2-2,-1-2 2,1 0-2,2-3 0,-5-5 1,0-2-1,2-6 1,-5-3-1,3-4 1,-3-6-1,3-3 0,-2-5 1,-1 0-1,0-5 1,0-3-1,3 1 0,-3-6 0,3-3 0,3 0 1,-1-5-1,-2 0 0,3 1 0,-1-4 0,1 8 0,-3 1 0,-1 2 0,-1 5-1,-1 6 1,-2 2-1,-1 2 0,-2-1-3,5 7-2,-10-6-4,10 9-8,-7 0-9,-1-6-8,6 11 0</inkml:trace>
  <inkml:trace contextRef="#ctx0" brushRef="#br0" timeOffset="2937">1162 439 48,'0'-6'13,"0"6"-1,-5 0-2,5 0 1,0 3-2,-3 0 0,6 2-1,-6 3-1,3 2-1,-2 3 0,2 3 0,-3 3-1,6 4-1,-6-2-1,3 5-1,0-2 0,0 0-1,0-6 0,3-2-1,-1 0 0,-2-6 1,0 1-3,-2-6 0,4 3-5,-4-8-7,2 0-11,5 5-8,-5-10 1</inkml:trace>
  <inkml:trace contextRef="#ctx0" brushRef="#br0" timeOffset="10453">1367 418 56,'0'0'20,"0"0"0,0 5-3,0 0-1,0 6-3,-5-6-3,7 11-3,-4-3-2,-1 5-1,-2 1-1,5 4-1,-3 1-1,-2 2 0,0-2 0,5-1-1,-3-4 1,0-4-1,3-1 0,-2-7 0,2-4 0,2-6-1,1-2 1,-3-5 0,3-3 0,2-3 0,-5-3 0,5-4-1,-2 2 1,5-3 0,-3 1 0,3-4 0,0 1 0,2 2-1,-2 1 1,8 2 0,-6 1 0,-2 5 0,5 4 0,-6 3 0,4 3 0,-3 5 0,0 3 0,-3 2 0,-3 3 0,9 2 0,-8 3 0,4 9 1,-4-1-1,2 3 0,-2 2 0,2 3 0,-2 0 0,-1-3 1,1 1-1,-3-4 0,3 3 0,-3-10 0,0-3-1,2 3-1,1-11-1,-3 1-2,3-1-5,-3-10-6,0-6-10,5 11-8,-10-13 1</inkml:trace>
  <inkml:trace contextRef="#ctx0" brushRef="#br0" timeOffset="11203">1385 559 64,'0'-2'24,"3"-1"-2,2 8-3,-2-7-2,2 7-2,-5-8-4,13 11-2,-5-8-3,3 6-2,-1-6-2,2 2 0,-1-2-1,2 0 0,-3-5-1,4 5 0,-4-5 0,-2 2 0,0 0-1,-3-2 0,-2 3 0,-1-1 0,-2 3-2,0 0-2,3 3-3,-6-6-5,3 6-12,0 4-10,-2-9-1</inkml:trace>
  <inkml:trace contextRef="#ctx0" brushRef="#br0" timeOffset="12562">1699 405 71,'0'0'15,"3"0"-1,0-3 1,2 8-2,-5-5 0,8 11 0,-6-6 0,6 11 0,-2-8-1,7 10-3,-5 0-2,5 9-1,2-6-3,1 5 1,0-5-3,2 2 0,1 1 0,-4-6-1,1-4 0,0-4 0,-6-2 0,-2 0-1,0-6 0,-8 1-2,5 0-1,-5-6-4,0 6-5,-5-9-10,5 4-11,-5-1-6,0-2 2</inkml:trace>
  <inkml:trace contextRef="#ctx0" brushRef="#br0" timeOffset="12984">1902 377 62,'-3'6'36,"-8"4"0,-2 2-15,11 11-5,-11-7-1,7 15-3,-7-7-2,3 10-2,-6 0-2,3 3-1,-8-3-1,2-2-1,1 2-2,0-8 1,2-5-2,3-5 0,5-6-2,0-4-1,5-1-2,1-10-2,10 7-5,-11-12-11,8 2-18,3 3 0,0-6 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7:18.2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115 163 69,'0'8'31,"-2"-3"-11,-1 0-4,6 6-2,-3-1-4,5 11-4,-5-2 1,5 4-3,1 1 0,-4 5-1,1-1-1,2 1 0,-5-6-2,3-4 0,-1 4-3,-2-12-3,6 5-9,-6-11-12,0-5-9,2 5 1</inkml:trace>
  <inkml:trace contextRef="#ctx0" brushRef="#br0" timeOffset="313">0 338 50,'3'-7'31,"10"9"1,0-2-14,0-4-8,11 6 0,-6-4-1,8-1-4,-2 0 0,5-2-1,-3 2-4,0-10-4,3 11-12,-3-1-12,-10-5-7,5 8 1</inkml:trace>
  <inkml:trace contextRef="#ctx0" brushRef="#br0" timeOffset="672">514 118 68,'-5'8'30,"5"13"-16,3 6-2,-3 1 0,5 4-4,-5 7-1,5 3-2,-5-3-1,0 0 0,0-10-2,3-3 0,-3-5-2,0-5 0,0-8-1,0-11-1,3-2 0,-3-8-1,2-5-1,1-9 1,-1 1-2,1-16 1,2 1-1,1-4 1,1 1 1,7-4 1,-4 6 1,6 4 1,0 1 0,2 14 2,-2 7 1,0 11 1,-6 7 1,1 9 0,-6 5 0,0 12 1,-5 6-1,5 5 1,-7-2-1,4 2-2,1-5 0,0-2-1,-1-6-1,1-6-1,-1-9 1,-2-4-2,3-1 1,-3-6-1,3-3 0,-6 0 0,6-2 0,-3-5 0,0 0-1,0-8 0,5-3 0,-5-3 0,5-5-1,0-5 1,3 0 0,3 0 0,-3 3 1,2 2 0,3 6 1,0 2 1,-5 8 1,5 5 0,-2 3 1,2 10 1,-5 3 0,2 7 0,-4 9-1,2 8 1,-3 3-1,0 5-1,-2 2 0,-1 0-1,-2-6-1,0-4-1,3-4-2,-6-10-8,6-5-18,2-2-7,-7-6-1</inkml:trace>
  <inkml:trace contextRef="#ctx0" brushRef="#br0" timeOffset="7688">995 485 57,'3'3'4,"-1"-1"0,1-2 2,-3 6 2,2-4 2,-2 1 2,-2-1 1,4 4 1,-4-6 1,2 5-2,-3-8-3,6 9-1,-6-9-2,6 6-1,-6-6-2,6 6 1,-3-6-1,5 6 0,-2-9 0,2 6-1,0-2 1,6-1-1,-1-2 0,6 2 0,0-2-1,5 2 0,0-2 0,-3 5-1,3 0 0,-3 5-1,-4-2 1,-1 5-1,-5 2 0,-8 3 1,0 3-1,-8 2 0,0 5 0,-8 1 0,0 5 0,1-3 0,-4 3 0,3-3 0,1 0 0,2-7 0,2-5-1,6 0 1,0-7-1,5-1 1,5-6 0,3-3 0,2 0 0,9-2 0,-4-3 0,4 0 0,-1 4 0,3-4 0,0 3 0,-3 2-1,-2 1 0,0-1 0,-3 3-3,-5 0-2,5 3-4,-13-6-6,8 6-14,0-3-5,-6-3-5,6 3 0</inkml:trace>
  <inkml:trace contextRef="#ctx0" brushRef="#br0" timeOffset="8625">1469 7 64,'-5'-3'25,"2"0"-1,3 6-1,-5-6-5,5 11-3,-3-5-4,9 13-1,-6-3-3,5 10-1,-3 6-1,9 7-2,-6 1 0,3 7-1,0-2 0,0-5-2,2-3 1,-2-3-1,-3-13 0,3-5 1,0-5-1,0-8 0,0-5 0,2-3 1,1-8-1,2-5 1,0-7-1,3-3 0,0-6 0,2 0 0,1-2 0,-6 2 0,2 1 0,-4 8 0,2 7-1,-8 5 0,1 5 0,-4 1-1,1 10-3,-3-5-2,2 15-9,-7-10-15,3 5-8,2 11 0</inkml:trace>
  <inkml:trace contextRef="#ctx0" brushRef="#br0" timeOffset="9235">1719 545 61,'2'6'30,"-4"-6"-9,2 0-4,2 0-2,-4-3-3,7 6-2,-5-9 0,8 6-2,-6-7 0,6 7-1,-3-6-1,3 6-2,0 0 0,3 3-1,-3 0-1,-1 4 0,1-1-1,-2 1 1,-4 0-2,1 4 1,-6-1-1,3 1 1,-5 2-1,0 3 0,-3 2 0,-3 3 0,1 3 0,-3-1 0,2 1 0,-2 0 0,3-7-1,-1 4 1,6-8 0,0-2-1,5-6 1,2-2 0,3-3-1,3 0 1,0-6 0,5 1 0,0 0 0,1 0 0,-1-1 1,0 1-2,0 2 1,0-2-1,-2 5 0,-4 0-1,4 0-1,-3 0-1,2 3-5,-7-8-6,7 5-15,1 2-9,-6-7 1</inkml:trace>
  <inkml:trace contextRef="#ctx0" brushRef="#br0" timeOffset="10953">2062 545 57,'0'0'18,"0"3"-2,0-3-1,0 4 0,-7-1-2,7 7-1,-6-2-2,6 8-3,-8 2-1,8 3-1,-5 3-1,0 2-2,2 1 0,-5-1-1,3-3-1,5-3 1,-8-4-1,6 0 0,2-8-1,-3-6 1,3-2 0,0-2-1,3-6 1,-3-3-1,2-4 0,1 0 0,2-6 1,0-3-1,3-2 1,0 0-1,0 0 1,0-3 0,2 0 0,4 3 0,-7 6 0,1 1 0,0 9 1,3-1-1,-9 9 1,4 7 0,-4 3 1,1 5-1,-1 0 1,4 4 0,-6 2 0,5-1 1,-2 8-2,2-2 1,3-3 0,-3 8-1,3-6 0,-6 4-1,4-9 0,-1-1 0,-2-1-1,2-5 0,-5-3-2,0-6-3,5 6-6,-10-11-10,5 1-12,0 2-3,-5-3 1</inkml:trace>
  <inkml:trace contextRef="#ctx0" brushRef="#br0" timeOffset="11625">2062 689 71,'3'2'36,"-3"1"-6,5-3-11,1 8-3,-4-11-4,11 11-4,-5-8-3,5 3-2,-2-3-1,-1 0-1,1 0 0,2 0-1,-5 2-2,-6-4-3,9 7-7,-11-5-18,0 0-7,3 3-1,-6-6 1</inkml:trace>
  <inkml:trace contextRef="#ctx0" brushRef="#br0" timeOffset="12032">2354 545 69,'-3'-5'32,"3"5"-9,3 8-5,-3-8-1,8 10-4,-8-8 0,10 14-1,-5-8-2,9 10-2,-7-2-2,12 8-2,-3-3-1,2 5-1,0 0-2,3 3 1,-2-5-2,-4-2 1,4 2-2,-9-8-2,3 5-2,-13-14-5,14 14-6,-20-21-10,9 0-9,-3-5-4,0 0 1</inkml:trace>
  <inkml:trace contextRef="#ctx0" brushRef="#br0" timeOffset="12407">2627 461 47,'-11'-5'31,"9"16"1,-11-6-9,5 0-11,2 11 0,-7-8-3,3 10-2,-6-2 0,3 9 0,-5-4-1,2 8-1,-8-3-1,6 3 0,-1 0-2,1 5 0,2-8-1,3-3-1,3 1-3,-1-11-5,11 3-10,0-6-20,0-10 0,5 3-1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17.1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31 199 50,'0'0'5,"0"-3"-1,0 3 0,0-3 0,0 3-1,0-2 0,0 2-1,0-3 1,0 3-2,0 0 1,0 0-1,2 0 1,-2-2 0,0 2 0,0-3 0,0 3 0,0 0-1,0-3 1,0 3-1,3 0 0,-3 0-1,0 0 0,0 0 0,0 0 0,0 0 0,0 0 0,0 0 0,2 0 1,-2-2-1,0 2 0,0 0 0,0 0 0,0 0 0,0 0 0,0 0 0,3 0 1,-3 0-1,0 0 0,0 0 1,0 0-1,0 0 1,0-3 0,0 3-1,0 0 1,0 0-1,0 0 0,0 0 0,0 0 1,0 0-1,0 0 0,0 3 0,-3-3 0,3 2 0,-2 1 0,-1 2 0,1 0 0,-1 1-1,-2-1 1,2 5 0,-2 1 1,2 2-1,1-2 1,-1 7-1,0 3 0,3 0 1,-2 0-1,2 1 1,2 7 0,-2 2 1,6-2-1,-1 3 0,3-3 1,2 2 0,3-5 0,6 1-1,2-4 0,2-2 0,6-8 0,3-2 0,-1-6 0,3-5 0,2-5 0,1-8 1,0-6-1,-3-9 1,-5-1 0,2-8 0,-7 3-1,-3-8 1,-3 0 0,-10-5-1,-3 4 0,-7 0 0,-6 4-1,-5 0 0,-3 2 1,-8 0 0,1 6-1,-4 7 1,-4-2 0,-1 7 1,4 6-1,-7 3 1,5 7-1,-4 6 0,5 5-1,3 5 1,-3 8-1,2 2 0,6 9-1,3 10-5,2 3-14,3-1-12,13 14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18.5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22 58,'0'2'17,"0"-2"0,3 0-2,-1 3-2,6-6-2,3 6-1,2-6 0,5 3-3,0-5-1,6 5-1,1-5-2,4 2 0,-3 0-1,3 1-1,0-1 0,-6 1-1,1 2-1,-6 0 0,1 2-2,-9-4-1,4 7-1,-14-5-4,6 5-3,-12-5-7,1 5-8,2 3-7</inkml:trace>
  <inkml:trace contextRef="#ctx0" brushRef="#br0" timeOffset="437">66 259 63,'5'0'17,"5"-3"-1,-2 0 0,5 3-2,-4-5-2,10 5-2,-9-3-1,11 6-3,-5-6-2,7 6-1,-1-3-1,1 0-1,6 0 0,-3 0-1,1 0-1,-3-3-3,2 3-4,-7-2-7,-1-1-13,1 6-6,-12-6-1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42.7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17 60 53,'0'-3'10,"2"3"-2,-2 0 0,0 0-2,0 0-2,0 0 0,0 0-2,0 0-1,0 0 0,0 0-1,0 0 0,0 0 0,0 3 0,0-1 0,0 4 0,0 2 1,0 2 1,0 6 0,3 2-1,0 6 1,-6 2 1,3 3-1,0 0-1,0 0 1,-5-6-2,5 1 1,0-6 0,-3-2-1,-2-8 1,5-3 0,0-2 0,0-6 0,-5-2 0,2-3 0,3-2 0,0-6-1,0-2 1,0-3-2,3-1 2,2-4-1,3-3 0,5 0 0,5 1 1,-2-4-1,2 3 0,1 6 1,-3 2-1,-6 5 1,3 5 0,-5 9 0,0 2-1,-3 5 1,-2 5 1,-3 4-1,5 1 1,-5 4 0,3 2 0,-1 5 0,-2-2 0,0 4-1,-5 1 0,2 0 0,1-3-1,-3-2 1,-3-3-1,2-5 1,4-6-1,-3 1 0,-1-6 0,6-2 1,-2-3-1,2 0 0,-6-3-1,6-2 1,0 0-1,0-6 1,0-5 0,6 6-1,-4-8 1,1-4 0,2 1 0,0-2 0,9-1 0,-4 1 0,1 2-1,-1-3 1,3 6 0,3-1 0,-3 3 0,0 6 0,-2-1-1,-1 9 1,1-1 0,-6 6 1,0 5-1,0 2 1,-2 6-1,-3 0 1,0 2 0,5 6 0,-7-3 0,4 2 0,-2 1-1,0 2 1,-2 0-1,-1-2 0,0-3 0,-2 5 0,5-7-4,-5 2-9,5-5-13,-5-9-5,10 4 0</inkml:trace>
  <inkml:trace contextRef="#ctx0" brushRef="#br0" timeOffset="1422">482 322 62,'0'3'22,"0"-3"-5,-6 3-2,6 5-3,-5-3-2,5 8-1,-8 0-3,3 5 0,-3 1-1,3 4-1,-3 1-1,0 2 0,0 3-1,0-5 0,0-1-1,1-4 0,4-3-1,-2-6 1,5 1-1,-3-6 0,3-5-1,0 0-1,3-5-2,-6-1-6,6 1-11,2 0-13,-10-8-1</inkml:trace>
  <inkml:trace contextRef="#ctx0" brushRef="#br0" timeOffset="2109">631 47 51,'0'-6'12,"5"6"1,-5 0-2,6-5 1,-6 5-2,0 0 0,0 0-1,0 0-1,2 5-2,-2-5 0,3 11-2,-3-6 0,8 11-1,-8-3 0,0 5-1,5 1-1,3 2 0,-5 8 0,4-3 0,4 0 0,-6 0-1,6-2 1,-1-3-1,-2-2 1,3-1-1,-4-10 1,1-3 0,0-5 1,0-5-1,-3-3 0,1-8 0,1-7 0,1-1 0,0-8-1,3 1 1,-3-3-1,7 2 0,-4 1 0,2 4-1,-3 4 1,-2 4 0,0 6-1,0 0 0,-3 8 0,-5 0-2,6 2-2,-12 0-4,9 6-6,-6 0-11,-5-6-8,11 11 0</inkml:trace>
  <inkml:trace contextRef="#ctx0" brushRef="#br0" timeOffset="2984">894 422 51,'0'3'6,"0"-1"0,0 4 0,0-4 1,0 1-1,0 2 1,0 3-1,0 3 0,0-4 0,0 9-1,-3 0 0,0 2-1,3 1-1,-2-1-1,-1 0 0,1 1-1,-1-1 0,0-5 0,3 0-1,-2-5 0,2 3 0,0-6 0,0 0-1,-3 1-4,3-4-6,3 1-9,-9-11-9</inkml:trace>
  <inkml:trace contextRef="#ctx0" brushRef="#br0" timeOffset="3437">1075 441 48,'0'13'13,"0"0"-1,0 5-2,-3 1-1,1 2-1,2 0-1,0 2-1,-6 1-1,1-3-1,0 2-2,0-2 0,5-2 0,-8-1-1,5-5 0,-2-2 0,2-6 0,3-2-1,0-9 1,3-4 0,-1-6-1,4-2 1,2-6-1,-3-2 0,3-3 0,0 0 0,5 0 0,-8 3 0,5 5 0,1 0 0,-1 5 0,4 1 0,-4 9 0,-2 1 0,5 5 0,-5 8 1,-3 0 0,3 8 0,0 2 1,0 3 0,-3 0 0,0 3-1,3 2 1,-8-5-1,8 2 0,-3-2-1,-2-2 1,0-3-1,-1-1 1,-2-4-2,0-1 0,0-4-4,-5-4-7,5-4-9,3 4-10,-9-12 0</inkml:trace>
  <inkml:trace contextRef="#ctx0" brushRef="#br0" timeOffset="4047">1104 614 53,'0'-3'15,"2"3"-1,4-2-2,-1-1-2,8 3 0,-5-5-1,0 7-2,2-7-2,1 5 0,-1-3-3,1 3 0,-1-2-2,-2 2-3,0 0-7,0 5-14,-11-10-6,16 13-1</inkml:trace>
  <inkml:trace contextRef="#ctx0" brushRef="#br0" timeOffset="4375">1374 456 65,'3'8'26,"-1"0"-7,1 3 1,5 4-5,-5-7-3,7 11-3,-5-6-2,6 5-2,-3-5-2,0 0-1,-1 0-1,1-2-3,0-1-6,-5-7-10,-1-3-14,6 5-3,-8-13-1</inkml:trace>
  <inkml:trace contextRef="#ctx0" brushRef="#br0" timeOffset="4656">1561 412 76,'0'0'25,"0"5"-3,-11 5-2,8 14-3,-10-6-3,3 17-2,-9-1-3,6 10-2,-5 1-2,0 2-2,-3-2-1,7 2-1,4-5-2,-6-5-4,16 0-12,-8-9-20,6-14-2,4-4-1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47.9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105 0 46,'-5'3'23,"8"5"-5,-3 2 1,2 3-3,1 8-3,-3-5-2,5 10-3,-5-7-1,5 8-3,-7-6-1,4 3-2,-4-9 0,2-2-2,0 3-5,-3-8-9,0-3-13,6 6-5,-8-16-1</inkml:trace>
  <inkml:trace contextRef="#ctx0" brushRef="#br0" timeOffset="281">0 124 74,'11'0'29,"-1"2"-11,3-2 0,8 6-4,-5-12-5,10 12-2,-2-6-3,3 0-1,-3 0-2,-1 0-3,-2 3-7,-5 0-14,-5-6-12,5 8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29.64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170 204 49,'-2'-2'14,"2"2"-1,-3 0 0,3-3-2,0 3 0,0 0-3,-3 0 0,-2 0-1,3 5-1,-6-5-1,2 8-1,-7-3 0,3 9-2,-3-1 1,0 5 0,-3 6 0,0 7 0,0 3 0,6 11 0,-3 2-1,2 6 0,6 5 0,0 5 0,7 0-1,4 2 0,4-4 0,6-6-1,2-11-1,8-7-3,3-5-4,3-14-14,-1-13-13,11-2 1,-8-14-2</inkml:trace>
  <inkml:trace contextRef="#ctx0" brushRef="#br0" timeOffset="1047">506 446 59,'-2'-3'14,"2"6"0,-3 2-1,-2 0-1,0 11 0,-6-5-3,3 10 0,-5 5-3,3 8 0,-3 0-1,2 8-2,3-2-1,0 2 0,3-3-2,5 3 0,3-5 1,5-3-1,2-5 1,6-6-1,2-4 1,3-4-1,3-7 1,5-10 0,0-9 0,-1-5 0,4-7 0,-3-6-1,-3-5 0,-2-6 1,-6-2-2,-5-2 1,-2-6 0,-9 5-1,-4 1 1,-4 2 0,-4 0 0,-6 10 0,-2 3 0,-3 8 0,0 8 1,-5 3-2,-1 7 2,1 3-1,0 5-1,2 6 2,3 2-2,0 5-1,5 6-7,-2 2-11,5-2-13,8 13-1</inkml:trace>
  <inkml:trace contextRef="#ctx0" brushRef="#br0" timeOffset="1641">879 897 58,'5'6'33,"-10"-6"0,5 0-14,3 5-4,-6-8-4,6 9-3,-6-6-3,8 2-1,-7-2-2,2 0-1,2 0-5,-7-5-8,5 2-18,3 3-5,-8-8 0</inkml:trace>
  <inkml:trace contextRef="#ctx0" brushRef="#br0" timeOffset="2031">1063 425 54,'-3'-3'17,"9"6"-2,-4-3-2,1 0-1,7 0-3,-4-3 1,9 3-2,-2-5-1,8 5-1,0-3-1,3 1-1,-3 4 0,3 1-1,-1 0-1,-2 2 0,-5 3-1,-3 2 1,-2 1-1,-3 5 1,-6-3-1,3 5 1,-12-2 0,1 7 0,-4 1-1,-3 2 0,-6-2 0,1 5 0,-3 2-1,3-2 1,-6 0-1,3-3 0,8-2 0,-3 0 0,6-9 0,2 1 0,0-11-1,3 6 1,5-1 0,0-10 0,5 11 1,0-11-2,6 5 2,2-5-1,5 0 0,3 0 0,8-3 0,-3-2 0,0 0-1,6 2-1,-8-2 0,-1 0-2,-2 2-2,-8-2-4,3 8-4,-11-6-10,1-2-7,2 7-3</inkml:trace>
  <inkml:trace contextRef="#ctx0" brushRef="#br0" timeOffset="2735">1728 354 62,'-2'-3'19,"4"3"0,-4 0-4,-4 3-2,4 5-1,-9-3-2,6 8-1,-11 0-3,6 11 0,-6-6-1,3 11-2,-3 3 0,6 2-1,-6 0-1,8 3 0,-5 2 0,8-5 0,2 0-1,0-2 1,6-3-1,5-6 1,0 1 0,5-6-1,3-4 0,7-7 0,-2-1 0,5-6 0,3-6 0,-2-1-1,-4-9 0,3 0 1,-5-5-1,-2-3 0,-6-2 1,-3-11-1,-2 1 1,-5-4-1,-3-2 0,-8 0 1,0 6-1,-2-1 1,-1 3 0,-2 10 0,3 0 0,-4 9 0,1-1-1,5 5-1,1 6-5,-7-3-6,12 6-11,-3 4-9,-3-4-2</inkml:trace>
  <inkml:trace contextRef="#ctx0" brushRef="#br0" timeOffset="3375">2153 309 55,'0'-5'16,"-2"-3"-1,-1 0-1,1 3-1,-4 0-2,4 2-2,-11 1-1,2 2-1,-5 2 0,3 4-2,-8-1-1,5 5 0,-5 3-1,6 1-1,-6 1 0,8 1-1,-3 0 0,5 0 0,6 2-1,5-5 1,3 0-1,5-2 0,5-6 0,2 0 0,6-5 0,-2-5 0,4 0 0,-2-6-1,0-2 1,-2 0 0,-3-3 0,-3 3 0,-5 3 0,-1-1 0,-4 3 0,-3 3 0,0 2 0,-3 6 0,1 0 0,-3 4 1,-1 4 0,1 5-1,2 2 2,-2 8-1,0 3 0,2 3 1,-2 4-1,5 9 0,-8-6 0,8 3 0,-5-2-1,5-6 1,0-5-2,-5-3-2,5-5-4,-6-10-7,6-6-13,0 3-8,-5-11-1</inkml:trace>
  <inkml:trace contextRef="#ctx0" brushRef="#br0" timeOffset="4078">2266 344 54,'-2'5'21,"2"3"0,0 5-1,-3 3-3,6 5-3,-6 2-2,6 6-2,-6 5-3,6 6 0,-3-4-3,0 4 0,0-1-2,0-2 0,0-3-1,-3-3 0,3-7-1,-3-3 0,3-5-1,-2-6-4,4 1-7,-4-11-11,-1-5-12,8 2-2,-2-10 1</inkml:trace>
  <inkml:trace contextRef="#ctx0" brushRef="#br0" timeOffset="4391">2432 590 54,'2'0'23,"-2"0"-3,0 3-1,3 0-3,-6-1-2,6 3-3,-6-2-1,3 10-2,-5-8 0,0 6-2,-3-3 0,0 2-2,-5-2 0,2 3-1,-2-3-2,3-3 1,-3 3-2,2-3 1,1 0-1,2-2 0,0 2 0,5-2 0,-2-1 0,2 1 0,1 0-1,2-1 2,2 1-1,-2-1 0,3 1 0,5 0 0,5 2 0,0-2 0,6-1 1,2 3-2,0 1 1,2-1 0,1 0-1,0 0-1,-1 3-1,-4-5 0,-1 7-4,-8-10-3,9 11-14,-6-1-13,-5-10 1,2 6 0</inkml:trace>
  <inkml:trace contextRef="#ctx0" brushRef="#br0" timeOffset="4922">2739 627 68,'-3'-5'18,"-2"5"-3,5-3-1,-3 1-2,1 2-1,-3-3-1,5 6-1,-11-3-1,6 5-1,-6-5-2,3 10 1,-5-4-1,3 7-1,-3-3 0,2 3 0,3 0 0,0 6-1,3-6-1,3 3 1,2-3-1,5-3 0,0-2-2,6 0 0,-1-5 0,3-3 0,0 0 0,3-6 0,0 1 0,0-3 0,2-2 0,-2-1-1,2 1 1,-5-1-1,0-2 0,-5 3 1,-3 2 0,-5 3-1,0 2 1,-5 3 0,-3 3 0,0-1 0,3 3 0,3 1 1,-9 2-1,11 2 1,0 1-1,-3 4 2,3-4-1,3 7 0,-3 6 0,5 5 0,1-3 1,1 8-1,1 3 0,5 5 0,-2 0 0,2 5-1,0-2 1,-2-1-1,-6 4 0,-2-12 0,-6 4 0,-5-11 1,-5-6-1,-3-4 1,-2-9-1,-3-5 0,-5-2 1,-3-8-2,-3-3 1,3-8 0,0 0 0,3-2-1,3 0 0,7-6 0,8 6-1,5-6 0,11 6-3,0-1-3,13 11-11,0-5-15,5-2-5,-2 7 0</inkml:trace>
  <inkml:trace contextRef="#ctx0" brushRef="#br0" timeOffset="5860">2768 63 65,'21'7'21,"5"9"1,6 3-2,4 12-1,1 1-2,13 17-3,-3 1-3,8 16-2,-5 0-3,0 10-1,-8-5-2,-5 5 0,-14 0-2,-15-3 0,-13-7-1,-11-6 1,-10-7-2,-8-11 0,-5-3-1,-1-10-3,3-2-5,-2-22-9,10 0-19,6 0-1,2-7 1</inkml:trace>
  <inkml:trace contextRef="#ctx0" brushRef="#br0" timeOffset="6547">3566 0 50,'-3'2'19,"3"6"-1,-5 0-1,2 2-2,-2 6 0,-5 0-3,2 10-2,-5-2-1,0 10-2,-3 3-1,-3 7 0,1 1-1,0 13-1,-1 2 1,3 6-2,1-1 0,7 4 0,0-6-1,8 0-1,5-8 1,6-5-2,7-8 1,3-6-1,3-7 1,5-2-2,-3-1-1,-2-10-3,4-1-4,-9-9-6,2-1-18,-3 0-4,-7-5-2</inkml:trace>
  <inkml:trace contextRef="#ctx0" brushRef="#br0" timeOffset="7516">3590 477 46,'-6'-5'17,"9"5"1,-3-2-1,3-1-3,4 0-3,1-5-1,5 6 0,1-9-2,7 9 0,0-6-1,5 3 0,-5-1-1,2 9-2,-4-3 0,2 5-2,-8 0 0,3 6 0,-11-1 0,-2 6-1,-3-5 1,-3 7-1,-5-7 1,0 2 0,-5 5-1,3-2 0,-6 0 0,0-3-1,0 0 1,-2-3-1,0 1 1,-1-1-1,1-4 0,5-1 0,0 0-1,2-5 1,6 0-1,5-3 0,5 1 0,6-3 0,4 2 0,1 0 0,5 1 0,0 4 0,0 6 1,0 0 0,-3 3 0,-2 4 0,-8-2 1,-3 3 0,-7-3 0,-6 3 0,-5 0 0,-8-3 0,-6-3 0,-1 1 0,-4-1 0,3 1-1,3-3 1,2 0-1,3-3-1,8 0-1,11 0-6,-9-7-11,11-1-17,11 3-1,-9-8 0</inkml:trace>
  <inkml:trace contextRef="#ctx0" brushRef="#br0" timeOffset="8219">4188 446 48,'-8'-11'27,"13"17"3,-5-6-17,-2-6-2,2 9 2,-5-6-2,-3 9-2,-5-9 0,5 6-1,-13-3-2,5 5 0,-8-5-2,3 5-1,-5-5-1,10 5 1,-5 3-2,8-5 1,0-3-1,8 0-1,0 0 1,5 0-1,5 0 0,0 0 0,-2 0 0,5 0 0,-3 0 0,3 5 0,-3-2 0,-2 2 0,-1 3 0,1 0 0,-3 0 0,-3 2 1,1 3-1,-4 0 0,1 1 0,-3 4 0,3-5 0,-6 3 0,9 0 0,-1-3 0,3 0 0,3-5 0,2-3 0,0 0 0,6-2-1,2-3 0,-5 0 0,5-3 1,8 1-1,-8-4 0,8 6 1,5-2 0,-5 4 0,6-2 0,-4 8 0,-4 0 1,-4 3-1,-2 2 1,-7 0-1,-4 3 1,-7-1 0,-3 4-1,-5-9 1,-5 6 0,-1-3-1,-7 3 1,-3-8-1,6 2 1,-4-5-1,4 1 0,2-4-2,2-7-3,14 5-5,-5-13-15,4 2-12,12 4-1,1-9 0</inkml:trace>
  <inkml:trace contextRef="#ctx0" brushRef="#br0" timeOffset="8969">4486 375 73,'-8'0'34,"5"5"2,-5 3-21,-5-3-2,5 9-1,-7 1-4,4 6-3,-5-2 0,1 10-1,-1-1-1,3 4-1,0-1 0,4 4 0,-2-7-1,6 4 1,5-6-2,5-2 1,6-6 0,0-7-1,8-1 1,2-10-1,2-5 1,1-3-1,0-5 0,-1-11 0,-2 1 0,-2-6 0,-4-3 0,-7-2-1,0 0 1,-11 0-1,-2 2 1,-3 9-1,-2 2-1,-6 0-1,6 13-3,-11-5-6,13 10-15,-3 3-11,-2-5-1,10 8 1</inkml:trace>
  <inkml:trace contextRef="#ctx0" brushRef="#br0" timeOffset="9469">4725 512 75,'5'5'32,"-2"0"-14,-6 0-4,8 11 1,-10-3-4,10 13-1,-10-5-4,5 6-1,0-1-1,-5 3-1,2-8-1,3 2 0,0-9-1,0-4 1,-5-2-1,5-5 0,0-9 0,0 1 0,5-5 0,-5-6 0,8-5-1,-3 0 0,0-11 0,3 9 0,3-6 0,2 3 1,3 5 0,-3 0-1,-3 10 1,3 6-1,1 2 1,-7 8 0,-1 6-1,-4 7 0,-2 3 1,0 6-1,3 1 1,-3 4 0,0-3 0,0 0-1,-3-6 1,3-4-1,6-4 0,-6-4 1,0-8-1,0-1 0,0-7 0,7-3 0,-7-2 1,6-4-2,7-7 1,-3-2-1,3-3 1,1-1-1,1 4 1,1-4-1,0 6 1,0 0 0,-3 3 0,0 8-1,-5 2 1,0 2 0,-3 1 0,0 8 0,-2-1 1,-3 9 0,-3 5 1,0 7 0,-4 6-1,1-3 1,-4 9 0,2-4 0,0-2-2,0-5-2,6-3-3,-1-16-5,13 3-12,-2-11-16,3-10-1,-1-3-1</inkml:trace>
  <inkml:trace contextRef="#ctx0" brushRef="#br0" timeOffset="10219">5436 296 79,'13'-5'34,"-5"8"2,-8 2-19,-8 11-6,-2 2 0,-3 14 0,-11-1-2,0 14-3,1 7 0,-6 1-1,3 4-1,-9-1-2,4 1 0,2-4 0,0-3-2,-2-6 0,2-7-1,5-5-2,1-9-4,9 3-5,-7-20-14,11-1-16,7 0 2,3-10-1</inkml:trace>
  <inkml:trace contextRef="#ctx0" brushRef="#br0" timeOffset="10578">5518 716 65,'0'0'32,"0"0"1,47-39-20,-47 39-1,0 0-3,0 0-2,0 0-1,-37-39-1,19 41-1,-1 6 0,-2 5 0,3-2-1,-3 4 0,0-1-1,8-1-1,7-5 0,1-1 0,3-1-1,7-1 0,0-2 0,6-1 0,-11-2 0,0 0 1,0 0 0,0 0 0,55 13-1,-55-13 1,0 0 0,0 0-1,52 21 0,-52-21 1,0 0-2,0 0 2,42 40-1,-42-40 1,0 0-1,0 0 1,3 50-2,-19-29 1,-7-3-1,-4-5 0,-2-8-2,6 3-4,-4-18-11,14-3-19,5 2-1,6-10 0</inkml:trace>
  <inkml:trace contextRef="#ctx0" brushRef="#br0" timeOffset="11125">5633 189 62,'26'-50'23,"-26"50"-3,0 0 2,0 0-1,42 13-3,-42-13-3,0 0-3,40 60-4,-40-60-1,18 63-2,-18-63-2,16 79-1,-6-37-1,-10 3-1,3 2-2,-8-5-4,5 3-3,-8-1-14,0-2-14,8-42-2,-24 71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48.7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55 84 51,'-3'0'18,"3"5"-5,3 5 0,-3 1-1,0 5-3,0 2 0,2 8-1,-2 8-2,-2 1 0,-3 2-2,-1 3-1,-2-4-1,3 1-1,-5-8 0,2-3 0,3-7 0,-1-4-1,4-9 1,4-6 0,4-8-1,-1-8 1,3-8-1,0-2 1,5-8-1,2-5 0,1-3-1,5-6 1,3-3 0,-1 9 0,4-2 0,-1 7-1,0 6 1,0 7 0,-5 8 0,-4 14 0,-4 12 0,-2 11 1,-9 8 0,1 8 1,-8 5 0,0 5 0,-1 4 0,1-1 0,-3-8 0,3-3-1,-4-7 0,4-6 0,0-8 0,5-5-1,-3-13 1,0-13-1,9-5 0,-4-6 0,6-10-1,1-5 1,7-3-1,-1-6 0,6-2 0,0 5-1,6 6 2,-4 4-1,-2 9 1,-2 8 0,-6 10 0,-3 13 1,-4 8 0,-4 14 1,-4 4 0,-4 8 1,4 6 0,-4 3 0,1-3 0,3 0-2,-4-3 0,6-8-1,0 0-4,-2-5-9,4-11-17,4 3-6,-6-10-1</inkml:trace>
  <inkml:trace contextRef="#ctx0" brushRef="#br0" timeOffset="907">612 476 64,'-5'-5'22,"10"2"-8,-2 3-1,5-8-1,2 8-2,-2-5-1,8 2-1,-5 1 0,7 2-1,-8 0 0,6 2-2,-5 1-2,2 2 0,-3-2 0,-4 2-1,-1-2 0,-3 2 0,-2 0 0,0 3-1,-5 2 1,-3 4-1,-2-1 0,-1 2 0,-4 6 0,-1-2-1,0 4 1,3-4-1,0-3 0,0 0 0,5-3 0,3-2 0,2-3 0,3-3 0,5-2 0,0-1 0,6-2 0,-1 0 0,4-2 0,-1-1 0,2 3-1,4-5 0,2 0-4,-5-6-5,5 11-14,-3-5-11,-2-6-3,3 6 1</inkml:trace>
  <inkml:trace contextRef="#ctx0" brushRef="#br0" timeOffset="1579">955 120 58,'0'0'24,"2"6"-2,-2-1-4,0 5-2,6 3-3,-6-2-2,5 10-2,0-3-2,0 7-2,3 1 0,0 3-2,0-3 0,2 6-1,-2-1 0,-2 1-1,1-3 1,1-3-1,-5-10-1,2-3 1,-2-5-1,5-3 1,-3-13-1,3-2 1,0-6-1,0-10 0,2-8 1,6-6-1,-3-7 0,5-3-1,3-3 1,-2 3 0,4 5 0,-7 8-1,-3 11-1,0 5-2,-5 16-4,-8-3-10,0 3-18,0 15-2,-2-10 1</inkml:trace>
  <inkml:trace contextRef="#ctx0" brushRef="#br0" timeOffset="2313">1259 460 51,'8'3'17,"-3"-3"1,3 0 0,5 2-2,-2-4-1,5 4-3,-3-4-2,5 2-3,-1-3-1,1 6-1,-5-3-1,0 8-1,-5-1-1,0 7 0,-8-1 0,-2 5-1,-9 0 1,3 6-1,-8 0 0,-2-1-1,-4-4 1,4 3-1,-1-9 1,4 0-1,1-5 0,7-3-1,-1-5 1,8 3 0,5-6 0,0 0 0,6 1 0,2 2 0,3-5 0,-1 2 0,4 0-2,0-2-2,2 5-4,-5-10-7,5 4-9,0 1-8,0-9-4</inkml:trace>
  <inkml:trace contextRef="#ctx0" brushRef="#br0" timeOffset="2782">1707 402 57,'2'6'25,"-4"-4"-7,-4 6-2,6 8-4,-8-3-1,8 8-3,-13 0-1,13 3-2,-8 2-1,1 3 0,1-6-2,1 4 0,0-9 0,2 1-1,1-8 0,2-3 0,0-8 0,2-6-1,1-4 1,5-9-1,0-2 1,-1-8-1,4-3 0,7-2 1,-5-3-1,1 3 0,7 8-1,-8 0 1,2 10 0,-4 0 1,-1 13-1,-2 6-1,-2 8 2,-4 7 0,-2 3 1,3 5-1,-6 1 1,6 7-1,-3 0 1,-3 0 0,8-5-1,1 0 0,-1-2-2,-5-11-1,5 2-3,-7-10-5,7 0-13,-3-6-12,-7-7-2,3 3 2</inkml:trace>
  <inkml:trace contextRef="#ctx0" brushRef="#br0" timeOffset="3297">1693 523 61,'8'3'32,"-8"-3"-10,0 0-6,11 0-2,-3 0-3,5 2-3,-5-4-2,7 4-1,-1-4-2,7 4-1,-8-2-4,0-2-5,5 4-11,-2 1-11,-6-8-6,1 7 1</inkml:trace>
  <inkml:trace contextRef="#ctx0" brushRef="#br0" timeOffset="3579">2025 371 64,'0'-3'24,"8"6"-1,-3 7-3,-7 1-4,10 10-4,-14-5-2,14 12-1,-8-9-2,5 10-2,1-8-1,2-3-2,-3-2 0,5-3-1,-2 0-1,0-8-3,0 3-2,-5-13-3,4 5-6,-4-8-6,2-5-5,1 0-2,-1-3-1,0-2 2</inkml:trace>
  <inkml:trace contextRef="#ctx0" brushRef="#br0" timeOffset="3797">2177 387 58,'-2'-14'23,"7"9"2,-5 8-2,-3-3-3,9 13-3,-17-3-2,11 17-3,-13-6-2,10 15-2,-10-1-2,5 7-1,-5 2-2,3 1 0,-6 0-3,8-8-1,0 3-3,-5-14-8,13 0-22,-8-5-7,3-8 1,8-2-1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57.59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83 69 50,'-5'-5'15,"7"-1"0,-4 6-2,2 0-2,2 0-2,-4-5-1,2 10-1,0-5-2,-3 6-1,0-1-1,1 8-1,-6 0-1,0 11 1,0 2-2,-2 6 1,-1 7 0,1 3-1,4 0 1,1 5-1,2-5 0,11-2 1,0-9-1,8-5 0,2-7 1,9-14-1,1-10 1,4-8 0,-1-8 0,1-11-1,-3-2 1,-3-8-2,-5-3 1,-5 1-1,-6-4 1,-7 1-1,-8 8 1,-3-1-1,-5 6 1,-8 11 0,0 2 0,0 8 0,-6 5 0,-1 8 0,4 2-1,0 4-3,6 4-7,2 3-14,0-8-7,14 11 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0:58.50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 56,'8'2'19,"-3"1"-7,8-6 1,0 6 0,0-6-1,3 6-2,2-6-2,-3 3-2,6-2-1,-3 4-2,-2-2-1,0 3-1,0-1 0,-3 1-1,0 0-1,-5-3-2,5 2-6,-10-4-6,2-1-10,8 3-7,-13-8-1</inkml:trace>
  <inkml:trace contextRef="#ctx0" brushRef="#br0" timeOffset="453">8 155 66,'2'3'24,"-2"-3"-2,-2-3-5,4 9-2,-2-9-3,11 8-3,-9-7-1,11 2-2,-2-3-1,7 3-1,3-3-1,-1 1 0,7-3-2,-4-1 1,3 1-2,1 5 1,-4-5-1,1 2-1,-4 6-4,-4-3-4,2 5-13,-5 6-15,-5-9 0,8 6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00.4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264 348 54,'8'-5'16,"-3"-1"-2,3-2 0,5 3-2,0-3 0,8 6-3,-3-6-2,6 8-2,-3-3-1,5 8-1,-7 1-2,2 2 1,-3 2-1,-8 3 0,-2 3-1,-5 8 1,-3-3 0,-8 2 0,-5 3 0,0 7 0,-8-9-1,2 2 1,-4 3 0,2-6-1,2-4 1,1-6-1,2 0 0,3-5 0,8-6 0,0 6 1,7-8-1,6 0 0,5 0 0,0-2 0,6-1 0,2-2 1,2 2-1,1-2 0,2 2 0,-2-2-1,0 2-3,-3-2-7,-3 3-15,0 4-6,-10-7-1</inkml:trace>
  <inkml:trace contextRef="#ctx0" brushRef="#br0" timeOffset="609">211 110 59,'-8'11'18,"-2"2"-3,-1 9 0,-2-4-2,-3 14-2,-2 2-1,2 11-3,-5-3-1,0 8-2,3 0-1,-3 6 0,3-1-2,7 5 0,3-7 0,8 2-1,5-8 0,9-1-2,4-7-3,0-10-5,14-5-5,-1-9-10,3-9-3,11-6-6</inkml:trace>
  <inkml:trace contextRef="#ctx0" brushRef="#br0" timeOffset="1078">610 182 47,'6'3'17,"-6"-3"-1,2 3 0,6 2-3,-3 0-1,8 8-2,3 0-1,5 11 1,-2 0-2,4 7-1,-4 1-2,2 2 0,-6 0-2,-2 3 1,-5 0-2,-2-2 0,-9-1-1,0 0 1,-5 3-2,-2-1-1,-3-2 1,-3-2-3,0-3 0,-2-7-5,7 1-3,-4-7-15,4-13-7,6-1-3</inkml:trace>
  <inkml:trace contextRef="#ctx0" brushRef="#br0" timeOffset="1547">1011 211 49,'-5'0'15,"-1"-5"-1,-1 10 0,-1 0-1,2 1-2,-7 2-2,3-1 0,-3 9-1,-6 3 0,6 4-1,-9 1-1,6 10 0,-8 0-1,8 8 0,-2 1-1,8 4 0,-1-2-2,11 5-2,5-8 1,6-3-2,7-2 0,3-4-5,11-5-3,-2-4-12,7-11-9,5 0-7,-5-5 1</inkml:trace>
  <inkml:trace contextRef="#ctx0" brushRef="#br0" timeOffset="2891">1210 382 55,'0'3'17,"0"-3"-2,0 0 0,0 0-3,0-6-1,6 6-2,-6-10-1,8 7-1,-1-10 0,7 3-2,-1-6 0,5 3-1,0-3-1,9 5 0,-6-2 0,5 5-2,-5 3 1,0 5-1,-3 3 0,1 7 0,-11 6 0,-1 8 1,-7 2-2,-5 3 2,-5 8-1,-3 2 0,-8 4-1,0-4 1,-3-2-1,0-3 1,3-5 0,0-3-1,3-10 0,10-3 1,0-10-1,3-1 0,10-4 0,3-3 0,0-3 0,10 0-1,-2 0 1,10 0 0,-5 3 0,8 2 0,-5 1 0,-1-1-2,4 3-2,-6-5-7,5 7-12,-5 1-12,-3-6-1,3 6-1</inkml:trace>
  <inkml:trace contextRef="#ctx0" brushRef="#br0" timeOffset="3484">1925 400 68,'-8'-8'16,"8"3"-4,0 0 1,-6 0-1,4 5-1,-9 0-2,3 10 0,-10-7-2,0 7-1,-9 1-2,4 5 0,-3-3-1,2 2 1,3-6-2,3 2 1,4-1-2,9 1 1,5-3-1,3-6-1,5 1 0,5 0 0,3-1 0,-1-2 0,6 3 0,-2 2 0,-1 0 0,3 1 0,-5 4 0,-3 1 0,-3 2 0,-4 2 0,-4 1 0,-4 3 0,-6-4 0,-3 4 1,-7 2-1,2-3-2,-5 3 2,-2-5-1,-1-3 0,3 0-2,5-4-1,-2-13-8,10 4-7,-5-10-12,8-3-4,5 2 1</inkml:trace>
  <inkml:trace contextRef="#ctx0" brushRef="#br0" timeOffset="4016">2085 498 61,'2'16'29,"-4"3"-11,-4-4-1,6 14-2,-5-10-4,3 4-2,-6-2-3,8 5-3,-8-5 0,10-5-2,-4 0-1,2-8-4,0 0-4,0-8-13,0-11-11,5 3-1</inkml:trace>
  <inkml:trace contextRef="#ctx0" brushRef="#br0" timeOffset="4266">2111 303 61,'5'3'27,"-10"-6"-15,5 6-8,0-1-4,3 1-11,4 10-12,-9-15-4</inkml:trace>
  <inkml:trace contextRef="#ctx0" brushRef="#br0" timeOffset="4469">2271 582 73,'-5'11'30,"2"5"-19,6 2-1,-6-2 0,6 5-4,-6-3 0,-2 6-2,0-6 0,-1 8-2,-1-9 1,-1 4-2,2-8 0,-1 0 0,4-7-1,-2-4 1,5-4-1,2-9 0,4-5 0,1-7 2,1-7-3,3-4 2,7-3-2,-2-2 2,2 2-2,1-2 2,-1 12-1,0 6 0,-2 8 0,-3 5 1,-5 8 0,0 8 0,-5 5 1,-1 6-1,-4 2 1,-1 5 0,-2-2 0,0 2-1,2-3 0,3-2-2,-3 0 0,6-5-4,0 3-2,2-14-10,0 3-8,11-3-12,-11-10 3</inkml:trace>
  <inkml:trace contextRef="#ctx0" brushRef="#br0" timeOffset="5047">2879 361 62,'-5'-5'32,"2"5"-4,1 2-16,-9-4 0,9 4 0,-14-7-3,5 5-3,-4-5-1,1 5-1,-4-5-2,-3 2 0,0 0 0,3 1-2,-1 2 1,5-3-1,-2 3 1,5 0-1,3 0 0,6 0 0,2 0-1,2 0 2,1 3-2,2 2 1,3 3 1,0-3-1,-3 6 0,1 10 0,-6-8 0,0 8 1,-3-3-1,-2 4 0,-1-4 1,1 3-1,0 0 0,0-5 0,2 3 0,3-6 0,0 0 0,3-5 0,2-3 0,3-5 0,2 0 0,1-5 0,1-1 0,1-1 0,3 1-1,2 1 1,-2 0 0,2 2 0,-2 3 0,0 5 0,0-2 0,-3 5 1,-3 2-1,-2 4 0,-3 1 1,-2 1 0,-8 5-1,-1 3 0,-1-6 1,-7 6-2,-4-6 2,2-2-2,-5-2 2,-2-1-1,2-8 0,-3-5 0,4-2-1,-1-6-1,0-4-1,3 2-1,7-6-5,1-2-5,7 2-12,0 3-9,6-3-1</inkml:trace>
  <inkml:trace contextRef="#ctx0" brushRef="#br0" timeOffset="5797">3115 379 54,'-5'-5'31,"5"8"-15,0 7 0,-8-7 1,3 10-2,-8-3-1,5 14-3,-13-8-1,11 14-2,-11-9-2,7 10-1,-4-2-1,8 3-2,-1 2 0,6 0-2,5-8 1,5-2-3,6-6 3,4-5-3,4-5 2,4-8-1,6-5 1,-5-8 1,2-3-1,-2-2 1,-1-3-1,-4-3 0,-1-2-1,-10-3 1,2 0-1,-10-3-2,-2 1 1,-11-6-1,5 10 1,-11 3 0,-2 6 0,0 2-2,0 14-5,-5-4-6,8 12-12,-1 7-8,1-5-2</inkml:trace>
  <inkml:trace contextRef="#ctx0" brushRef="#br0" timeOffset="6344">3294 232 54,'-13'-2'29,"10"12"1,-10-7-8,8 2-20,2 5-1,1 1 0,2 2-1,-3 8 0,3-2 0,0-1 1,0 3 1,0-3-1,5-2 1,3-8 0,0 0 1,8-11-1,2 1 0,3-9-1,0-5 1,-3-2-1,1-3-1,-3-3 1,-9 3-1,-4 0 1,-8 5-1,-6 3 1,-4 5 0,-4 3-1,-4 5 1,-1 5-1,3 1 0,-3 2 1,9-1-1,-1 4-1,5-6 0,6 6-3,2-9-4,3 4-11,6-1-8,-4-8-6</inkml:trace>
  <inkml:trace contextRef="#ctx0" brushRef="#br0" timeOffset="6953">3354 0 68,'8'0'29,"5"5"-7,-5-5-2,13 6-1,-2-1-2,12 21-3,-7-5-4,10 13-1,-8 8-3,0 12-1,-7 1-2,-6 11-1,-10 2 0,-9-2-1,-7-2-1,-5-1 1,-6-6-2,-5-7-4,0 0-3,-7-12-16,4-7-16,8-7-3,1-6 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08.2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162 0 54,'0'16'24,"0"-3"-3,0 3-2,0 2-4,-5-2-3,10 13-3,-5-8-2,6 13-2,-4-8-1,-2 1-1,0 1-1,3 4 1,-3-11-2,4 0 0,-4-5-3,0-6-6,2-5-10,3-2-15,-7-11-1,7 3-1</inkml:trace>
  <inkml:trace contextRef="#ctx0" brushRef="#br0" timeOffset="328">0 195 63,'6'2'18,"-1"-2"0,5 3 0,3-3-1,7 0-4,1-5-1,14 7-2,-6-7-2,9 2-3,-4-2-1,9 5-1,-9-5-1,1 5-2,-4 0-2,-10 0-3,1 5-5,-8-5-9,-7 3-13,-1 5-4,-12-6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09.1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156 106 62,'-6'-3'18,"-5"8"1,0-2-4,-2 0-1,0 7-4,-3-5-1,3 9-3,-5-7-1,4 7-2,1-7-1,2 7 0,1-1-1,4 2 0,4-4-1,4-1 1,4 1 0,4-1 0,9-2 0,5 0-1,2 0 1,3-3 0,6 3-1,-6 0 1,0 0-1,-5 2 0,-2 4 1,-9-1-1,-8 2 1,-5 1-1,-8 3 0,-2 2-1,-7-3 1,-4-2-1,-3-3 1,3 0-2,0-8 3,-1-2-3,9-8 2,-2-6 2,7 1-2,5-9 1,3 3-1,5-5 1,6 0-2,-1-5 2,6 3-1,3-6-1,2 0 1,0-11-1,3 4 2,1-4-1,-10 6 0,1 0 0,-5 5 0,-9 6 1,-4 4-1,-6 9 0,-8 4 0,-2 4 1,-2 4-1,-3 4 0,2 2 0,2 2-1,-3 8-4,4-4-8,7 4-12,4 6-8,-4-11-1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10.9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0 105 58,'-3'-5'21,"3"3"-4,0 2-2,0-3-3,3 6 0,-3-3-2,5 10-1,-5-2 0,5 13-1,-5 3-1,5 10-1,-5 0 0,0 11-2,0-3-1,0 2 0,0-4-1,3-1-1,-3-8 0,3-4 0,-1-6-1,3-3 1,-2-5-1,2-8 0,-2-5 1,2-5-1,3 0 0,-3-11 0,6-2 1,-1-8-1,6-9 0,0-9 0,0-6 0,5-3-1,0 1 1,0-6 0,-3 6 0,0 7 0,-2 6-1,-8 12 0,3 14-2,-9 0-1,3 13-3,-10-3-4,8 17-6,-6-4-12,1 1-7,2 7 0</inkml:trace>
  <inkml:trace contextRef="#ctx0" brushRef="#br0" timeOffset="781">286 497 53,'2'-3'16,"-4"-2"-2,4 0 0,4-1-2,-4-4 0,6 5 0,-3-6-1,6 8-1,-6-2 0,11 5-3,-8-2-1,5 7 0,-5-3-3,2 6 0,-4 3-2,1-1 0,-7 6 0,3-3 0,-6 3-1,-4 0 1,-4 7-1,-2 1-1,0-3 1,-6 3-2,4-6 3,-1 3-3,3-5 2,0-1-3,10-7 3,0 0 0,6-3 0,5-2 0,0 0 0,8-3 0,-1 0 0,4-3 0,-1 0-2,-2-2-1,5 3-3,-5-9-6,-1 8-7,-2 1-11,-2-6-5,7 5-1</inkml:trace>
  <inkml:trace contextRef="#ctx0" brushRef="#br0" timeOffset="1265">622 449 75,'-3'0'25,"1"8"-3,-4-2-1,4 12-5,-6-8-5,5 11-1,-5 3-4,6 5-3,-4-3 0,4 3-2,-1-5 0,-2 2-2,2-5 1,1 0-2,-1-11 3,3 1-1,-5-6 0,5-2-1,2-6 1,1-2-1,2-6 0,1-7 0,-1-8 0,3-3 1,0-3-1,2-4 2,1 2-2,2-1 2,-3 7-1,6 4 2,-3 6-1,3 4-1,-3 9 2,5 5-1,-10 8 1,5 8-1,-5 2 1,3 8 0,-9 6-1,6 7-2,-5-5 2,2 3-2,-2 0 1,-3-8-2,2-3 1,-4-5-5,7-8-2,-13-5-8,11 0-9,-6-5-11,-2-9 0</inkml:trace>
  <inkml:trace contextRef="#ctx0" brushRef="#br0" timeOffset="1797">590 623 66,'-2'-3'27,"7"3"-2,0 5-3,0-13-5,6 11-2,-3-8-5,8 7-1,-1-7-4,4 8 1,-1-3-4,3 0-1,0-3-3,-5 1-2,2 7-6,-10-8-14,0 1-10,0 2-4,-11-3 1</inkml:trace>
  <inkml:trace contextRef="#ctx0" brushRef="#br0" timeOffset="2109">884 481 76,'8'8'34,"0"2"-11,-8-2-5,13 11-2,-8-9-4,11 8-4,-11 3-3,11 0-3,-8 3 1,0-3-4,2-5 2,1 2-3,-6-5 2,0 0-3,3-7 0,-8-1-4,6 0-6,-9-7-13,0-1-10,6-2-1</inkml:trace>
  <inkml:trace contextRef="#ctx0" brushRef="#br0" timeOffset="2375">1105 436 80,'0'0'36,"0"11"1,0 5-20,-8-6-4,3 16-1,-6-10-4,-2 18-1,-5 0-2,5 6-2,-6-1-1,1 6 1,-1-1-3,4 1 1,2 0-5,2-11-3,8 2-14,-2-7-16,3-10-5,7-9 3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7:55.1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390 295 48,'-3'0'14,"3"0"0,0 0-1,0 0-1,0 3-1,0-6 0,0 6-1,0-6-2,3 3 0,-3-2-1,5-1-1,-3-2-2,4-1 0,-1 1-1,3-3-1,2 0 0,3 1 0,3-1-2,-3 2 1,5 1-1,-3 3 0,1 2-1,0 0 1,-3 2-1,0 1 0,-5 2 1,3 0 0,-6 1 0,0 4 0,0 1 0,-2-1 1,2 6-1,-2 2 0,-3 8 0,0 1-1,-3-1 1,-2-2-2,0 2 2,-3 5-2,0-7 2,-5 5-1,0-11 2,0 6 0,-3-3 0,0 0 0,0 0 0,-1-5 2,1-1-2,0-2 1,6 4-2,-3-6 3,5-1-4,0-5 4,3 1-4,5-1 1,2-5 0,1 5 0,2-5 0,6-5 0,5 5 1,-1 0-1,6-5 0,2-1-1,3 1 1,3 5-1,3 0 0,-1 0 1,1 0-1,-1 5 0,-5-2 1,-2 5 1,0-3-1,-9 0 0,-4-2-1,-3 0-1,0-1-4,-11-2-5,3 0-11,3 0-11,-14-5-2</inkml:trace>
  <inkml:trace contextRef="#ctx0" brushRef="#br0" timeOffset="969">185 108 55,'-8'0'13,"0"5"-2,3 3-1,-3 0-1,0 5 0,-5-3 0,5 9-1,-2-3 0,-6 2-2,3 0 0,0 7 0,-1-9-2,1 10 0,3-8-1,2 6-1,3 5-1,-6 0-2,3 2 2,6 3-2,-1 0 1,3 8-1,0 3 1,5 5 2,-2-5-1,10 0 2,3-3-2,-3 0 2,3-10-4,-3-1 0,8-10-8,0-8-7,5-2-11,3-3-5,0-8-1</inkml:trace>
  <inkml:trace contextRef="#ctx0" brushRef="#br0" timeOffset="1688">654 145 61,'13'5'20,"0"0"-3,5 0-2,1 6-3,2 2-3,0 3-1,2-6-2,1 10-2,0-2 0,-1 6 0,-4 2-1,-1 5-1,-2 1 1,0 2-2,-9 0 1,-1 3-2,-6-3 1,0 3-2,-8-6 2,-3 3 2,-4 3-2,-1 0 2,-3-7-3,4 1 2,-6-5-3,2-4 0,4-4-4,-1-5-4,8-5-7,-3-8-4,6 0-6,10 0-6</inkml:trace>
  <inkml:trace contextRef="#ctx0" brushRef="#br0" timeOffset="2297">1179 79 51,'-11'-3'14,"6"3"-2,-3 0-2,-2 3 0,4 0-3,-4-1-1,2 6-3,-2 0 1,-1 2-2,1 1 0,-1 7-1,3-2 0,-5 8 0,3-1 0,-4 7 1,4 2 0,-1 2-2,1 3 3,5 5-3,-1-6 2,6 6-1,0-2 1,6 4-2,4-7 1,3 5 2,6-8-3,-4 0 2,9-4-5,-6-6-2,9-6-11,2 1-9,-11-14-5</inkml:trace>
  <inkml:trace contextRef="#ctx0" brushRef="#br0" timeOffset="2875">1349 240 47,'-2'-5'20,"2"5"-3,2-5-2,-2 1-4,8 1-2,-2-5-1,1 3-2,4-3 0,2 6-1,0-6 0,3 5-1,-3-2-1,2 5 0,-2 0-1,3 5 0,-6 0-1,-2 3 1,0 3-1,-3 2 1,-5 4-1,0 1 0,0 0 0,-5 3 0,-3-5 0,0 8 0,-2-6-1,-1 1-1,-5-1 1,7-8-1,-7 4 1,3-4-2,5-2 2,0-5-2,3-1 2,2-4-1,1-1 1,2-2-1,5-1 1,0-1 1,1-4-1,-1 6 2,3 0-2,0 2 2,2 3-2,0 0 0,3 5 0,2 0-2,-1 3 3,4 8-3,0-3 3,1 3-3,-1 0 3,-5-1 0,3 6 0,-6 0 0,-2 0 0,-2-2 1,-9 2 0,-2-5 2,-8-1-2,-3 1 2,-5-3-2,-5-2 2,-3-3-4,-3-6 3,-1 1-3,2-6-2,-4-2 2,7 0-2,-1-1 2,5 1-3,6 0 1,2 0-3,11-1-2,-3 1-5,10 0-11,4 0-13,-1-6 0</inkml:trace>
  <inkml:trace contextRef="#ctx0" brushRef="#br0" timeOffset="3734">1598 0 68,'8'5'23,"2"3"0,6 8-4,-3-5-1,13 10-3,-7-6-3,12 14-3,-2-8-3,5 11-1,-2-1-2,-1 6 0,-4 6-1,-4 2-2,-7 4 1,-6 4-1,-7-3 2,-8 5 0,-3 0-1,-8-2 0,0-9-1,-5-1 1,6-6-9,-6-8-11,2-8-20,6-5 1,5-11-1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7:59.6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 64,'3'0'23,"2"3"-2,3 0-3,0-6-3,10 8-2,-7-10-2,12 5-4,-4-3-1,7 6-2,0 0-1,3-1-3,-3 6 1,3-3-3,-3 3 2,1-5-5,-4 7 0,-4-10-7,-1 3 0,-10-6-2,2 3-2,-10-2-4,3 4-2,-8 1-6</inkml:trace>
  <inkml:trace contextRef="#ctx0" brushRef="#br0" timeOffset="453">29 228 56,'5'0'21,"0"-3"1,1 1-3,4 2-1,-5-5-3,11 7-3,-5-7-4,7 8-1,-5-6-2,8 6-1,-5-3-1,8 2-1,-1-4 0,3 2-1,-2-3 0,2 3 0,1-3 0,-1 1-1,-8-1 0,1 0-2,-6 3 0,-3 0-4,1 6-4,-14-6-8,3 5-11,0 0-8,-8 0 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8:03.0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209 286 46,'-3'-5'16,"6"5"-2,-3-5-1,0 5-1,2 0 0,-2-5-1,6 5-2,-6-3 0,7 3-3,-1-5 0,4 2-2,1-5 0,4 3-1,6 0-2,3-1 1,0 4-2,-1 2 1,4 0-1,-4 2 1,-2 4-1,0 2 0,-8-3 0,-2 3 0,-3 0 1,-3 2-1,-2 1 1,-3 4-1,-6-2 1,1 3-1,-5 3 1,-1 2-1,-5 2 0,1 0-2,-4 0 3,-2 1-3,3-3 2,-3 0-2,3-3 2,2-4-2,3-1 2,2-5 0,6-3-1,0 0 1,5-5-1,2 0 1,6 0 0,0 0 0,3-5 0,4 5 0,1-3 0,0 1 0,2-1 0,3 0 1,0 1-1,0-1 0,0 0 0,3 1 0,-3 2 0,0-3-1,0 3-2,-8 0-4,5 3-6,-7-1-14,-11-4-6,10 7 0</inkml:trace>
  <inkml:trace contextRef="#ctx0" brushRef="#br0" timeOffset="812">248 13 56,'-3'5'16,"-2"-2"-3,-3 2-1,3 1-2,-5 2 0,2 2-2,-8 1 0,5 4-2,-7-2-1,0 11 0,-3 0 0,2 5-1,-4-1 0,7 4 0,-5 2-1,5 8 0,0 0-1,11 5-2,0-3 1,0-2-2,10 0 1,5-3 1,4-2-1,1 0 1,9-8-1,2 0 1,0-3-2,3-3 0,5-4-7,-5-3-6,5-3-9,1-3-9,-6-7-3</inkml:trace>
  <inkml:trace contextRef="#ctx0" brushRef="#br0" timeOffset="1437">666 74 61,'18'8'19,"-2"2"0,2 6-3,3 2-2,-5 3-2,5 5-2,-3-5-1,3 11-2,-2-6-2,2 6 0,-11-3-2,6 7 1,-6-2-2,1 2-1,-11 1 1,-3 0-2,-2-1 1,-3 4 0,-8-3-1,-2 2 1,0-8-1,-3 4 2,-3-7-3,6-1 1,4-9-4,-1-2-4,9-3-9,-7-2-10,8-11-7,5 0-2</inkml:trace>
  <inkml:trace contextRef="#ctx0" brushRef="#br0" timeOffset="1984">1092 63 47,'-13'0'20,"13"0"-2,-11 5-3,1 1 0,4-1-3,-7 5-1,0 6-2,-4 3-1,4 2-1,-2 2-1,7 9 0,-8 4 0,8 1-2,0 3 0,3 4-2,2-2 0,6 4-1,0 2 1,7-6-1,1-3 0,4 0 0,6-7-2,0-3 2,7-6-3,-7-2-3,5 3-14,-5-8-14,-3-3-5,-2-3 2</inkml:trace>
  <inkml:trace contextRef="#ctx0" brushRef="#br0" timeOffset="13968">1291 320 52,'0'-2'8,"0"2"0,0-3 0,3 1 0,0-4-1,2 1 0,0-3-1,3 0 0,0 3-1,2-5 0,1 2-1,5 0-1,-3 0 0,3 0-1,-1 3-1,4 0 0,-6-1-1,3 4 1,-1 2-1,-4 0 1,-1 2 0,-2 4 0,0 1 1,-3 1 0,1 3 0,-4-1 0,1 3 0,-3-2 0,2 5 0,-4-3-1,-1 3 0,-2 2 0,-3 0-1,0 3 1,-5 2-2,0-2 1,-3 3-1,0-3 2,1-3-3,-1-2 3,0-1-3,0-1 2,3-7 0,0 4 0,3-1 0,2-2 0,-3 3 0,6-1 0,-3 1 0,8-3 0,-3 0 0,3-3-1,3 0 2,2-2 0,6-3 0,-1-3 1,9 0 0,-1 1 1,6-3-1,-1-1 0,4 1 0,-1 0 0,3 0-1,-6-1-1,1 4 0,-6-1 1,-4 3-1,-1-3 0,-5 3 0,-6 3 0,1 0 0,-6-1-1,3 1-1,-2 0-1,-4-1-3,4 1-5,-4-3-7,4 0-7,2 5-7</inkml:trace>
  <inkml:trace contextRef="#ctx0" brushRef="#br0" timeOffset="15937">1900 493 48,'0'8'4,"0"-3"-1,0 3 0,0-6 1,0 1 0,0-3 0,0-3-1,0-2 0,0-3 1,0 0-2,3-2 0,-3-3 0,0-6 1,0 4-2,0-1 1,0-2-1,-3 0 2,3 0-3,-5 2 4,0-2-3,2 2 0,-2 5 0,-3-2 0,0 8 1,3-3-1,-3 3 1,0 2-1,-2 3 0,2 0 0,0 3 0,-5 5 0,5-3-1,-2 5 1,-4 1 0,4 5 0,-1 2 0,-2-2 0,3 7 1,-1 4-2,6-2 2,-3 4-2,6 0 2,2 2-1,2 3 0,3-5-2,3-5 2,5-3-1,-5-3 0,11-2 1,-6-8-2,3-6 1,7-2-1,-7-5-2,10 0-1,-5-8-6,5 0-7,3 0-10</inkml:trace>
  <inkml:trace contextRef="#ctx0" brushRef="#br0" timeOffset="17359">2079 362 48,'0'3'11,"-3"-3"0,3 3-2,-5-1 0,5 4 0,-5 1-1,2 4-1,-2-1-2,-3 5 1,3 4-3,-3-1 2,8 8-3,-8-5 0,3 5-1,5-2 1,-3 0-1,6-3 0,-1-6-1,4-1 1,2-4-1,2-5 1,1-2-1,4-3 1,1-5-1,2-3 1,1-3 0,2-2-1,-3-5 1,1-1 0,2-4-1,-6-3 0,-2-1 2,-5-2-1,0 3 1,-8 0-1,-5 6 1,-3 2-2,-5 2 3,0 5-3,-3 6 1,-2 2-1,-3 3 1,2 3-1,1 2 0,-3 1 0,5 4 0,-5 1-1,8-1 1,0 3-2,5-2-4,3 1-3,0 1-11,2-3-8,11 6-6</inkml:trace>
  <inkml:trace contextRef="#ctx0" brushRef="#br0" timeOffset="18015">2378 352 66,'0'3'22,"-5"-1"-5,0 1 0,0 2-3,-3-2-5,2 5-1,-4-6-2,5 6-2,-6-3 0,3 6 0,-2-3-1,4 1-3,-4 2 2,2 2-3,0 0 2,0 0-3,3 0 3,2 0-3,3-5 2,3 3 0,2-3 0,1-6-1,7 3 1,0-5 0,5 3 0,1-3 1,2 3-2,-3-3 2,3 5-1,-3 0 0,-2 0 0,0 6 0,-6-1 0,1 1 1,-6-1-1,-2 1 1,-3-1-1,-3-2 0,-2 3 1,0-6-1,-6 6 0,1-6 1,-6 0-1,0 0 0,-7-5 0,2 0 0,-3-5 0,0 0-1,3-3 2,3 3-2,-1-1 1,6 1-1,5 3-2,3-4-2,5 9-6,-2-6-7,4 1-10,9-1-8</inkml:trace>
  <inkml:trace contextRef="#ctx0" brushRef="#br0" timeOffset="19593">2909 231 51,'0'5'18,"-3"-5"-3,0 0-1,1 6-1,-6-6-4,3 5-1,-6 0-3,3 3-1,-5-5-1,0 2-1,-5-5 0,2 5-1,-3 0 0,4-5-1,-1 0 1,0 0-1,6 0 0,-1 0 0,6-2 0,0-1 0,5 1-1,-3-1 0,6 3 1,-3 0-1,0 0 1,0 0-1,2 5 1,-2 0 0,-2 3 0,2 3 0,-3-1 1,0 6-1,1-5 0,-3 4 0,-1 1 0,1 0 1,2 2-2,1-7-1,-1 3 2,6 0-2,-1-7 2,4 1-2,-1-2 2,5-6-3,1-6 3,-1 1 1,4 0-1,-4-3 2,6-3-3,2 6 3,-5 0-2,0 1 1,1 8-1,1 1-2,-4 6 2,5-3-1,-11 5 1,3 2-2,0-1 3,-3 4-3,3-2 3,-8 2 0,2-2 1,-4 5-1,-4-3 1,-1 3 2,-1-2-2,-3-1 2,-2 0-3,-3-5 3,-2-2-3,-3-1 2,0-7-2,3-6-2,-6-2 1,0-8-3,3 0 3,3-3-3,2 0 2,3 1-4,5-1 0,0 0-4,8 11-5,0-6-10,-2 6-7</inkml:trace>
  <inkml:trace contextRef="#ctx0" brushRef="#br0" timeOffset="20531">3130 299 53,'0'6'17,"-5"-1"-7,2-2 0,1 4 2,-4-1-4,1 4 0,0-2 1,0 3-2,-3-1 0,0 8 0,-4-2-1,4 9-2,-2-4 1,-1 6-2,6-4 0,5 6-2,-2-5 1,4 2-2,3-5 1,3-3 0,0-2-1,5-3 1,-1-5-1,1 0 0,3-5 0,-3-3 0,5-6 0,-2-1 0,2-1 0,-2-8-1,2 0 2,-2-5-2,-3 0 1,0-8-1,-5 3 0,-2-5 1,-9 2 0,0 0 0,-5 4-1,-5 1 2,3 0-1,-3 9 1,0 1-1,-1 7-1,1 1 0,3 4 0,2 7-3,-3-5-3,6 5-10,0 3-12,-3-3-4,8 3 0</inkml:trace>
  <inkml:trace contextRef="#ctx0" brushRef="#br0" timeOffset="21265">3330 116 49,'-6'0'13,"4"2"-2,-1-2-2,0 3-2,1 2-1,-1-2-2,1 7 0,-1-4 1,3 9-1,0-4 0,0 5-1,0-3 1,3 2-1,2-1-1,0-4 0,3-2 0,2-3 1,1-7-1,0-1 0,2-5 0,-3 0 0,1-8 0,-1 3 0,-2-5-1,-3 2-1,-5 3 1,0-3-1,-2 6-1,-4-1 1,-4 9-1,-1-1 0,-2 6-1,0-1-2,0 6-3,0-3-5,0 1-9,7 12-9</inkml:trace>
  <inkml:trace contextRef="#ctx0" brushRef="#br0" timeOffset="21781">3380 0 47,'7'3'19,"-1"-6"-1,2 6-1,2 2-1,1 0-2,4 8-2,-2-5-3,6 11 0,-1-1-2,3 6-2,0 2 0,0 3-2,-5 2 0,2 6-1,-7-3 0,-1 8 0,-10-2-1,0 2-1,-5-1 1,-5 1-2,-6 0 2,0-3 0,-5-2-1,0-3-1,3 3-1,-3-11-2,8 3-7,-3-11-9,8-2-14,8-6-2,0-4 0</inkml:trace>
  <inkml:trace contextRef="#ctx0" brushRef="#br0" timeOffset="22312">3918 276 57,'2'10'26,"-2"-4"-11,0 4-2,3 3 0,0-2-3,4 4-2,-1 4-1,7 2-3,-8-3 0,6 5-2,-6-2 1,5 0-3,-4-5 0,-1-3-3,0-3-2,-5-2-4,3-3-9,-3 1-10,-8-6-4</inkml:trace>
  <inkml:trace contextRef="#ctx0" brushRef="#br0" timeOffset="22640">3834 399 60,'0'-2'31,"5"2"-13,3 2-1,0-4-2,5 4-4,0-4-3,5 2-2,-2-3-1,2 3-2,3-3 0,-2 3-2,-1 0 1,-2 0-1,2-2-1,-2-1 0,-3 3-3,-5-3-1,5 3-6,-5-2-9,-3-3-14,3 10-2,-10-8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43.14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430 57 46,'-3'3'29,"-12"-8"2,1 5-16,7 0-3,-12-3-1,6 6 0,-8-6-4,-1 6-2,-7-3 0,0 5 0,-2-1-2,-1 3 0,3-1-1,6 2 0,2-3-1,5-3 0,6 1-1,7-3 1,3-3-1,8 3 0,0-2 0,0 2 0,-1 0 0,-1 2 1,-4 6-1,-2 5 1,-2 1 0,-6 4 0,3 6 0,-6 0 0,-2 2 0,2 3 0,1-5 0,5 5-1,-1-7 2,6-4-3,3-2 2,8-8-1,-1-3 0,6-5 0,5-5 0,2-3 0,6 3-1,0-6 1,5 6-1,0 0 1,1 7 0,0 4-1,-9 7 1,3 2 0,-8 6 0,-5 3 1,-14 3 0,3 0 0,-10-4 0,-8 1 0,-8-3 0,-3 0 1,-7-7-1,-4-1 1,-2-2-1,-5-9 0,3-2-1,-3-2 0,5-9 0,3-5-2,5 2-3,5-9-5,11 2-9,0 0-13,8-3-7,10 6 1</inkml:trace>
  <inkml:trace contextRef="#ctx0" brushRef="#br0" timeOffset="719">771 10 50,'-2'-10'32,"4"4"-8,-2 12-4,0-1-1,6 16-4,-12 0-1,9 14-4,-6 2 0,1 7-4,-4 5-1,6 0-3,-7 2 0,1-6-1,1 0-1,0-13-1,5 0-3,-8-14-4,13 0-9,-8-12-13,3-9-8,11-2 0</inkml:trace>
  <inkml:trace contextRef="#ctx0" brushRef="#br0" timeOffset="1000">1016 230 71,'-13'3'35,"5"7"-1,-5 1-14,-3-4-10,-3 9-3,3-5-1,-5 4-3,3-8 0,-8 3-1,5-5 0,0 6-1,-5-6 0,10 3 1,3-3-1,5 1 0,5-1-1,8 3 1,3 0-1,5 2 0,6-5 0,2 6 0,0-1-1,2 1-2,4-2-3,-4-7-9,9 1-16,3 2-5,2-10-1</inkml:trace>
  <inkml:trace contextRef="#ctx0" brushRef="#br0" timeOffset="1313">1379 259 63,'0'-11'33,"-11"1"-6,-2-1-8,8 6-3,-11-5-5,8 10-3,-10 0-1,5 5-2,-3 5-1,0 6-2,-2-3 1,5 8-1,0 0 0,2 1-1,3-3 1,3 2-2,2-6 0,3-4 0,6-1 0,-1-7 0,5 0-1,1-6 0,5-2 0,-1-6-1,4 1 1,-1-9-1,0 1 0,1 0 1,-1 1 0,-5-2 0,-2 12 0,-6-1 2,-2 8-2,-3 5 1,-3 5 0,-2 4 0,0 2 0,-3 3 0,0-1 1,5 6-1,1 2 1,2 5 1,2 5-1,3 3 1,1 6-1,2 3 1,-1-1-1,-4 7 0,2-10 0,-5 1-1,-5-2 1,-5-4 0,-6-5-1,-5-4 0,-3-6 1,-5-8-1,-2-3 0,-3-11 0,5-9 0,3-9 0,5-5-1,5-6 1,13-2-1,11-5 1,16-3-1,12-1 1,17 1 0,15 3 0,16 5 0,8-1-1,8 7-4,-5-3-14,0 12-18,-1 6 0,-15 3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8:26.3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109 136 48,'-11'-2'22,"6"7"-1,-5-2-4,-1 2-1,3 7-3,-5-7-3,5 11-1,-5-8-2,5 5-1,-2-5-2,7 8 0,-5-9-2,8 4 0,0-1-1,3 1 0,2-3 0,3 2 0,2 1-1,4-3 1,4 2 0,6 1 0,-3 2 0,5-3-2,0 3 2,3 3-2,0-3 1,-6 6-1,-1-4 2,-6 4-2,-3-3 1,-7 2 1,-6-1-1,-8 4 2,-5 0-2,-6 0 2,-5 0-2,0-2 1,-5-4-1,3-1 0,0-7-1,2-7 0,3-2 0,3-6-2,4-5 1,7-6 0,4 1 0,6-6 0,2-2 1,11-5-1,-1-2 2,6-4 0,3 0 1,2-5 0,3 0-1,-5 5 1,-1 1-1,-4 4 2,-3 3-2,-2 14 1,-12-6-1,-4 6 1,-6 2-1,-3 7 1,-3 1 0,1 0-1,-3 5 1,-2 0-1,-1 8 0,-2 0 0,3 7-2,0-4-4,5 10-10,-6-4-15,3-6-4,11 10 0</inkml:trace>
  <inkml:trace contextRef="#ctx0" brushRef="#br0" timeOffset="1281">493 60 46,'-3'-2'13,"3"2"1,0 0-2,0 0 1,3 2-1,-8-2-1,7 3-1,-4-3-1,2 2-2,-3-2 0,3 8-2,0-5-1,3 7-1,2 1 0,0 5 1,-2 2-2,2 7 1,0 2-1,6 4 1,-8 3-2,4 6-1,1-6 1,-2 2-1,1-7 1,-4 5-2,2-7 2,1-4-2,-1-5 1,3-5 0,-8-3 1,8-2-1,-8-5 0,5-3 1,3-8-1,-3-3 0,5-4 1,1-11-1,-1-2 1,1-12-1,5-2 1,-1-5 0,6-3 0,-2 3 0,2 0 0,-3 6 0,2 4-1,-2 8 0,-5 8 0,-2 3 0,-4 7-2,-7 3-2,6 11-6,-12-6-6,9 8-12,0 3-8,-6-2-1</inkml:trace>
  <inkml:trace contextRef="#ctx0" brushRef="#br0" timeOffset="2765">703 675 49,'0'3'8,"0"-6"-1,0 3-1,0 0 0,0 0 0,0 0 0,0-3 0,0 1-1,0 2 0,0-3 0,-5 1 0,10 2-1,-5-3-1,0 3 0,0-5 0,0 5-1,5-3 0,-5 3-1,3-3 0,2 1 0,-5-1 1,5-2 0,3 0 0,-2-1 0,-1 1 0,3 0-1,2 0 0,2-1 0,-4 4 0,2-3-1,1 2 0,-4 0 0,1 1 0,0 2 0,-3 2 1,-2 1 0,0 0 0,-1 4 0,1 1 0,-3-2 0,3 1-1,-3 4 1,0-3 0,0 0-1,0 2 0,0-2 0,0 3 1,-3 2-1,-2-3 0,-1 3 0,1 1 0,0-1 0,-6 0-1,4 3 1,-7-3 0,4-3 0,-1 2-1,-3 1 2,1 1-1,0-4 0,5 1-1,-5-1 1,8-2 0,-3 0 0,5 0-1,1-6 1,2 1 0,2 0 0,6-6 1,-5 3-1,2-3 2,8-2-1,-5 0 0,5 0 0,3-1 0,-2 4 0,-1-1 0,6 0 0,-6 1-1,0-1 1,3 3-1,-3-2 0,0 2-1,-3 0 1,1 0-1,-3-3-1,0 6-1,-3-3-1,0 2-3,-5 1-4,0-1-9,3-2-7,-8 0-4</inkml:trace>
  <inkml:trace contextRef="#ctx0" brushRef="#br0" timeOffset="4625">1053 662 59,'0'5'16,"-2"-2"-1,-4 2-1,6 0-1,-7 6-2,4 2 0,-5-3-3,0 9-1,0-1-2,0 6-1,3-3-1,0 2-1,0-2-1,2-3 0,0 0-1,3-2 0,3-3 0,-3-8 0,3 1-1,-3-6 0,2-6 1,1-4-1,-3-1 0,3-4 0,-1-4 0,-2-2-1,5 0 0,1-4 0,2 1 0,-3-4 0,5 1 1,1-2-1,2 8 2,-3-2-1,4 4 1,-4 4-1,1 4 2,-4 6-1,-1 5 1,2 2 1,-6 6 0,3 5 1,-2 1 0,2 7 0,1 2-1,-4 1 1,1-1-1,-1 6-1,4-2 0,-6-1 0,2-1-1,1-4 1,0 0-1,-3-2 0,2-4 0,-2-2-1,3-2 0,-1-6-1,-2 0 0,0-2-1,3 0-4,-6-3-5,3 0-7,0-3-10,-7-5-3</inkml:trace>
  <inkml:trace contextRef="#ctx0" brushRef="#br0" timeOffset="5328">1027 770 54,'-3'2'23,"11"-2"-5,-2 0 0,1 0-1,4 0-5,-1-2-3,4 2-2,1-3-2,-2 3-2,1 0 0,-4-3-3,1 6-2,-6-6-5,5 9-6,-10-6-9,-2 0-11,10 0 1</inkml:trace>
  <inkml:trace contextRef="#ctx0" brushRef="#br0" timeOffset="5750">1301 659 56,'-3'3'19,"6"-3"1,0 5-3,-3-5 0,8 8-2,-8-3-2,10 11-2,-5-3-2,8 8-2,1 0-2,1 3-2,-2 0 0,6 1-1,-1-2-1,3 1-1,-5-3 0,-3-3 0,3-4-3,-8-4-2,5 3-5,-8-8-9,0-5-14,-2-2-3,-6-3 0</inkml:trace>
  <inkml:trace contextRef="#ctx0" brushRef="#br0" timeOffset="6140">1466 617 61,'-10'6'20,"-3"1"-4,-3 4 2,3 5-1,-5-1-2,2 9-1,-8-3-2,6 11-2,-3-6-3,2 7-1,1-1-3,5-4-3,4 1-5,-1-5-11,7-6-20,6-2-1,-6-8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14.5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0 154 53,'3'0'11,"-6"0"0,6 0-1,-6 0-1,3 0 0,0 0 0,0 0 0,3 3 0,-6 0-1,6 7 0,-3-10-1,0 0 0,0 0-3,5 54-2,-5-54-1,5 52 0,-5-52 0,21 76-2,-21-76 1,13 84-1,0-39 1,-2-3 2,-1 2-1,-10-44 0,19 83 0,-19-83 0,23 71 0,-23-71 0,27 47 1,-27-47-1,0 0-1,0 0 1,0 0 0,47-16-1,-47 16 1,24-65 4,10 9-1,-3-39 0,9-7 0,-4 4 0,4 4 0,-4 12 0,-1 16-1,-12 19-5,-4 20 2,-6 12-3,-8 9-1,-8 4-3,6 10-7,-11 0-12,0 2-11,6 6-1,-4-3 2</inkml:trace>
  <inkml:trace contextRef="#ctx0" brushRef="#br0" timeOffset="828">462 747 48,'0'0'19,"-31"-39"-3,31 39-2,0 0-3,0 0-1,0 0-2,0 0-2,0 0-1,0 0-1,0 0 0,44-19-1,-44 19 0,0 0-1,0 0 0,32 42 1,-32-42-2,0 0 1,15 61-1,-15-61 1,0 50-2,0-50 2,-5 55-1,5-55-1,-13 52 2,13-52-1,-16 45 0,16-45 0,0 0 0,-26 48-1,26-48 1,0 0-1,0 0-1,0 0 1,0 0 0,0 0-1,0 0 1,0 0 0,0 0 1,0 0-1,0 0 0,37-40 0,-37 40 1,0 0-1,60-11-2,-60 11-3,45 3-4,-45-3-8,0 0-8,58 14-7,-58-14-3</inkml:trace>
  <inkml:trace contextRef="#ctx0" brushRef="#br0" timeOffset="1391">795 758 55,'0'0'15,"0"0"1,0 0-3,0 0-3,0 0 0,0 0-1,0 0-1,0 0 0,-26 52-1,26-52 0,-5 42-2,5-42 0,-3 47-2,3-47 0,-5 50 0,5-50 0,5 47-1,-5-47 0,0 0-1,0 54 0,0-54 1,0 0-2,0 0-1,0 0 1,0 0 0,0 0-1,19-51 1,-19 51 0,8-55 0,-8 55-2,10-60 1,-10 60 0,8-58 0,-8 58 0,10-50 0,-10 50 1,0 0 1,16-39 1,-16 39 0,0 0 0,0 0 1,0 0-2,0 0 1,40 60 0,-40-60-1,10 52 0,-10-52 0,11 58-1,-11-58 2,5 55-2,-5-55-2,13 51-4,-13-51-6,0 0-12,8 53-11,-8-53-3,0 0 1</inkml:trace>
  <inkml:trace contextRef="#ctx0" brushRef="#br0" timeOffset="1984">801 968 66,'0'0'22,"0"0"-3,0 0-1,0 0-2,0 0-4,0 0-2,0 0-1,0 0-3,0 0-2,0 0-1,0 0-2,42 5-1,-42-5-3,0 0-6,0 0-9,0 0-11,0 0-7,50 10 1</inkml:trace>
  <inkml:trace contextRef="#ctx0" brushRef="#br0" timeOffset="2328">1016 807 67,'0'0'35,"0"0"-14,0 0-6,0 0 0,0 0-3,0 0-4,0 0-1,0 0-2,42 35-1,-42-35-1,0 0-1,0 0 0,0 0-2,39 52 1,-39-52-1,0 0-1,0 0-1,29 45-3,-29-45-3,0 0-9,0 0-10,0 0-9,0 0-1</inkml:trace>
  <inkml:trace contextRef="#ctx0" brushRef="#br0" timeOffset="2625">1208 828 53,'0'0'32,"8"-44"-5,-8 44-4,0 0-5,0 0-3,0 0-5,0 0-1,0 0-3,0 0-1,0 0-1,-32 58-1,32-58 1,-13 52-2,13-52 1,-13 68 0,13-68-1,-13 70-1,13-70-1,-13 68-2,13-68 0,-8 63-5,8-63-6,-8 44-14,8-44-8,0 0-6,0 0 4</inkml:trace>
  <inkml:trace contextRef="#ctx0" brushRef="#br0" timeOffset="3109">1452 308 78,'13'-40'26,"-8"40"1,-5 0-3,0 0-4,0 0-3,0 0-5,0 0-3,0 0-2,0 0-1,0 0-3,42-2 1,-42 2-2,0 0-1,0 0 0,55 2 0,-55-2-1,0 0 0,42 3-1,-42-3-1,0 0-1,0 0-3,55 8-2,-55-8-6,0 0-8,0 0-15,0 0-2,0 0-3</inkml:trace>
  <inkml:trace contextRef="#ctx0" brushRef="#br0" timeOffset="3578">1541 428 50,'0'0'23,"0"0"1,0 0-3,0 0-3,0 0-2,0 0-3,0 0-3,0 0-4,0 0 1,0 0-4,0 0 1,0 0-2,0 0 0,0 0-2,0 0 2,0 0-1,34 42 0,-34-42-1,0 0 1,0 0-1,47 8-1,-47-8 1,0 0-4,0 0-1,48 8-8,-48-8-14,0 0-13,0 0 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37.04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0 305 56,'0'0'21,"0"0"-2,0 0 2,0 0-6,0 0 1,0 0-6,0 0 2,42 7-5,-42-7 1,0 0-2,0 0-3,0 0 2,55-34-4,-21 26 3,0-10-3,-34 18 2,37-13-3,-37 13-1,44-11 1,-44 11 0,48-7 0,-48 7 0,50-6 0,-50 6-1,39 0-1,-39 0 0,0 0-3,47 3-1,-36-3-5,-11 0-3,0 0-9,0 0-7,0 0-6</inkml:trace>
  <inkml:trace contextRef="#ctx0" brushRef="#br0" timeOffset="625">759 87 50,'-7'2'29,"1"-4"-9,1 4-4,0 1-2,2 0-1,-2 2-3,2 5-1,-2 1-3,5-11 0,0 0-1,0 0-1,0 0-2,-18 60-2,18-60 0,-11 42 0,11-42 0,-16 55-1,16-55 0,-10 67-1,10-67 4,-5 66-1,5-66 0,-3 63-1,3-63 0,8 60 1,-8-60-1,18 47 0,-18-47 0,0 0 0,50 34 0,-50-34-1,45-15 1,-45 15 4,44-42-2,-17-16 1,12-8-1,-10-10 1,-11-1 0,-10 3 1,-13 11-2,-13 14-2,-1 12 0,-4 13 0,-4 8 0,1 6 0,0 5 0,5 2 0,0 6 0,2 2 0,1 5-1,5 9 2,2 4-2,11-23 1,0 0-4,-15 50-3,15-50-3,-8 50-6,8-50-7,-6 61-12,6-61-5</inkml:trace>
  <inkml:trace contextRef="#ctx0" brushRef="#br0" timeOffset="1407">1025 550 68,'0'0'33,"0"0"-17,0 47-3,0-47-2,0 0-3,0 0-2,0 0-2,0 42-1,0-42 1,0 0 0,0 0 0,0 0-1,0 0 0,0 0-1,0 0 1,0 0-1,0 0-1,0 0 0,0 0-2,0 0-1,0 0-3,0 0-13,0 0-16,0 0-5,0 0 2</inkml:trace>
  <inkml:trace contextRef="#ctx0" brushRef="#br0" timeOffset="2016">1077 150 62,'-5'2'30,"2"-4"-16,3 2 0,0-6-1,8 1-2,0-5-3,5 2 0,-2-5-1,7 0-1,0-3-1,3 3-1,3-3-1,5 3-1,0 0 0,0 13 0,-6-3-1,3 3 1,-2 8-1,0 2 1,-9 6-1,-1 3 1,-4 2-1,-2 0 0,-8-21 0,0 0-1,0 0 1,0 49-4,0-49 1,0 0-3,0 0 3,-32 53-2,32-53 2,0 0-2,0 0 2,-44 37 5,44-37 0,0 0 2,0 0-3,0 0 2,0 0-2,-29 15 2,29-15-2,0 0-2,0 0 0,0 0 0,0 0 0,39-18-4,-39 18 2,0 0-2,50 3 2,-50-3-1,0 0 1,45 23-1,-45-23 1,0 0 3,31 49 0,-31-49 0,0 0-1,8 60 1,-8-60 0,-10 45-2,10-45 2,-21 42 0,21-42-1,0 0 1,-53 42-1,53-42-1,-44 18 1,44-18 1,-42 8-1,42-8-2,0 0 1,-56-5 0,56 5-1,0 0-2,0 0-9,-47-24-19,47 24-7,0 0 3</inkml:trace>
  <inkml:trace contextRef="#ctx0" brushRef="#br0" timeOffset="2891">1902 171 72,'6'-3'24,"-6"-2"-4,-3-3-2,6 0-2,-6-5-4,3 2-2,-5-4-2,2 4-2,-5-2-1,3 3-1,-8-6-1,2 8-1,1-3 0,-3 6-1,-3 0 1,3 5-2,-5 3 1,2 2 0,-3 0-1,1 8 1,0 3-1,-1 2 0,1 3 0,18-21 1,0 0-3,-21 42-2,21-42 1,0 0-1,-13 53 2,13-53-2,0 0 1,2 44-1,-2-44 4,0 0 4,0 0-2,0 0 2,45 21-1,-14-28 1,4-9-1,4-10 1,-2-9-1,-3 1-3,-5-2 1,-11 9 0,-7 12-1,-3 9 1,-6 9 0,1 7 0,-3-10 0,0 0-5,0 0 3,-5 61-3,5-61 3,-6 47-1,6-47 0,-2 63-2,2-63 2,-8 68 3,8-68 0,-5 77 0,5-77-1,-6 74 0,6-74-1,-2 68 1,2-68-4,-8 50-3,8-50-10,0 0-14,2 50-9,-2-50 1</inkml:trace>
  <inkml:trace contextRef="#ctx0" brushRef="#br0" timeOffset="3579">2162 263 56,'0'0'34,"0"0"-6,0 0-12,0 0-2,0 0-4,0 0-2,42 5-4,-42-5 0,0 0-2,0 66 2,0-66 0,6 50-2,-6-50 0,-3 50-1,3-50 0,-3 47-1,3-47 0,0 0 0,0 56 0,0-56 0,0 0-1,0 0 1,0 0 0,0 0-1,0 0 4,19-56-2,-9 46 2,11-43-1,0-4 2,5 3-2,-2 2 2,-24 52-1,0 0-3,0 0-2,45-40-1,-45 40 2,0 0-3,0 0 3,18 58-3,-18-58 4,-3 56-4,3-56 6,-5 58-2,5-58 1,-5 58-1,5-58 0,-3 52 0,3-52 0,0 0 1,0 45-2,0-45 1,0 0 0,0 0 4,32-47-2,-9-1 3,4-12-3,-4 5 2,1 1-2,-24 54 3,0 0-5,25-42-3,-25 42 2,0 0-4,0 0 3,0 0-1,0 63 1,0-63-3,-15 54 5,15-54-1,-13 60 2,13-60-1,-10 66-2,10-66-6,-13 60-9,13-60-13,-11 53-10,11-53 3</inkml:trace>
  <inkml:trace contextRef="#ctx0" brushRef="#br0" timeOffset="4375">3024 24 49,'0'0'35,"3"0"2,-3 2-12,-5-4-7,5 7 0,-11-2-4,9 7-3,-9 1-3,1 2-1,-6 8-2,0 0 0,16-21-5,0 0-2,-44 52 2,44-52-3,-48 58 3,48-58-4,-60 66 3,60-66-3,-63 71 6,63-71-2,-58 69 1,58-69-2,-58 68-1,58-68-2,-47 63-1,47-63-2,-42 52-8,42-52-7,0 0-10,0 0-5,-38 45-4</inkml:trace>
  <inkml:trace contextRef="#ctx0" brushRef="#br0" timeOffset="4813">2980 332 48,'0'0'31,"0"0"4,44-22-22,-44 22-2,0 0 1,0 0-2,0 0-5,0 0 3,0 0-3,0 0 1,0 0-4,0 0 3,0 0-2,0 0 0,0 0-2,-44 17 1,44-17 0,0 0-1,-42 34-1,42-34 1,0 0-2,-45 34 2,45-34 0,0 0-1,0 0 0,-42 44 0,42-44 0,0 0 0,0 0 0,0 0 0,0 0-2,0 0 2,0 0 0,42 35 0,-42-35 1,0 0-1,47 13 0,-47-13 0,0 0 1,48 18-1,-48-18 1,0 0 0,0 0 0,26 42 0,-26-42 1,0 0-1,-24 42 0,24-42 0,0 0 0,-47 34 0,47-34-1,0 0-1,-55 21-2,55-21-20,0 0-17,-50 8-3,50-8 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9:05.2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66 61,'0'0'15,"0"0"0,0 0-2,0 0 0,0 0-2,0 0-2,0 0-1,0 0-1,0 0-2,0 0-1,0 0 0,5 47-2,-5-47 0,13 53 0,-13-53-1,13 63 0,-13-63 0,19 73 0,-19-73 0,21 76 0,-21-76-1,21 79 1,-21-79 0,21 68-1,-21-68 0,18 53 0,-18-53-1,0 0 1,26 47 0,-26-47-1,0 0 0,0 0 1,0 0-1,48-58 1,-48 58 1,18-71-1,-8 29 0,-2-2 1,3 2-1,-1-8 0,1 5 5,-3 1-5,0 2 4,-8 42-4,15-77 3,-15 77-3,13-63 0,-13 63-1,0 0-7,14-47 0,-14 47-15,0 0-8,0 0-7,0 0 1</inkml:trace>
  <inkml:trace contextRef="#ctx0" brushRef="#br0" timeOffset="922">386 604 51,'0'0'9,"-6"-42"0,6 42-1,0 0-1,0 0 1,0 0 1,0 0-1,42-34 0,-42 34 0,0 0-1,0 0-2,0 0 1,0 0-2,42 37-2,-42-37-1,0 0 0,16 44 0,-16-44-1,0 0 1,3 63-1,-3-63 0,-5 45 1,5-45-1,-11 45 1,11-45-1,0 0 1,-29 57-1,29-57 0,0 0 0,0 0-1,-47 40 1,47-40 0,0 0-1,0 0 1,0 0 0,-42-6 0,42 6 1,0 0 1,0 0-1,0 0 1,0 0 0,16-42-1,-16 42 1,0 0 0,0 0-1,55-2 0,-55 2 0,0 0-1,52 21 1,-52-21-1,0 0 0,50 26-2,-50-26-2,0 0-7,45 29-12,-45-29-9,0 0-2</inkml:trace>
  <inkml:trace contextRef="#ctx0" brushRef="#br0" timeOffset="1563">682 617 54,'0'0'19,"0"0"-1,0 0-2,0 0-3,0 0 0,0 0-3,0 0-2,0 0-1,0 0-2,0 0-1,0 0-1,-15 42 0,15-42-1,0 0-1,-11 61 0,11-61 0,-5 44-1,5-44 0,-3 45 0,3-45 0,0 0 0,-2 44 0,2-44 0,0 0-1,0 0 1,0 0 0,0 0 0,0 0-1,13-39 1,-13 39-1,13-52 1,-13 52 0,18-56 0,-18 56-1,16-55 2,-16 55-2,18-47 2,-18 47-1,0 0 0,0 0 1,40-45-1,-40 45 1,0 0 0,0 0-1,42 45 1,-42-45-1,15 45 1,-15-45 0,14 63-1,-14-63 0,8 60-1,-8-60-1,10 60-2,-10-60-4,3 48-6,-3-48-10,0 0-7,5 55-4</inkml:trace>
  <inkml:trace contextRef="#ctx0" brushRef="#br0" timeOffset="2188">677 751 61,'0'0'29,"0"0"-16,0 0-1,0 0 0,0 0-4,0 0-2,0 0-1,0 0-1,47-18-1,-47 18 0,0 0-1,0 0-1,55 0 0,-55 0-2,0 0-3,0 0-10,56 5-14,-56-5-6,0 0 1</inkml:trace>
  <inkml:trace contextRef="#ctx0" brushRef="#br0" timeOffset="2547">984 601 62,'0'0'26,"0"0"-2,0 0-3,0 0-5,40 21-2,-40-21-5,0 0-2,0 0-2,36 53-2,-36-53 0,0 0-1,40 60-1,-40-60 0,0 0-1,42 55-1,-42-55-2,0 0-5,34 50-11,-34-50-11,0 0-7,0 0 0</inkml:trace>
  <inkml:trace contextRef="#ctx0" brushRef="#br0" timeOffset="2875">1202 636 61,'5'-42'18,"-5"42"-5,0 0 1,0 0-2,0 0-2,0 0 0,0 0 0,0 0-2,0 0-1,-31 47-1,31-47-2,0 0 0,-29 63-1,29-63 0,-24 47-1,24-47-2,-23 50 1,23-50-1,-21 47-1,21-47-1,0 0-3,-21 58-5,21-58-6,0 0-12,-13 45-7,13-45-1</inkml:trace>
  <inkml:trace contextRef="#ctx0" brushRef="#br0" timeOffset="3360">1349 100 58,'0'0'26,"0"0"-4,0 0-3,0 0-2,0 0-5,0 0-2,0 0-2,0 0-1,0 0-2,0 0-1,0 0 0,0 0-2,0 0-1,0 0 0,45 5 2,-45-5-3,0 0 0,50 5 0,-50-5-1,0 0-1,55 0 1,-55 0-3,0 0-2,50 0-2,-50 0-3,0 0-7,0 0-7,47 3-6,-47-3-4</inkml:trace>
  <inkml:trace contextRef="#ctx0" brushRef="#br0" timeOffset="3844">1381 326 51,'0'0'23,"0"0"-1,0 0-2,0 0-3,0 0-3,0 0-3,0 0-2,0 0 0,0 0-2,0 0-1,0 0-2,0 0 0,0 0-2,0 0 0,0 0 0,0 0-2,0 0 1,47-11-1,-47 11 0,0 0 0,45 0 0,-45 0-1,0 0 0,47 3-1,-47-3-2,0 0-5,44 2-7,-44-2-14,0 0-9,0 0 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9:35.9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100 182 46,'0'0'20,"0"0"-3,0 0-1,0 0-2,0 0 1,0 0-5,0 0-2,0 0-1,0 0-4,0 0-3,0 0 1,0 0-2,-45 5 1,45-5-2,0 0 4,-21 60-4,21-60 4,-13 66 1,13-66-2,-13 79 2,8-38-1,2 3 0,0 1-1,6 0 0,-3-3 1,0-42-1,13 76 0,-13-76-1,18 60 1,-18-60-1,0 0-1,45 45 1,-45-45-1,0 0 0,55-29 0,-55 29 1,37-55-1,-37 55 2,31-76-1,-17 31 4,-9-2-2,4-1 2,-4 1-2,5 37 2,-15-79-3,-14 11 3,19 78-3,-21-63-1,21 63 0,-26-42 0,26 42-1,0 0-3,-48-19 2,48 19-3,0 0 0,-50 19-6,50-19-8,0 0-18,-23 55 2</inkml:trace>
  <inkml:trace contextRef="#ctx0" brushRef="#br0" timeOffset="781">458 732 52,'0'0'15,"0"0"1,0 0-3,0 0 0,0 0-2,0 0-1,0 0 0,0 0-2,0 0-2,0 0-1,0 0-1,0 0-1,0 0-1,0 0 0,0 0 0,0 0-2,0 0 1,0 0-1,0 0 0,0 0 1,0 0-2,0 0 0,0 0-3,0 0-3,0 0-7,0 0-13,0 0-8,0 0 1</inkml:trace>
  <inkml:trace contextRef="#ctx0" brushRef="#br0" timeOffset="2016">674 105 51,'0'0'8,"0"3"-1,0-3 1,-3 0 0,3 0-2,-5-3 1,5 3-2,-5 0 1,5 0-1,0 0-1,0 0-2,0 0-2,0 0 2,0 0-3,0 0 3,0 48-3,0-48 1,0 0-1,0 55 3,0-55-1,0 0 1,-6 58-1,6-58-1,-3 42 1,3-42-1,0 0 0,-8 57 1,8-57-1,0 0 0,0 0 0,0 47 1,0-47-1,0 0 0,0 0 0,0 0 0,0 0 0,0 0 0,0 0 0,0 0 0,46-11 0,-46 11 0,0 0 0,0 0 0,44-15 0,-44 15 1,0 0-1,0 0 0,53-10-1,-53 10 1,0 0-1,0 0 0,45 2-4,-45-2-3,0 0-6,0 0-8,0 0-5</inkml:trace>
  <inkml:trace contextRef="#ctx0" brushRef="#br0" timeOffset="2750">868 48 53,'-2'-3'12,"2"3"-2,-3 0 0,3-3-2,0 3 1,0 0-2,0 0 0,0 0-1,0 3 0,0-3-1,0 5-1,0-5 0,-8 6 0,8-6-2,0 0 1,0 0-3,0 0-1,3 52 2,-3-52-3,0 42 3,0-42-3,0 53 2,0-53-1,-3 70 2,3-70 1,3 74-1,-3-32 0,5 2 0,-5-5 0,3 6-1,-3-45 0,2 78-2,-2-78-2,6 69-3,-6-69-3,2 50-5,-2-50-6,0 0-3</inkml:trace>
  <inkml:trace contextRef="#ctx0" brushRef="#br0" timeOffset="3656">1044 158 53,'0'0'7,"0"0"0,0 0-1,0 0-2,0 0 0,0 0-1,0 0-2,0 0 1,0 0-2,0 0 1,0 0-1,0 0 1,0 0 0,0 0-1,0 0 1,0 0 0,0 0 0,0 0-1,0 0 1,0 0 0,0 0 0,0 0 0,0 0 0,0 0 0,0 0 0,0 0 0,0 0-1,0 0 0,0 0 1,0 0-1,0 0 0,0 0 1,0 0 1,0 0-2,0 0 2,16 26-1,-16-26 1,3-23-2,7 9 2,-2-12-3,9 5 3,-7-5-1,16 0 2,-15 2-1,15 16 0,-5-2 0,-5 4 1,5 6 0,0 6-2,-5 2 0,-3 5 0,-5 0 0,-8-13 0,0 0 2,0 0-4,13 44 0,-13-44 1,0 0-1,-8 53 2,8-53-3,-13 42 2,13-42-2,-21 45 3,21-45 0,0 0 0,-34 52 0,34-52-1,0 0 1,-32 45-1,32-45 0,0 0-1,0 0 1,0 0-1,0 0 1,0 0 0,0 0-1,0 0 1,0 0 0,0 0 0,0 0 1,0 0-1,0 0 1,0 0-1,45 44 1,-45-44 0,0 0 0,42 57 1,-42-57 0,18 53 1,-18-53 0,13 65 0,-13-65 1,3 63-1,-3-63 0,-13 66 0,13-66-1,-26 58 0,26-58 0,-40 44-2,40-44 0,-50 21 0,50-21-1,-52 6-1,52-6 1,-48-11-2,48 11-3,-42-18-7,42 18-16,0 0-5,0 0 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9:41.1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28 131 55,'0'0'13,"0"0"-1,0 0-2,0 0-2,0 0-2,-18 53-1,18-53-1,0 0-1,-3 60 0,3-60-1,-2 45 0,2-45 0,0 0-1,-5 55 0,5-55 0,0 0 0,0 0-1,0 0 1,0 0-1,0 0 0,0 0 0,0 0 0,0 0 0,34-60-1,-34 60 1,18-45 1,-18 45 1,0 0 0,32-45 0,-32 45 1,0 0-1,0 0 1,0 0 0,0 0-1,47 21-1,-47-21 0,0 0 0,10 66 0,-10-66 0,3 47-1,-3-47 0,0 0 0,5 53 0,-5-53-1,0 0 1,0 0-1,0 0 0,0 0 1,0 0-1,34-50 1,-34 50 0,0 0 0,27-55 0,-27 55 1,0 0 0,29-42 0,-29 42 1,0 0 0,0 0 0,0 0 0,0 0 1,0 0-1,39 50 0,-39-50-1,3 47 0,-3-47-2,-3 45-4,3-45-8,0 0-12,0 48-9,0-48 0</inkml:trace>
  <inkml:trace contextRef="#ctx0" brushRef="#br0" timeOffset="687">593 39 55,'0'0'33,"37"-39"-15,-37 39-2,0 0 0,0 0-4,0 0-2,-3 39-2,3-39-1,-21 48-2,21-48 0,-29 65-2,29-65 1,-42 82-2,16-38 1,-6 6 0,1 5-3,-3-4 1,2 2 0,-2-3 1,0 0-2,3-6 0,2 1-2,29-45-6,-53 68-7,53-68-14,-31 53-10,31-53 0</inkml:trace>
  <inkml:trace contextRef="#ctx0" brushRef="#br0" timeOffset="1140">819 252 63,'0'0'29,"0"0"-18,0 0 1,0 0 2,0 0 0,0 0 0,0 0-2,0 0-1,0 0-2,0 0-1,0 0-4,0 0 1,0 0-4,0 0 1,0 0-1,0 0-1,0 0 0,-42 16 0,42-16 0,0 0 0,0 0 1,-53 50-1,53-50-1,0 0 1,0 0 0,-39 50-1,39-50 2,0 0-2,0 0 0,0 0 1,-21 48 0,21-48 0,0 0 0,0 0 1,0 0-1,0 0 0,42 24-1,-42-24 1,0 0 0,0 0-1,52 7 1,-52-7 0,0 0 0,0 0 1,48 16 1,-48-16-2,0 0 1,0 0 0,0 0 1,21 47-1,-21-47 0,0 0-2,0 0-1,-37 48 1,37-48 1,0 0-2,-47 29 0,47-29-2,0 0-6,-48 15-22,48-15-5,0 0-2,0 0 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50.9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201 124 59,'0'0'15,"0"0"-2,0 0 0,0 0-1,0 5 0,0 0 0,0 3-3,0 3-1,0 10-1,0-6-1,0 6-2,0 3 0,0 8-2,0-11-1,0 2 0,0-2-1,0-5 0,0-6-4,-3-4-5,3-1-11,0 0-13,-2-10-2,2-6 1</inkml:trace>
  <inkml:trace contextRef="#ctx0" brushRef="#br0" timeOffset="391">23 55 46,'-5'16'13,"0"5"0,0 5 0,2 3-1,-2 3 0,5 5-1,0-3-2,2 8-1,1-3-1,5-2-1,2-3 0,4 5-1,1-10 0,6-2-1,-1-9 0,12-5 0,-3-8 0,5-7-2,3-11 1,-2-6-2,2-10 1,0-2-1,-3-9 1,-6-2-1,-5 0 0,-4-2 0,-11-3 1,-6 4 1,-12-1-1,-3 10 2,-11 2-1,-6 3 0,-10 8-1,1 11 1,-3 2-2,1 5 0,-1 9-1,5-1-1,8 5-2,3-4-6,9 4-28,6 8-3,6 3 0,5 6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52.6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209 120 53,'2'3'17,"1"-6"-1,2 1-2,6 2-3,-3-3 0,13 3-2,-6-2 0,12 2-3,-6 0 0,5 2-2,0 1-1,-5 5 0,0 0-2,-5 0 1,-3 5-1,-8 0 0,1 5 0,-9 1 0,-2 2-1,-6 0 1,-2 2 0,-3 1 0,-5-1-1,3-2 1,2-3-1,-2 0 1,2-2-1,3 0 1,0-6-1,8 1 0,-3-3 1,8-1 0,5-1 0,-2-1 0,10-2 1,2-1 0,4-2-1,4 0 1,1-2-1,2-1 0,1 0 0,-4 1 0,1-1-1,-3 0 0,0 3-2,-8-5-3,5 8-7,-12-3-14,-2-5-10,4 7 0</inkml:trace>
  <inkml:trace contextRef="#ctx0" brushRef="#br0" timeOffset="641">178 44 46,'-18'13'14,"2"8"1,-2-2-2,-1 2 0,4 5-2,-1 3-2,5 3-1,-2-1 0,5 3-2,3 3-1,5 2-1,3-3 0,5 3-1,2 1 0,9-1-1,4-5 0,6 3-1,3-5 1,3-4-1,7-4 2,3-3-1,2-10 0,6-4 1,-1-9-1,3-3 1,-2-14-1,-4-2 0,-5-8-1,-2-5 1,-13-5-1,-8-8 0,-5-9-1,-13-1 1,-6-3 0,-7 3-1,-4-1 1,-7 5-1,-7 6 0,-7 10 0,-1 6 0,-8 10 0,-3 8 1,-3 7-2,-8 4 1,0 7 0,1 3 0,1 5 0,5 8-2,1 0-1,8 10-7,3 4-22,7-1-4,14 3-1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54.9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372 31 50,'7'3'16,"-7"-1"-1,0 1 0,3 7-1,-6-3 0,6 9-2,-8-3 0,0 11-3,-1-1-1,4 8-2,-4-2-2,4 2-1,-3-5-1,2 0-1,3-3-1,0-5-3,3-2-6,-3-11-14,-3-5-12,8 0 1</inkml:trace>
  <inkml:trace contextRef="#ctx0" brushRef="#br0" timeOffset="406">154 34 54,'-20'12'17,"7"9"1,-3 3-4,3 4-1,3 6-2,-1 2-3,9 5-2,-6-1-1,13 1-1,0-2-1,8-3 1,-2-2-1,13-2 0,5-15 0,6 1 1,4-7-2,0-3 1,3-8-1,6-8 0,-9-5-1,4-6 1,-1-3-1,-11-10 0,-2-4 0,-10-3 0,-11-10 0,-8 2 0,-8-2 1,-8 7-1,-10-2 1,-8 10-1,-11 4 0,5 9 0,-8 5 0,-2 13-1,1 6-1,-1 2-2,5 11-4,-3-3-10,6 7-19,10 6 0,3-5-1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26:56.4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208 113 52,'5'0'14,"-3"-3"0,4-2-1,-1 5 1,0-5-3,3 5 1,3-6-3,4 9 0,-2-8-2,3 7-1,0-2-2,5 6-1,-13-1-1,6 5 0,-1 1-1,-8 5-1,-5-3 2,-5 5-2,0 1 2,-3 2-2,-6-3 1,1 0-1,-8 1 1,2-4 0,1 5-1,2-7 1,3 0-1,0 0 0,5-2 0,0-3 0,8-3 0,0 0 0,5-2 1,3-1-1,3-2 1,5 0 0,-1-5 0,9 2 1,0-2-1,2 0 0,4 0 0,-4-1-1,0 4-3,-2-6-3,-3 8-8,-5-3-12,-9-5-10,4 6 1</inkml:trace>
  <inkml:trace contextRef="#ctx0" brushRef="#br0" timeOffset="578">155 0 48,'-16'3'12,"3"2"0,-1 3 1,1 5-2,-3 0 1,3 8-2,3 3-1,-6 2 1,8 5-3,-8-2 1,11 8-2,-6 0 0,9 7-2,-1-6 0,6 1 1,-1 1-2,6-1 1,5-2 0,6-3-1,4-8 0,9-2 0,6-6 0,6-2-1,1-16 0,7 0 0,4-16-1,0 1 0,1-6 0,-4-11-1,-3-2 1,-7-5-1,-6-3 1,-9 0-1,-9-3 0,-3-1 1,-14 2 0,-10 4 0,-7 6-1,-6 3 1,-11 4-1,-8 6 1,-5 3-1,-2 8 0,-6 2 0,-4 5-1,-2 6-1,6-6-2,3 19-6,3 0-20,3 2-8,11 3-2,4 3 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45.82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16 0 66,'0'3'21,"2"2"-2,4 0-1,-4-5-4,11 8-1,-2-8-4,14 3-1,-2-6-2,11 3-3,6 0 0,2-2-1,1 2-2,-7-3-4,4 3-5,-14 0-10,1 0-9,-11 5-7,-8-7 0</inkml:trace>
  <inkml:trace contextRef="#ctx0" brushRef="#br0" timeOffset="312">0 210 59,'5'5'18,"8"0"-1,6-5 0,2 0-1,14 5-1,-4-10-2,14 5-1,-8-5-2,11 5-2,-11 0-2,5 5-4,-7-2-5,-14-6-10,0 6-20,-3 5-4,-10-6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1:57.2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0 311 56,'0'3'10,"-3"-3"0,6 3 0,-1-1-2,1 6 0,5 8-1,-3-3 1,3 11 0,-3-1 0,6 6-1,-3 8-3,5 0 0,-8-1-1,6 5-1,-4-5-1,1 1 0,-2 0 0,1-6-1,-1-2 1,-1-5 0,0 0-1,0-9 0,1-2 1,-6-5 0,2 0 0,1-5 0,-3-6 1,3-5 0,2-7 0,-5-1 0,8-10-1,-8-1 1,5-7 0,0-3-2,0-2 1,3 2-1,-2 1 0,4 0 0,-5 8 1,3 1-2,-3 6 1,1 6 0,-1 1 1,-2 1-1,-1 5 0,-2 1 0,0 4 0,3-2 0,-3 2-1,-3 0-1,6 3-3,-6-2-3,6 4-7,-3-4-5,0 2-9,5 2-4</inkml:trace>
  <inkml:trace contextRef="#ctx0" brushRef="#br0" timeOffset="734">433 500 58,'5'0'16,"-2"0"-2,5 0-3,0-5-2,2 5-1,3 0-2,0-5-1,6 5 0,-1-5-1,6 5 0,-3-6-1,0 6-1,0 0 0,-3 0-1,3 0-1,-8 0-1,0 0-3,-5 0-4,-2 0-8,-4 6-6,-4-6-8</inkml:trace>
  <inkml:trace contextRef="#ctx0" brushRef="#br0" timeOffset="1156">493 643 53,'3'0'16,"2"0"1,0 0-2,3 0-1,3 0-2,5 0-2,-3-3-1,10 1-2,-2-3-1,6 5-1,-1-8-1,3 5-2,-6-2 0,4 2 0,-6 1-2,-8-1 1,0 3-2,-5 0-2,-6 3-5,-4-1-8,2 1-13,0 7-4,-11-7-1</inkml:trace>
  <inkml:trace contextRef="#ctx0" brushRef="#br0" timeOffset="1875">1124 380 49,'6'-3'13,"2"3"-1,-1 0 0,-1 3 0,2 7-1,-3 3-2,3 8 0,0 3-2,-1 7-1,4 9-2,-3-3 0,2 11-2,-2-4 1,0 4-2,3-6 1,-9 0-1,1-3-1,2-5 1,0-2-1,-2-9 0,0-2 0,2-5 1,-5 0-1,5-11 0,-5-2 1,3-6 0,-1-2 0,-2-6 0,3-10 0,0-2-1,-1-6 2,1-8-2,-3-5 0,2-8-1,-7-5 0,3-5 1,-6-1-1,0 0 0,0-2 0,0 10 1,-2 1-1,4 10 1,1 5 0,0 13 0,0 3 1,2 8-1,3 3 0,-5-1 0,5 9 0,-6-4 0,6 1-1,0 0 1,3 2 0,-3-2-1,8 2 1,-8 1-1,8-1 1,0 3-1,2-3 1,1 3 0,7 0 0,3 0 1,8 0-1,2 0 1,6 0 0,5-2 0,8-1 0,8 1-1,5 4 1,3-10 0,4 8-1,9-2 1,0-4 0,10 1-1,-2-3 0,5 3 1,2-3-1,6 3 1,3-3-1,2-2 1,11 2-2,-1-3 2,9 1 0,4-3 1,1 5 0,0-3 0,5 6-1,-8-3 0,-3 8 0,-10-3 0,-5 3 0,-17 3-1,-9 2 0,-10-2 0,-15 0 0,-9 2 0,-9-3-1,-13 4 1,-5-4-1,-8 1 1,-2-3 1,-3 0-2,-8 0 1,0 0-1,-8 0-1,3 3-3,-6-6-8,6 0-17,-6 9-4,-7-9 1</inkml:trace>
  <inkml:trace contextRef="#ctx0" brushRef="#br0" timeOffset="5140">1668 869 46,'0'2'11,"0"-2"1,0 0-2,0 0 1,5-2-1,-5-1-1,3 1 0,-3-4-2,0-2-1,5 6 0,-5-6-1,0 5 0,0-2-1,3 2 1,-3 1-2,0 2 1,-3 5-1,3 0-1,0 1 0,0 1-1,0 1 0,0 0-1,0 0 1,0 0-1,0-3 0,0 0-2,3 1-7,-6-1-12,3-8-12,3 11 0</inkml:trace>
  <inkml:trace contextRef="#ctx0" brushRef="#br0" timeOffset="5656">1891 477 57,'3'0'15,"-3"2"-1,0-2-1,2 6 0,-2-4-1,3 11-2,-6-7-1,1 9-2,2-2-1,0 4-2,-8 4-1,3 0-1,-3 0 0,2 0-1,-1-2-1,-1-4 1,2-4-1,1-1 0,3-2 0,-1-3 0,3-2-1,3 0 1,-1-3-1,3 0 1,1-3 0,4 0 0,3 1 0,6-3 0,-4-3 0,4 0 0,-1 3 0,1-3 0,-1 2 0,3 1 0,-5 3-1,-8-1-1,2 3-2,-5-3-3,1 3-6,-6 0-6,-6-2-7,12 7-6</inkml:trace>
  <inkml:trace contextRef="#ctx0" brushRef="#br0" timeOffset="6140">2035 437 46,'3'0'12,"-3"-2"-1,3 2-1,-3 2-2,0 1 1,2 5-1,-2-3 0,3 11 0,-6 0-1,6 5 0,-3 2-1,0 10-1,-3-2-1,3 6-1,-2-6-1,2 4-1,-3-4 0,3 1 0,-3-4 0,1-4-1,2-3 0,2-8 0,1 6-1,-3-12-2,0 1-4,5-5-6,-5-3-6,0 0-8,0-13-4</inkml:trace>
  <inkml:trace contextRef="#ctx0" brushRef="#br0" timeOffset="6593">2177 450 54,'0'3'11,"0"-6"-1,0 3 0,0 0-2,5-2 0,1-1 0,-4-2-1,6 2-1,0-5 0,3 3-2,2-3 1,2 3-1,4-3 0,2 3-1,0 0 0,0 2-1,0 3 0,-3 3 0,-5 2 0,-2 5-1,-6 1 0,-5 5 1,-5-1-1,-3 6 1,-5-2 0,-3 4-1,-5-2 0,0-4 0,3-1-1,-1 0 1,4-6-1,1 1 0,1-3 0,8-8-1,5 0 1,0 0-1,11 0 1,-4-6-1,4 4 1,-1-4 0,11 1 0,-2 0-1,-1 5 1,-2 5 0,8 0 0,-9 3 0,4 0 0,-6 5 1,-3 0-1,-4 3 2,-4 0-1,-2 2 1,-8-2 0,3 0 1,-8-3-1,-3 3 0,-5-3 0,3-3 0,-3-2-1,0 0 0,2-3-1,1-2 1,5 0-1,0-1 0,5-2-2,3 0-1,2 0-4,0-5-8,9 0-13,2-1-7,-1-4 0</inkml:trace>
  <inkml:trace contextRef="#ctx0" brushRef="#br0" timeOffset="7515">2596 235 53,'2'0'10,"-2"0"-3,3 0-1,-3 0 0,2 0 0,1 0 1,0 0-1,2 0 1,-2-3 0,5 1-1,-3-1 0,3 1-2,2-1 0,1 0-1,-1 1-1,3-1 0,-2 3 0,2-3-1,0 3 0,0 3-1,-8-3 1,9 5 0,-12 1 0,6 1 0,-8 1 1,0 3-1,-3 2 0,1 0 0,-6 0 0,0 3 0,-2 0-1,-4 0 0,4-3 0,-1 2 1,-2-1-1,5-4 0,-2 1 0,5-4 0,-1 1-1,6-5 1,0 2 0,0-5-1,6 0 1,-4 0 0,6 0 0,3 0 1,-1 0-1,3 0 1,3 0 0,2 0 0,1-2 0,-1 4 0,3-2 0,-2 0-1,-4 0 0,1 0-1,-3 5-2,-2-7-3,-1 7-8,-5 0-10,-5-7-8,6 10 1</inkml:trace>
  <inkml:trace contextRef="#ctx0" brushRef="#br0" timeOffset="8343">2871 661 51,'-2'-2'13,"7"2"0,-2-3-2,2 3-1,0 0-1,3 0-1,0 3 1,2-3-2,3 5-1,1-5-1,1 5-1,-2-5-1,6 3-1,-1-3-1,1 0 0,-1 0-1,-2-3 0,-1 1-2,-1-4-4,4 4-5,-10-1-8,-3-5-9,8 8-2</inkml:trace>
  <inkml:trace contextRef="#ctx0" brushRef="#br0" timeOffset="8734">2979 556 60,'0'0'17,"5"6"1,-5-1-2,-2 0-2,4 11-2,-7-3-2,8 5 0,-6 3-4,3 6 0,0-4-3,3 6 0,-1-5-2,3-1 0,-5-2 0,8-2-1,-2-1-1,-1-5-2,0-2-4,-2-9-8,-1 1-8,9 0-11,-11-14 0</inkml:trace>
  <inkml:trace contextRef="#ctx0" brushRef="#br0" timeOffset="9937">2464 306 53,'0'0'14,"0"3"2,3 2-1,2-2-1,3 10-1,5 0-1,0 5-1,0 6-3,6 5-1,-3 5-4,2 0 1,-8 8-3,4 1 1,-4-4-1,-7 3 0,-3-5 0,-3 0 1,-7 0-2,2-1 1,-5-7 0,-1 0 0,1-5-2,-2-6-2,1 0-5,-1-4-11,-1-9-15,8 8 0,-8-13-1</inkml:trace>
  <inkml:trace contextRef="#ctx0" brushRef="#br0" timeOffset="10734">1770 380 49,'-10'5'12,"-1"-3"-1,-2 6-1,0 0-1,0 3-2,-5-1 0,-1 3 0,1 3-2,-3 0 1,2 2-1,1-2 0,2 10 0,-5-4-1,8 10 1,0-3-2,5 5 0,-5 2 0,8 4-1,-1 4 0,6 4-2,6-1 1,4 0-2,9-2 0,4-1-6,14-4-15,5-1-10,3-18 0</inkml:trace>
  <inkml:trace contextRef="#ctx0" brushRef="#br0" timeOffset="11718">3507 280 57,'2'2'17,"-7"1"-2,5 0-1,0 2-2,-5-3-1,2 9 0,-2-3-2,5 8 0,-13-1-2,7 9-1,-7 0 0,3 7-3,-1 1 1,-2 7-2,3 0 0,-3 4-1,5 2-1,-3 0 1,9-6-1,2-2 0,0 0 0,7-6-2,1 1-5,0-11-7,8 0-12,0-3-8,-8-8-1</inkml:trace>
  <inkml:trace contextRef="#ctx0" brushRef="#br0" timeOffset="12281">3546 669 53,'0'-2'16,"3"2"0,2 2-2,-3-4-1,6 4 1,-2-4-1,7 4-1,-5-7-3,7 8 0,1-9-3,3 6-1,-1-5-1,6 3-1,-3-4-1,-3 1-1,0 5 0,1-5 0,-9 5-1,-2 0-1,-3 0-1,-5 0-3,0 5-4,-5-5-10,0 0-11,2 5-6,-5 1 1</inkml:trace>
  <inkml:trace contextRef="#ctx0" brushRef="#br0" timeOffset="12687">3872 861 48,'2'3'32,"1"-11"3,-3 2-16,2 6-3,4-7-1,-4 4-4,-2-5-3,6 5-3,-1-4-1,-5 1-1,2 1 0,1 0-1,0 0 0,2 2 0,-5-2-1,0 2 0,0 3-1,0 0-1,0 3-3,-8-3-6,11 5-11,-6 0-17,-2-5 0,5 3 0</inkml:trace>
  <inkml:trace contextRef="#ctx0" brushRef="#br0" timeOffset="13109">4013 443 52,'-8'-6'29,"14"4"-13,-6 2-3,2-3-1,4 3-4,-1-3-1,3 1-3,0-3 0,5 2 1,0 0 0,3 1-1,-3-1 0,3 6 0,-2-3-1,4 2 1,-8 4-2,4 1 0,-4 4-1,-2-1 0,-8 4 0,0 1 0,-3 1 0,-2 2 0,-5-2 0,-4 0 0,-4 1-1,5-2 1,5-4-1,-6-1-1,9-2 0,-3-2 1,8-1-1,0-5-1,5 5 1,0-5 0,4 0 0,2 5 0,2-5 0,3 6 1,-1-1 0,1 5-1,-3-2 2,0 5-1,0 0 0,-2 3 1,-1-3-1,-4 6 2,-6-6-1,0 3 0,-8-3 0,0-3 1,-5 1-1,0-3 0,-3-3-1,0 0-1,0-2-1,3-3-5,3 2-9,-1-2-14,1-5-4,7 2-2</inkml:trace>
  <inkml:trace contextRef="#ctx0" brushRef="#br0" timeOffset="13781">4468 464 55,'3'0'27,"-3"-6"-17,-3-4-1,3 5 1,-2-3 1,-1 2-1,-2-1-2,5 4-2,-5-5-1,2 8 0,-5-3-1,3 3-1,-3 3 0,-2 0-1,-1 5 0,-2-1-1,0 4 1,-3 5-1,3-3 0,0 3 1,5-1-2,-5 1 1,8-3-1,5 0 0,2-4-1,3-1 1,6-3-1,-1-5 1,6 0-1,0-2 1,0-6-1,7-1 0,-7-4 1,2 2-1,-2-2 1,0 3-1,-6-1 2,1 1-1,-6 10 1,-2 0 0,-6 8 1,-2 5 0,0 2 1,-6 9-1,3 3 0,0 5 1,1-1-2,-1-4 1,2 4-2,4-7 0,-1-3-1,1-8-2,4 0-5,-2-8-7,3-2-12,-1-1-9,1-7 0</inkml:trace>
  <inkml:trace contextRef="#ctx0" brushRef="#br0" timeOffset="14468">4434 188 61,'6'2'18,"1"1"-1,9 8 0,-5-6-1,12 13-3,-7-7 0,10 12-2,-5-2 0,8 11-3,-8-1-2,0 6-2,0 5-1,-2 3-1,-11 2 0,-3 7-1,-8-2 0,-2-2 0,-8 0 0,-3-3 0,-8-5 0,3-5-1,0-6 0,0-4-1,6-4-2,1-7-3,7-8-7,-1-8-9,8-3-15,2-2-1,1-16 0</inkml:trace>
  <inkml:trace contextRef="#ctx0" brushRef="#br0" timeOffset="15047">4707 91 54,'-5'-8'19,"5"8"-3,-2-11-1,2 11-3,0 0 0,0 0-2,0 0 0,0 0-3,0 0 1,0 0-2,0 0 2,0 0-3,47-10 0,-47 10-1,0 0-1,0 0 0,47 2-1,-47-2 1,0 0-1,0 0 0,0 0 0,47 14 0,-47-14 0,0 0-1,0 0 0,0 0 0,0 0-1,-5 49 1,5-49-2,0 0 2,0 0-2,-31 48 1,31-48 0,0 0 0,0 0 0,-29 47 0,29-47-1,0 0 1,0 0 0,0 0 0,0 0 0,0 0 0,50 42-1,-50-42 1,0 0-1,49 3-1,-49-3-3,0 0-7,50 0-13,-50 0-14,0 0 1,0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2:13.3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 53,'0'-3'13,"2"6"1,1 5-1,0 0 1,2 13-1,0 5-1,3 12 0,-3 1-3,6 8-1,-6 7-4,0 1-1,6 0 0,-6 1-2,6-8 1,-6-4-2,3-7 1,-6-2 0,6-14-1,-3-3 1,-2-4-1,0-7 0,-1-4 1,4-6-1,-4-4 1,3-7 0,1-1-1,2-12 2,2-8-2,-2-4 0,0-11 0,10-6 0,-5 1 0,3-3 0,0 5-1,0 5-1,2 9 1,-10 5-1,10 9-1,-13 4 0,3 11-1,-5-1-2,0 8-2,-3-4-5,0 7-6,2 0-8,-7-3-5</inkml:trace>
  <inkml:trace contextRef="#ctx0" brushRef="#br0" timeOffset="578">570 159 60,'0'0'15,"2"0"-4,-2 0 2,8 2-2,-3-4-1,6 2 1,-3-6-1,7 6 0,-1-2-2,7 2-1,0-6-1,2 4-2,6-1-1,0 0 0,0 1-2,0-3 0,0 2-1,-3 3 1,-3-3-2,-7 3 1,-3 3-2,-5-3-1,-3 5-2,-7-2-5,2 5-11,-5 2-11,-6-4-2,6 4 0</inkml:trace>
  <inkml:trace contextRef="#ctx0" brushRef="#br0" timeOffset="969">648 346 65,'8'-3'20,"0"3"0,0-2-2,8 2-2,-3-3-2,13 3-2,-5-3-2,13 3-2,3-5-2,2 5 0,-2-5-3,2 5 0,-4-3-2,-4 3 0,-7 0 0,-6 3-1,-5-3 1,-5 0-1,-5 3 0,-1-3 1,-2 2-2,0-2-1,0 3-3,-2-6-7,4 8-11,-2-2-14,-2-3 0,7 5-1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2:37.5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72 189 51,'0'2'9,"-5"1"-2,5 5-1,-3 0 0,-2 2-2,-1 6 0,-1 2-1,1 6 2,-4 5-1,-1 5 1,3 3-1,3 1 1,-3 4-2,8-2 0,0-4-1,6 1 1,-4-8 0,11-3 0,0-5 1,8-8 0,0-5 1,6-5-1,-1-8 0,0-1 0,3-12-2,-3 2 0,-2-10 0,0-3-1,-9 0 0,-4-5-1,-1 0 2,-10-3-1,-2 1 0,-4 0 1,-7-1-1,3 3 0,-6 2 1,0 6-1,-5 0 0,8 5-1,-5 5 1,5 3 0,0 5-1,2 5 0,3 6 0,-2 8-1,4 7 1,-1 6-1,1 7-2,1 1-2,0 7-4,-3-2-8,0-3-9,13-1-6,-13-9-2</inkml:trace>
  <inkml:trace contextRef="#ctx0" brushRef="#br0" timeOffset="640">623 642 46,'0'5'32,"0"-15"1,0 7-9,0 1-10,0-9-3,3 8-2,-3-10-5,2 8 0,-2-5 0,0 10-1,3-11 0,-8 11 0,5 0-1,-8 5 0,3 1-1,-1 4-1,1 1-1,0-4-4,2 7-4,-2-9-9,5 0-11,8-2-8,-3-11 2</inkml:trace>
  <inkml:trace contextRef="#ctx0" brushRef="#br0" timeOffset="1031">1162 131 60,'0'8'27,"-8"-5"-15,6-3-1,-1 7-1,-5-7-1,6 0-3,-9 0 1,3 3-1,-5-6 0,0 3-1,-3 0 0,3 0 0,-8-7-1,0 4-1,0 0-1,3-2-1,-1 2 0,9 3 0,-3-2-1,5 2 0,3 0 0,-1-3-1,4 6 1,2-3-1,0 0 0,0 0 0,-3 5 0,1 0 1,2 8 0,-6-2 0,4 7 0,-4 3 0,4 3 0,-1-3 0,-2 3 0,5-3 1,-3 0-1,1-3 0,2 0 0,2-2-1,1 0 1,0-7-1,7-1 0,-2-2-1,5-4 0,0-7 0,6-3 0,-4-1 0,9-2 0,-3-2 1,0 0 0,-3 2 0,3 6 1,-2 0 0,-1 5 0,-2 2 1,0 4-1,2 2 1,-5-1 0,5 4 1,-7 2 0,2 4 0,-5 2 0,0-1 0,-6 3 1,-2 0-1,-5-2 0,-3-1 0,0-2-1,-7-3 0,-4 0 0,1-3 1,-8-4-2,-1-1 1,-1-5 0,-1 5-1,0-5 1,3-5 0,-1 5-1,9 0-1,5 0-2,2-5-1,9 5-4,2 0-6,5-6-12,8 6-9,-5-5 1</inkml:trace>
  <inkml:trace contextRef="#ctx0" brushRef="#br0" timeOffset="1922">1540 94 46,'3'0'31,"-14"-2"-9,9 2-6,-3 0 0,-1 0-4,4 5-3,-6 0-4,5 6-2,-7-1 0,4 6-1,4 0 0,-6 5-1,5 2 1,1-2-1,4 0 0,4 0 0,1-2 1,4-1-1,5-5 1,2 3 1,3-3-1,3 0 0,-1 0-1,-2 3 1,-5-1 0,2 1-1,-4-1 0,-9 4-1,0-3 1,-7 2 0,-6-2 0,-3-1-1,-5 1 1,-2-5-1,-6-1 1,3 1-1,-2-6 0,2-5-1,2 5 1,6-10-1,3-6 0,4 1 0,12-6 0,2-7 0,7-4 0,6-4 1,3-6 0,5 1 0,8-6 1,-3 0 0,-3 0 0,1 3 0,-9 2 0,-2 6 1,-7 4-1,-9 6-1,-8 6 1,-5 1 0,-7 7 0,-6 1-1,-6 4 0,-2 4 0,0 4 0,3 1-1,3 7 0,-1-1-3,8 5-2,0-2-5,11 7-9,0-2-11,-3 0-5,16 0 0</inkml:trace>
  <inkml:trace contextRef="#ctx0" brushRef="#br0" timeOffset="2640">2013 333 68,'-3'-5'30,"9"2"-8,-4 3-9,-4 3-1,4 2-4,-2 1-2,0 7-2,0-3 0,0 9-1,0-2 0,3 7 0,-6-3-1,6 2 0,-3-2-1,0 0 0,2-5-1,-2 0 1,3-6-1,-3-5 1,3 1-1,-3-6 1,0 0-1,0-11 0,0 1 0,0-1 0,0-12 0,0-1-1,5-5 2,3 0-2,0 0 2,5-1-1,3 1 0,-1 3 0,-2 5 0,3 5 0,-3 5-1,0 6 2,-2 5-2,-1 8 1,-2 8 0,-2 5 1,-4 5-1,1 3 1,-3 1 0,0 5 0,-3-4 0,3-2-1,-5-8 1,5 0-1,-3-11 0,3 1 0,0-11 0,0-5 0,3-6 0,2 1 0,0-14-1,6-2 0,-1-6 0,5 1 0,0-2 0,-2 4 0,3 2 0,-3 4 0,-2 7 1,-1 8 0,1 6 0,-9 4 1,4 3 0,2 6 1,-3 2 1,-5 5-1,2 4 1,-2 6 0,-5 0-1,3 4 1,-6-1-1,2-2-1,-4 0 0,5-5-2,-3-3-1,3-6-5,2 1-6,3-11-16,-3-5-8,6 0 0,5-10 0</inkml:trace>
  <inkml:trace contextRef="#ctx0" brushRef="#br0" timeOffset="3453">2699 97 63,'47'-47'34,"-47"47"2,0 0-14,0 0-10,0 0 0,0 0-2,0 0-4,24-50-3,-34 58 0,-4 13-1,1 8 0,-8 2 0,-5 8 0,-8 11 1,2 3-2,-2 5 2,0-1-1,-3 0 0,3 4-1,0-6 0,0-3 1,5-7-2,3-3 1,5-8 0,5-8-1,0-5 0,8-5-2,1-8-1,7 0-3,-3-11-3,11 3-7,-6-8-7,6 0-12,0 0-4,0-5 1</inkml:trace>
  <inkml:trace contextRef="#ctx0" brushRef="#br0" timeOffset="3922">2914 386 67,'0'0'16,"0"0"0,0 0 1,35-40-2,-35 40-3,0 0-2,0 0-1,0 0-1,0 0-1,-48 0-1,22-15-1,-8 30-1,8 6-1,-8-1-1,2 4 0,6-3-1,5 0 0,2-3-1,11-7 1,8-3-1,0-3 0,6 0 0,4-2-1,-10-3 2,0 0 0,0 0-1,0 0 1,45 5 0,-45-5 0,0 0 0,42 11-1,-42-11 0,0 0 0,42 26 1,-42-26-1,0 0 0,0 0 1,37 45 0,-37-45 0,0 0 0,2 44 0,-15-28-1,-10 13 0,-6-8 0,-5-3-2,-8-10-1,5-3-3,0-13-8,8 1-22,5 1-2,-2-7 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2:42.5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85 702 60,'-3'-2'15,"3"4"-3,0-2-2,-5 3-2,5 2 0,-5-2 0,2 7-2,-5 1 1,3 7 0,-5-5-1,4 8-1,-4-2 1,5 7-2,-6-2-1,6 2-1,0 3 0,2 2 1,3 1-2,3 2 1,-1 0-1,4 3 0,4-3 0,1-3-1,7 1 1,3-11 0,5 0 0,6-5 0,4-11 0,6-5 0,3-8 1,2-5-1,1-8 0,1-5-1,-9-6 0,-1-2 0,-7-3 1,-9 3-1,-7 0 0,-8 0 0,-5 5 1,-6 0-1,-10 6 0,-3-1 0,-2 3 1,-6 0-1,-2 0-1,-6 5 2,1-2-2,-1 2 1,1-2 0,2 7 0,-3 3 0,6 0 0,0 6 0,5 4 0,3 6 0,-3 3-1,7-1 2,1 3-2,0 1 1,3 1-2,2-2-1,0-2-4,5 7-4,-5-10-8,6 0-10,4 0-6,-4-3 0</inkml:trace>
  <inkml:trace contextRef="#ctx0" brushRef="#br0" timeOffset="875">90 983 62,'6'6'17,"-4"-1"0,1-3-3,2 4 0,-2-6-3,5 8 0,-6-8-2,9 5-1,-3-8 0,7 8-2,-2-7-1,8 4 0,6-2-2,7 0 0,3-2 0,7 2-1,-4 0-1,2-3 0,2 3-1,-7-2 1,-5 4-1,-9-2 0,-4 0 1,-9 3 0,-5-1 0,-2 1-1,-6 0 1,1-1 0,-4 1 1,6-3-2,-5 5 1,3-5-2,2 3 1,-3-1 0,3-2-1,0 0 0,0 0-2,0 0 0,3 3-4,-9-6-6,9 3-14,0 6-10,-6-9 0,6 8 1</inkml:trace>
  <inkml:trace contextRef="#ctx0" brushRef="#br0" timeOffset="1625">1009 957 62,'0'0'21,"3"0"-2,-1 3-1,1-3-1,5 2-3,-3-4-2,11 7-2,-6-8-2,11 6-2,0-6-1,11 3-1,-3-2 0,2 2-2,1-6 0,-1 6-1,-4 0 0,-4-2-1,-2 4 0,-5-2-1,-6 0 0,-4 3-1,-6 2-1,-3-2-2,0 5-4,-4-6-5,1 9-8,-4-1-7,-6-10-7,6 16 1</inkml:trace>
  <inkml:trace contextRef="#ctx0" brushRef="#br0" timeOffset="1968">1096 1115 61,'5'0'18,"-5"0"-1,3 0-2,5 0 0,-3-6-1,8 6-1,-8-5-2,11 10-3,-3-10 0,5 10-2,-2-5-2,10 6 0,-7-6-2,2 5 0,0-3-1,0-2-2,-5 3-2,-1-6-6,1 6-12,-8 2-15,-3-7 0,0 7-1</inkml:trace>
  <inkml:trace contextRef="#ctx0" brushRef="#br0" timeOffset="2625">1886 442 48,'8'0'20,"-5"3"-1,2 0 0,0 5-2,-5-3-2,3 11-2,-11-3-3,8 8-2,-8 2-3,3 6 0,-1 8-2,1 2 0,-5 1-1,7 2 0,-2 0 0,10 0-1,-5 0 1,5-3-2,1-7 1,1-3 0,9-1-1,-11-7 0,6-5-2,-1-5 0,1-1-2,-3-10 0,2 0-1,-2-10-4,8-1-9,-6-5-10,-2-5-6,13-2 1</inkml:trace>
  <inkml:trace contextRef="#ctx0" brushRef="#br0" timeOffset="3062">1715 716 54,'14'0'27,"-7"-3"-10,7 0-8,4 3 0,0-2 0,6 2 0,-3 0-3,0 2-1,-3-4 0,9 2 0,-6-6 0,7 1-2,-4 0 0,5 0-1,-5-1-3,4 1-5,1 5-9,-2 3-15,-9-6-3,6 8 0</inkml:trace>
  <inkml:trace contextRef="#ctx0" brushRef="#br0" timeOffset="3453">2272 868 53,'5'-5'19,"-7"-9"-9,2 1-4,0-5-1,0 2-1,0-2 1,-3 2 0,-2 3 2,-1 0 0,-1 5 0,-1 3 0,0 2 0,-5 3-1,2 8-1,-5-3-1,6 6-2,-6-1 0,6 6 0,-3 0-1,2 5 0,1 0 0,2 2-1,0 6 0,3-3 0,2 3 0,0 0 1,3-3-2,3-5 1,5-5 0,0 0 0,5-8 0,0-8 0,3 0 0,-1-13-1,1 5 0,0-11 0,-3 4-1,3-6-1,-6 2 1,1-2 0,-3 0 0,-3 3 0,0 5 1,-2 2 0,-3 1 1,0 5 0,0 2 0,0 3 0,-3 0 0,3 3 0,0 2 0,-2 3 0,2 0 0,-3 5 1,3 2-1,0 1 0,3 3 0,-1 2 0,1-8 0,5 2-1,0-4-1,2-1 1,3-4-1,0-12 1,3 1-1,0-5 1,0-3 0,-1-8 1,4 0 0,-6 0 0,3-6 0,-3 6 0,0 3 0,-5 5 0,0 0 0,-3 7 1,0 1 0,0 5 0,-2 3 1,5-1 0,-3 4 1,3 4 0,-3 1-1,6 2 1,-6 3-2,0-1 1,1 6-1,-6 0 0,0-5-1,0 2 0,-6 3 1,4-10-1,-4-1 1,1 1-1,5-6 0,-2 0 0,-4-5 0,6-5 0,6 0 0,-4 0 0,-2-6 0,5 1 0,3-11 0,3 2 0,-1-2 1,3 0-1,1-8 0,4 6 0,0-1 0,1 1 1,0 4-2,-3 3 2,2 3-2,-7 3 2,-1 5 1,-2 7 0,-5-2 0,-1 11 1,-7-1 1,5 9-1,-13-1 1,13 8-1,-11-2-1,6 2-1,0 6 1,2-11-2,1 2-1,2-2-2,2-2-4,-2-9-3,6 1-7,-4-4-9,3-7-9,6 3 0</inkml:trace>
  <inkml:trace contextRef="#ctx0" brushRef="#br0" timeOffset="4984">2650 351 67,'3'0'22,"-1"0"0,-2 0-2,6 2-2,-6-4-4,6 4-2,-1-4-4,3 4-3,2-2-1,1 3-1,-1-3-2,4 0 1,-4-3-2,3 3 0,-2 0 0,-3-2-1,-1 2-1,-4-3-3,5 6-3,-11-6-7,9 3-11,-4 3-10,-4-9 1</inkml:trace>
  <inkml:trace contextRef="#ctx0" brushRef="#br0" timeOffset="5375">2969 198 55,'5'3'30,"-10"-3"-3,5 0-9,2 5-4,-2 0-3,3 6-4,-6-1-1,6 6-1,-3 0-1,0 2-1,0 3-1,-3 3 0,1-6-1,-1 3 0,3-2 0,-5-6-2,5-3-1,-5-2-4,5 0-3,-3-11-10,6-7-14,2 5-2,-5-11 1</inkml:trace>
  <inkml:trace contextRef="#ctx0" brushRef="#br0" timeOffset="5875">3475 4 62,'3'0'21,"-6"-3"-1,3 1-2,3 4-4,-6-2-2,3 3-3,-5-3-1,5 3-1,-5-1-3,2 4 0,-5-1-1,3 3 0,-8 5 1,8 3-1,-6 2 0,1 8 0,-3-2 0,-1 15 0,-1 1 0,-1 9-1,-2 9-1,2 5 2,-3 3-3,1 7 2,5 3-1,0 3 1,2 0 0,3 0-1,1 0 0,9-1 1,3-4 0,3-1 0,5-4 0,3-4-1,8-4-1,-1-6 0,4-8-2,-6-8-3,10-2-1,-5-11-6,6 1-8,-11-12-10,3-4-10,-3-6 1</inkml:trace>
  <inkml:trace contextRef="#ctx0" brushRef="#br0" timeOffset="7000">3646 398 57,'3'-3'21,"2"3"1,0 0-3,-5-2-1,8 4-4,-3-4-1,1 7-2,-1-8-2,5 8-2,-2-5-1,5 3-1,3-6-1,2 3-2,1 0 0,-1-2-1,1 2 0,-1-3-1,-5 1 0,0-1 1,-5 3-1,0 0 0,-3-3 0,-2 1 0,-1 2-1,-2 0-2,3 0-2,-6-3-2,6 8-9,-11-5-12,6-2-10,2 7 0</inkml:trace>
  <inkml:trace contextRef="#ctx0" brushRef="#br0" timeOffset="7828">4100 561 68,'-2'0'35,"4"-3"-1,1 6-16,-6-6-4,6 3 0,-6-3-4,6 3-3,-1-2-3,1-1-1,0-2-1,2 2 0,-2-2-1,2 0 0,0-3-2,0 3 0,-2-1-4,0-4-5,2 10-14,-3 0-13,-2-5-1,-2 2 0</inkml:trace>
  <inkml:trace contextRef="#ctx0" brushRef="#br0" timeOffset="8203">4239 253 53,'3'-7'26,"2"4"-14,0 0-1,1-2-1,7 5-2,-3-8 0,3 6-1,-2-4 0,5 6 0,-6-5 1,6 8 0,-6-3-1,4 2-1,-7 1-1,1 5-1,-2 0 0,1 5-1,-12 0-1,3 0 1,-4 5-1,-4 1 0,-3-1-1,0 1-1,-1-6 1,4 0-1,-1-3 0,6-2-1,0-3 0,5-2 1,5-3-1,0 0 0,6 0 0,2 0 0,5 0 1,1 0 0,-1 5 0,1 1 1,-4 1 0,-2 4 0,-2-1 0,-3 1 1,-6 2-1,-2-2 1,-5 2-1,0 0 0,-6-3 0,-2 1 1,-2 2-2,-1-3 1,-5-2-1,2 0 0,-2 0-1,6-5 0,2 2-3,2-8-3,6 9-6,2-12-11,3-2-14,11 6 0,-1-11 0</inkml:trace>
  <inkml:trace contextRef="#ctx0" brushRef="#br0" timeOffset="8828">4764 248 52,'0'0'31,"0"0"-5,0 0-12,0 0 0,6-44-2,-6 44-3,0 0-2,0 0-3,0 0-1,0 0 0,-45-3 0,45 3-1,0 0 0,0 0 1,0 0-1,-52 34 0,52-34 0,0 0-1,0 0 0,-29 47-1,29-47 1,0 0-1,0 0 0,-11 48 0,11-48-1,0 0 1,0 0 0,0 0-1,45 15 1,-45-15 0,0 0-1,42-13 1,-42 13 1,0 0 0,0 0 0,50-34 2,-50 34-1,0 0 0,0 0 1,0 0 0,0 0 0,0 0 0,0 0 0,0 0 0,0 0 1,15 47-2,-15-47 1,-10 42-2,10-42 1,-11 48-2,11-48 0,-7 49-2,7-49-2,-8 48-5,8-48-6,0 0-13,-8 55-12,8-55 0,0 0 1</inkml:trace>
  <inkml:trace contextRef="#ctx0" brushRef="#br0" timeOffset="9562">3809 810 53,'0'0'20,"5"0"-2,3 3 0,5-6 3,11 8-3,-3-7-3,15 2-2,6-6-1,19 6-3,-3-13-2,15 11-1,3-9-4,-34 9 1,5-1-2,1 0 0,4 1-2,1-1 2,4 3-1,-7-5 0,0 5 1,-2 0-1,-4-3-1,-44 3 1,82-2-1,-82 2 0,70 5 0,-70-5-1,53 0 0,-53 0-2,0 0-2,42 0-3,-42 0-3,0 0-7,0 0-6,0 0-7,0 0-4</inkml:trace>
  <inkml:trace contextRef="#ctx0" brushRef="#br0" timeOffset="10718">4174 1338 70,'0'-3'26,"0"3"-2,0 0-4,0-3-3,0 9-2,-6-9-3,12 6-1,-12-6-3,12 6 0,-6-6-3,0 6 0,0-1-1,0 1 0,0 0-2,0 4 0,-6-1 0,4 2-2,-3 2 0,5-7-1,-6 7-4,6-10-3,6 5-8,-6-10-13,5 0-12,3-8 1,0-6 0</inkml:trace>
  <inkml:trace contextRef="#ctx0" brushRef="#br0" timeOffset="11093">4410 996 63,'3'3'28,"-6"0"-2,0 7-3,-2-5-2,2 9-6,-7-4-4,7 3-4,-2 0-2,0 3-1,0-5-2,-1-1-1,4 1 0,-4-1-1,4-2 0,-1-3 0,3 0 0,0 1 0,0-4-1,3-2 0,2 0-2,3-5 0,2 0-1,4-3 1,1 0-1,1-2 0,2 4 0,1-4 0,-1 5 1,-2-1 1,0 6-1,-6-2-1,3 2-3,-5 0-3,0 0-6,-5 2-9,-6-4-7</inkml:trace>
  <inkml:trace contextRef="#ctx0" brushRef="#br0" timeOffset="11547">4581 970 66,'13'-44'26,"-13"44"-4,0 0-1,0 0-3,0 0-4,13 13-3,-13 2-3,-11 4-1,4 4-2,-7 6-1,7 3-1,-1 2-1,-3 3-1,6-6 1,0-2-1,2-3 0,-2-2-1,2-6-1,-2 1 0,0-6-2,2 0-1,-5-3-2,5 1-2,-4-8-1,1 12-3,-2-12-5,8 5-4,-2-3-5,-3-8-3,5 9-3</inkml:trace>
  <inkml:trace contextRef="#ctx0" brushRef="#br0" timeOffset="12015">4707 1036 57,'0'0'17,"2"-42"-1,-2 42-2,0 0-1,0 0-1,0 0 0,0 0 0,0 0-1,0 0 0,0 0-2,50-29 0,-50 29-2,0 0-2,0 0-1,50 5 0,-50-5-1,0 0-1,0 0 0,0 0 0,42 32-1,-42-32 1,0 0-1,0 0 0,-5 44 0,5-44-1,0 0 0,0 0 0,0 0 0,-40 48-1,40-48 1,0 0-1,0 0 0,0 0 1,0 0-1,0 0 1,0 0 0,0 0-1,0 0 1,0 0 1,0 0-1,0 0 0,42 34 1,-42-34 0,0 0 0,50 18 0,-50-18 0,0 0 0,0 0 0,0 0 0,34 53 0,-34-53 0,0 0-1,0 0 1,-31 42 0,31-42-1,0 0 0,-50 23 0,50-23 0,0 0-1,-60 11-1,60-11-2,0 0-2,-53 0-3,53 0-7,0 0-12,0 0-11,0 0-1,0 0 1</inkml:trace>
  <inkml:trace contextRef="#ctx0" brushRef="#br0" timeOffset="12922">5027 106 60,'0'0'21,"0"0"0,0 0-2,0 0-2,0 0 0,0 0-2,0 0-1,0 0-2,0 0-1,55 11-1,-55-11-3,50 45-1,-50-45-2,58 68 0,-58-68-2,57 86 1,-33-36-1,0 11-1,-9-1 0,-1 6 0,-9 2 1,-5 0-1,-8 6 0,-3-3 0,-7-3 0,-6 0-1,-10-5 0,3 0-1,-3-8-1,-3-7-2,3-4-5,34-44-14,-63 63-21,63-63 1,-50 37 0,50-37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2:56.5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110 0 65,'-5'-2'24,"5"2"-6,0 0 0,0 0-4,0 8-2,-3-8-5,-2 10-1,0 3 0,2 3-3,-10 5 1,5 6-1,-1 7 0,-2 6 1,-2 2-1,2 1 0,1 2-1,5 2 0,-3-4-1,8-1 1,8-5-1,-3-3 0,11-2 0,2-6 1,-1-10-1,12-3 1,0-10 0,5-6-1,-1-7 1,7-9-1,-3-12 1,-1 1-2,-3-4 0,-4-5 0,-8-1 0,-2 2 0,-11 4 0,-6 0 0,-4 3 0,-9 3 0,-2 2 1,-3 5-1,0 0 0,-2 5 0,-3-2 0,-4 13 0,4-6-1,0 6 1,-5 5-1,-1 0 1,2 5-1,-1 3 1,2 0 0,1 5-1,-1 0 1,7 3 0,1 0 0,3-1 0,2 4 0,9-2 0,2 1 1,2-2-1,9 2 0,-1-2 1,9 0 0,1-3-1,6-5 1,5 2 0,6-10 0,1 0 0,4-8 0,3 0-1,-4-2 1,1-3-1,-5 2 0,-9 3 0,-5 3 0,-7 0 0,-5 5 0,-9-3-2,-2 6 1,-2-3-3,-1 8-3,-5-11-6,8 11-12,-3-3-14,1-5 0,2 6 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2:57.4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5 12 58,'-5'-3'35,"8"6"1,-3-3 1,2-6-24,11 12-3,-2-9-2,14 6-3,-2-9 0,9 6-1,-2-2-1,6-1 0,-1 3 0,0 0-2,-6 0 1,0 0-2,-10 3 1,-3-1-2,-5 4 0,-8-4-3,-3 4-2,-3-6-5,3 10-13,-5-5-14,-3 1-1,-1 1 0</inkml:trace>
  <inkml:trace contextRef="#ctx0" brushRef="#br0" timeOffset="343">46 215 62,'2'-6'30,"11"1"-11,8 5-6,0-3 0,12 3-2,-4-5-1,9 3-1,-4-1-1,1 3-2,-4 0-2,2 0-1,-4 3 0,-8-1-1,-3-2-1,-1 3-2,-4 2-4,-8-5-10,0-3-20,-2 11-1,-6-8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12T18:33:05.4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0 293 55,'3'3'17,"-1"-3"0,3 2 0,3 1-3,0 0 1,5 2-2,-2-5-1,7 6-2,-2-6-4,5 3-1,0-6-1,0 3-2,3-2-1,-1-2 0,-2 1 0,-2-5-1,-4 11 0,-4-3 0,-6-3 1,-2 6-1,-3 0 0,-3-1 0,-2 1-2,-3 1-4,3 3-9,-3-1-15,-5-1-6,7 0 1</inkml:trace>
  <inkml:trace contextRef="#ctx0" brushRef="#br0" timeOffset="422">667 67 67,'-5'0'17,"5"8"-6,-3 2 0,0 6 0,1 4-2,-9 1 0,3 5-3,-5-4-1,0 1-2,-3-2-1,8-1 0,-10-2-2,7-5 1,4-2-1,4-6 1,6 0-1,2-2 1,5-3-1,4-3 1,4 1 0,6-1 1,-1 0-1,3 1 1,-2-1-1,0 6 0,-3-3 0,-3 0-1,-2 2 0,-6 1 0,-2 0-1,-5-1-3,2 1-6,-5 1-10,-8-11-12,11 10 0</inkml:trace>
  <inkml:trace contextRef="#ctx0" brushRef="#br0" timeOffset="844">809 27 54,'2'0'17,"-4"2"1,2 5-1,-3 3-2,-5 6-2,3 7-2,-8 5 1,7 8-2,-9 2-2,4 12-2,-2-4-2,0 2-1,0-6-2,0-2 1,2-2-2,3-6 0,0-6 0,3-9-2,3-4-6,-4-11-10,6-4-11,6-1-6,-6-13 0</inkml:trace>
  <inkml:trace contextRef="#ctx0" brushRef="#br0" timeOffset="1234">921 155 58,'-2'0'16,"-1"-6"-1,8 4-1,3-1-3,3-2-3,5 2-1,2-5 1,3 6 0,3-3 1,2 5 1,-8 0-2,8 7-1,-10-1-1,2 4-1,-8 3-1,-2 7-1,-5-5 0,-6 9-1,-8-3 0,-6 6-1,-4 0 1,-3 0-1,-2 2 0,-3-6-1,3 5 1,2-7-1,3 0 0,14-5 0,-1-2 0,2-1 0,12-3 0,2-2 0,5 0 1,2 1-1,6-4 1,3 0-1,2 1 1,3-6-1,-3-6 0,2 1-4,1 5-7,-8-5-17,-2-1-10,-1 3 0,-10-2 0</inkml:trace>
  <inkml:trace contextRef="#ctx0" brushRef="#br0" timeOffset="1734">1403 488 87,'0'0'38,"0"0"1,0 0-7,-5-5-20,10 5-3,-7 0-4,4 0-2,1 0-2,0 0 0,-3 0 0,2 0-1,-2 0-1,0-6-2,3 12-6,-8-6-18,-1 0-12,6 0-1,0 0 1</inkml:trace>
  <inkml:trace contextRef="#ctx0" brushRef="#br0" timeOffset="2062">1585 155 64,'15'-3'31,"-7"-5"1,3 0-17,12 6-4,-2-9-2,11 11-1,-3-2-3,2 7 0,-4-3 0,-1 9-1,-5-1 0,-11 9-1,-10 3 0,-2 1-1,-14 7 1,-2-1-1,-6 0 0,-2 6 0,-1-6-1,1 1 0,3-1 0,2-4 0,5 3-1,8-12 1,3 0-1,5 1 0,0-4 0,5-5 0,5-3 0,4-2 0,7-9 0,2 1 0,9 0-1,2-8-3,13 5-8,-5-9-16,0-1-9,3 7-1,-9-10 1</inkml:trace>
  <inkml:trace contextRef="#ctx0" brushRef="#br0" timeOffset="2500">2173 38 51,'-3'-11'36,"-2"-5"1,0 8 0,-1 8-17,-7-5-5,5 10-5,-7-5-3,4 11-3,-2-4 0,0 8-2,2 0 0,1 6 0,-1 0-1,6 4 0,2-4 0,3 0 0,6-2 0,7-6-1,8-7 1,2-6 0,1-8 0,2-5 0,1-7 0,-6-1 0,-6-2-1,-4 1 1,-9 3 0,-7 1 0,-5 10-1,-3 5-1,-3 9-3,-5-4-9,2 6-27,4 5-1,-1 3 0,3 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56.71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 26 74,'0'5'32,"-3"3"-15,3-8-2,3 9-2,-1-12-2,9 6-2,-3-6-2,7 3 0,0 0-2,6-6 0,0 1-1,5-1 0,-2 0-2,8-2 0,-3 6-1,2-1 0,-1-1-3,-1-3-3,0 9-7,-10-2-20,-3-2-6,-3 7 0,-7-3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2:18.53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68 229 73,'-5'0'26,"0"8"-8,5 8-2,-5-1-2,5 14-3,-3 3-2,3 13-3,-5-6-1,5 11-2,-5-5 0,2 5-2,0-5 1,-2 0-2,-3-9 0,3-7-3,0-3-4,-1-10-11,1-11-17,5-2-1,0-16 0</inkml:trace>
  <inkml:trace contextRef="#ctx0" brushRef="#br0" timeOffset="297">347 147 57,'8'5'32,"-16"-2"1,2 2-18,12 9-3,-12-1-3,6 8 0,-5-3-3,3 9-1,-9-1-2,1 3-1,-1-3-1,-2 3 0,0 0 0,0-3-1,2-2 1,3-6-1,3 1 0,0-6 0,5-4 0,2-4 0,4-5-1,2-5 1,5-7-1,2 2 1,6-1-1,3 1 1,2-1 0,6 1 0,-3-1 0,0 6 0,2 2-3,-10-7-2,5 10-6,-12-11-11,-1 1-10,2 4-3</inkml:trace>
  <inkml:trace contextRef="#ctx0" brushRef="#br0" timeOffset="719">594 0 70,'0'5'36,"-8"5"-8,2 6-8,6 10-3,-13 3-3,13 16-4,-13 3-3,8 10-1,-6 2-2,4 6-2,-4-3 1,3 6-2,0-8 0,0-4-1,3-1 1,-3-7-1,3-7 0,-3-7 0,3-3-2,0-11-2,5 0-5,-6-18-8,12-3-16,-1-3-6,-2-10 0</inkml:trace>
  <inkml:trace contextRef="#ctx0" brushRef="#br0" timeOffset="1094">751 721 78,'-3'0'37,"3"5"1,3 1-18,-8-12-9,10 9-1,-8-11-3,9 5-3,-4-4 0,4 1-2,-4 1-1,-2 0-1,5 2-1,-5 3-2,3 11-9,-11 2-23,3-5-4,0 5 1,-1-8-1</inkml:trace>
  <inkml:trace contextRef="#ctx0" brushRef="#br0" timeOffset="1687">1321 65 55,'-8'0'23,"5"6"-4,1 1 0,-4 1-2,4 8-2,-6 2-4,0 9-2,-5 3-3,2 4-1,-7 2-1,5 9-1,-6 8-1,-2 4 0,6 1 0,2 4-1,-1-2 0,9-2-1,5-11 0,5-2 0,11-14 0,3-13 0,9-15 0,7-13 0,1-9 0,4-7-1,-1-3 0,-7-8 0,-1 6 0,-10-1 1,-10 9-1,-6-1 0,-10 11 1,-6 8-1,-5 7 1,-5 6 0,-2 5 1,-1 11-1,0-3 0,1 5-1,7 6-1,0-6-8,11-5-21,5 5-4,0-15-1</inkml:trace>
  <inkml:trace contextRef="#ctx0" brushRef="#br0" timeOffset="2219">1715 205 62,'-3'6'33,"-8"-9"0,11 0-14,3 6-12,0-8 0,10 5-2,0-5-2,8 2 0,0-5 0,13 5 1,-2 1-1,2 4 0,-5-2 0,5 11 0,-5-3 0,-8 8-1,-6-1-1,-12 4 0,-3 7 0,-13 3 0,-8-3 0,-8 6 0,-8 4 0,0-7-1,1 3 0,4-6 0,1-7 0,10 0-1,5-9-1,8-7 0,5 0 0,6-11 0,8 5-1,2-7 1,2 4 0,4-2 1,2 8 0,-3 0 0,3 6 1,-5 7 0,-8 3 1,0 2 0,-6 3 1,-7 0-1,-8 3 1,-3-1 1,-10-2-1,0 0 0,-6-2-1,-2-4 1,-3-2-1,3-5-1,5-2 0,3-6-2,8 0-4,2-14-8,13 1-18,11-2-5,5-6-1</inkml:trace>
  <inkml:trace contextRef="#ctx0" brushRef="#br0" timeOffset="2828">2324 345 58,'-3'-6'34,"6"12"0,-6 2-12,0-1-11,6 9-1,-8 0-2,7 10-3,-4 0 0,-4 6-3,1 0 1,0 0-2,-3-3 0,5 0-1,-2-11 0,3 0 1,-4-7-1,6-6 0,8-7 0,-3-4 0,3-9-1,0-4 1,3-10-1,2-2 1,0-6-2,5-3 1,1 3 0,-1 0 0,0 8 0,1 6 0,-3 10 1,-3 10 0,0 8 0,-5 8 1,-3 3-1,-5 10 1,0 1 0,-3 1 0,-2 1 0,0-1-1,0-7 1,-1-3-1,4-5 1,-1-5-2,3-5 1,3-9 0,2 1 0,0-11 0,6-2-1,-3-3 1,2-6-2,3-2 2,3-3-2,0 1 2,2 2-1,1 5 0,-6 3 1,8 8 0,-8 5 0,0 11 0,-8 5 0,0 2 1,-2 9 0,-3 4 0,-3 6 0,1 5 0,-3 0 1,2 6-1,-8-2 0,4 1-1,-1-2 1,0 2-1,3-7-2,-3-14-3,5 6-12,0-9-18,3-15-1,6-2-1</inkml:trace>
  <inkml:trace contextRef="#ctx0" brushRef="#br0" timeOffset="3562">3172 123 47,'0'-5'32,"5"7"2,-3 6-17,-7-8-2,5 13 0,-10-2-2,2 16-3,-11-3-3,1 10-1,-13 5-2,-4 11-2,-9 5 1,-6 1-2,-10 8 0,-6 1-1,-5-2 1,0 3-1,8-3 1,5-8-1,6-4-1,10-12-1,13-5-3,13-13-5,16-2-11,3-9-14,2-10-3,11-2 0</inkml:trace>
  <inkml:trace contextRef="#ctx0" brushRef="#br0" timeOffset="4047">3487 334 50,'2'3'18,"-4"2"0,-1-5 1,3 5-1,-5-2 0,5 5-1,-11-8-3,9 8-1,-14-6-4,0 9-2,-5-6-2,0 6 0,-8-1-2,3 1-1,-6 4-1,1 1 0,2 0 1,3 0-2,5 0 0,2 0 0,6 0 1,3-3-2,7-3 2,3 1-2,3-3 1,7 0 0,3 0 0,6-3 0,2-3 0,0 4 0,5-4-1,0 4 1,-2-4 0,0 1 0,-3 2 0,-3-2 1,-5 2-1,-5 3 0,-5 0 0,-9 0 1,-4 2-1,-9 3 0,-4 0 1,-9 3-1,-4 0 0,-4-3 0,1 0 0,2 0 0,3-5-1,0-5-3,10 2-5,-2-16-12,13 4-18,8-1-1,5-3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41.109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5330 0 48,'0'0'25,"0"0"3,40 34-20,-40-34 1,0 0 1,0 0 1,0 0 1,0 0 1,0 0-2,0 0-2,-53 33-3,53-33 0,-50 8-2,-23-18-1,-3 20 0,-8-2 0,-16 0-1,-18-3 1,-20 1-2,-14-1 0,-3-3 0,-10 1 1,-11-3-1,-24 3 0,-15-3 0,-13 5 0,-15 0 0,-9-2 0,-11 2-1,-4-1 0,-4 2 1,3-1-1,5 0 0,11 0 0,10 1 0,19-6 0,23 10 0,24-7-1,29 7-2,18-2-6,43 3-28,25 9-3,24-2 0,30 6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10.62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897 28 59,'-3'0'27,"3"0"-2,3 0-4,-6 0-3,3 0-4,-11 0-2,9 5-2,-14 0-3,3 1-1,-11-1-2,-5 8 0,-10-8-1,-6 6-1,-2-1-1,-11-4 1,-5 5-1,-2 0 0,-6-4 0,3 7 0,4-9 0,1 3 1,10-3-1,11 5 0,8-4 0,8-6 0,13 5 0,7-5 0,12 5-1,4-5 0,11 5 0,5 1 0,11 4 0,10-5 0,1 6 1,15-1-1,3 1 0,5-1 0,0 4 0,0-4 0,-5 3 0,-6 1 0,-8-1 0,-7 1 0,-16-4 1,-11 3-1,-12-2 0,-9-3 1,-10 2-1,-8-2 0,-11 2 1,-7-2-1,-11 5 0,-8 1 1,-5 1-1,-2 1 0,-6 5 0,0 1 0,-1-1 1,6 3-1,6-3 1,10 0-1,8-6 0,8 4 0,10-6 0,9 0 0,9-2 1,9-1-1,7-1 0,9-4 0,7 1 1,16-1 0,13-5 0,19-5 0,13-1 0,13-2 1,10-1-1,14-1 1,-1-1-1,-2 4 0,-7 1-1,-14 4 0,-19-1 0,-18 3 0,-13 3-2,-16-1-3,-8 4-4,-18-9-11,-3 6-22,-2-3-1,-3 0 1,0-6 0</inkml:trace>
  <inkml:trace contextRef="#ctx0" brushRef="#br0" timeOffset="859">1594 4 71,'-2'0'37,"2"8"1,0 11-17,0-6-5,2 21-1,-4 4-4,4 11-1,-4 9-3,2 8-2,0 3-1,0 2-1,-8-2-1,8-1-1,0-10 0,2-5-1,4-10 0,-6-9-2,2-10-4,-2-17-12,6-4-24,-6-13 0,0-6 0,0-8 0</inkml:trace>
  <inkml:trace contextRef="#ctx0" brushRef="#br0" timeOffset="1187">1420 33 59,'0'-5'36,"0"-6"1,5-2-9,8 16-11,-7-11-3,17 11-2,-2-9-3,14 12-1,2-4-2,16 6-2,7-3 0,6 9-2,5-1 0,-3 0 0,-5 5-1,-5 3 0,-11 4 0,-13-2-1,-21 6 1,-7-2 0,-20-4-1,-12 1 1,-11-1 0,-5-4 0,-10-2 0,-3-4-1,-3-3 1,3 1-1,-6-3-1,9-3-1,5 3-3,5-11-12,15 6-25,1-3-1,17-3 1,9 0-1</inkml:trace>
  <inkml:trace contextRef="#ctx0" brushRef="#br0" timeOffset="2000">2105 686 65,'2'15'28,"1"1"-4,-1 5-4,6 8-4,-5 0-3,7 8-3,-4-3-3,4 9-2,-5-6-3,1-1 1,-4 1-2,4-5 0,-9-3 1,6-5-1,-6-3 0,3-3 0,-3-7 1,-2-3 0,5-11-1,0-2 1,0-6-2,0-2 1,3-5-1,2-3 1,3-3-2,5 0 1,3 0 0,7 0 0,1 9 0,2 2 1,0 5-1,1 5 1,-6 8 1,-3 8 0,-5 3 0,-5 5 0,-5 0 0,-3 3 1,-6-5-1,-4 2-1,-3-2 1,-3-6-1,-5 2 0,0-9 0,-5-4 0,0-4-1,-3-1 0,5-5 0,0-2-2,3-3-3,8 7-9,0-4-25,13 2-2,11 0 0,2-2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13.4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 20 46,'-8'-2'34,"8"2"-4,0 2-5,-6-4-6,12 4-3,-6-4-5,5 4-2,3-4-2,8 4-2,7-4 0,10 2-1,9-3 0,8 3-1,6-8 0,4 8-1,-1-2-1,-1 2 1,-7-3-2,-7 3 1,-12 0-1,-11 0-1,-8 3 1,-5-3-1,-8 2-1,-3-4-2,-2 7-4,-6-8-7,3 6-18,-2-1-6,-3 1 0,0 2 0</inkml:trace>
  <inkml:trace contextRef="#ctx0" brushRef="#br0" timeOffset="406">74 228 46,'0'-3'33,"0"0"-3,8 6-5,0-8-1,10 7-4,3-9-4,13 7-3,-2-8-3,16 5-1,-6-2-4,6 2 0,-3 1-3,-3 2 0,-5 0-1,-5 0-1,0 5-1,-11-3-3,8 6-9,-11-2-28,2-4-1,3 1 1,1-3-1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38.50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24 23 75,'-3'-5'32,"3"0"-14,10 10-5,4-10-2,12 13-2,-3-14-1,13 9-1,4-8-1,7 5-2,3-3-1,4 3-1,-4-2 0,2-1-1,-5 3-1,-8-3 0,-8 3 0,-4-2-2,-12 2-1,-4-3-2,-3 6-3,-13-6-8,2 6-12,-2 2-7,-8-5 0</inkml:trace>
  <inkml:trace contextRef="#ctx0" brushRef="#br0" timeOffset="390">0 255 59,'21'-3'25,"-8"3"-1,13-3-3,6 3-3,-2-5-5,18 8-1,-4-8-4,9 5-1,-4-6-3,6 6-2,-5-2-2,-6-1-2,-3 3-6,-12-3-11,-8-2-17,3 5 0,-16-5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14.4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794 79 55,'-16'-8'35,"3"6"3,-5 2-11,-6-8-8,6 10-3,-16-7-5,5 8-3,-18-1-3,-1 4-1,-7-1-2,-3 3 0,-2 2-1,-7 3 0,7 0-1,5 1 0,5 1 0,16 1 0,8-3 0,10 0 0,13 0 0,14-2 0,10-1 1,10-2-1,14-2 0,2-1 0,8 0 1,9 0-1,-9 1 0,1 1 0,-9-1 0,-8 4 0,-10-2 0,-13 5 0,-14-2 0,-12 4 0,-14 1 0,-10 3 1,-10 2-2,-9 5 2,-7-2-1,-4 5 1,-5-2-1,12 1 0,1-1 1,12-1-1,10-5 0,7 3 1,20-9 0,9 1-1,19-5 1,13-4 1,16-4 0,16 0 0,10-3 1,20 0-1,3 0 0,-2 0 0,3 2-1,-3 1 1,-13 2-2,-10 0 0,-8 1-2,-24-4-5,3 9-14,-11-6-22,-10 0 0,-1-2 0,-1-6 0</inkml:trace>
  <inkml:trace contextRef="#ctx0" brushRef="#br0" timeOffset="719">1975 108 76,'8'3'37,"-11"-1"0,3 3-18,5 14-5,-10-1-1,10 19-1,-13-3-3,11 16-1,-6-3-3,3 6-1,-5 0-2,5-3-1,0-5 1,0-6-1,0-13 0,3-10-1,-3 2 0,2-12-1,-2-1-1,-2-10-4,2-6-4,-8-7-7,13 2-11,-10-10-8,0-3-3,2-5 2</inkml:trace>
  <inkml:trace contextRef="#ctx0" brushRef="#br0" timeOffset="985">1951 155 75,'5'-34'30,"1"3"-2,4 2-3,16 13-5,-2-8-5,18 16-2,0-5-3,13 13-3,-1 3-1,9 10-1,-8 5-1,-5 9-1,-3 2-2,-8 2 1,-10 3-2,-16 0 1,-7 0 0,-14-2 0,-13-3-1,-11-3 1,-10-2 0,-5-3 0,-8-6-1,-5-1 0,2-7 0,-4-1 0,7-6-2,5 0 0,11-3-2,5-2-3,15 7-6,-2-2-19,16 0-11,8 3 1,5 2 0</inkml:trace>
  <inkml:trace contextRef="#ctx0" brushRef="#br0" timeOffset="1453">2601 715 72,'-6'-10'36,"4"5"2,2-1-16,-11-4-6,14 5-4,-11-3-4,5 5-1,-4-2-2,-1 7-1,-5-2-1,-3 6-1,0 2 0,-2 2-1,-3 1 1,2 4-1,1 1 0,0 2 0,4 1 0,9 2 0,3-5-1,7-1 1,5-4 0,9-6 0,4-2-1,6-8 1,3-6-1,-3-2 1,-1 0-1,-4 0 0,-3-1 0,-8 7 0,-2 7 1,-9 5-1,1 3 1,0 5 0,2 0 0,3 3 0,7-6 0,9 1 1,8-6-1,12-5-1,7-3 0,2-2-5,10 5-21,-8-5-16,-11 0-1,-7 2 0,-16 8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26.62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272 33 50,'-5'0'30,"-3"-6"-12,-5 4-2,0 7 0,-11 5-2,7 17-1,-12 0-2,2 23-1,-4 8-3,5 24 0,-3 2-3,8 14 1,2-6-2,12-2-1,12-8 0,13-18 0,19-20-1,15-23 1,22-26 0,9-24 1,14-21 0,3-16 0,-6-18 0,-5-12-1,-18-10 0,-14-2-1,-28 10 0,-24 14-1,-26 20-3,-28 12-12,-30 31-26,-15 31 0,-24 17 0,-21 22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32.9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12 50,'-3'0'6,"6"0"1,-3 0 0,0 0 3,0 0-1,0 0 1,0 0 0,0 0-1,0 0-2,0 0-1,0 2-2,2-2-2,1 0-1,0 0 0,2 0 0,3-2-1,0 4 1,2-2 0,1 0-1,2 3 1,5-3-1,7 0 1,4 0-1,0 0 1,10 0-1,-2-5 1,7 2-1,2 0 0,-7 1 1,-2-1-1,-5 3 0,-9 0 0,-4 5-1,-6-2 1,-4 2 0,-7-2 0,-2 2 0,0-2-1,0-1 0,0-2 0,0 0-2,0 0-2,-2 0-2,4 0-4,-4 0-4,2-5-7,5 10-5</inkml:trace>
  <inkml:trace contextRef="#ctx0" brushRef="#br0" timeOffset="735">47 185 60,'-5'0'23,"2"3"-2,-5 2-4,0-5-5,6 5-3,-3-2-2,5 2-2,0-5-2,7 3 0,1-3 0,3 2-1,2-4 1,3 2 0,-1 0 0,5-3 0,1 0-1,2 1 0,4-1 1,9 0-1,-1 1-1,1 2 0,10-3 1,-1 6-1,-3-3-1,-3 2 1,-5 1-1,-1 0 1,-10-1-1,-2 1 1,-10-3-1,-3 0 0,-3-3 1,-2 1-1,-6-1-1,0 0-1,-2 3-3,-3-2-9,3 2-20,0 8-2,-6-6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41.93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84 48,'0'-3'7,"-2"3"1,2 0 0,0 0 0,0 0-1,0 0-1,0 0-1,0 0 0,0 3-1,2 2 0,-2 3-1,3 3 1,0-1 0,2 9-1,0 3 1,0 1-1,1 6-1,-1 5 1,0 0-2,0 8 1,-2-5-1,2 2 0,-5 3-1,3-4 1,-1-6 0,-2-9 0,0-4 0,0-6 0,0-5 1,3-6 1,-3-7-1,0-3 0,0-8 0,3 1 0,-3-6 0,0-6-1,2-2 0,1 0-1,0-5 1,2 2-1,0-5 0,3 3 1,0-3 0,5 6-1,-3-3 0,6 4 1,0 4-1,0 2 0,2 3 0,-2 8-1,2 2 1,-2 6 0,2 3 0,-3 2-1,-2 5 1,-5 5 0,2 3 0,3 8-1,0 0 1,-2 3 0,-1 6 1,1-1-1,-3 5 1,2-3-1,-5 1 1,1-3 0,-4 2-1,1-2 1,-3-3 0,0-2 0,-3-6-1,1-1 1,2-6 0,-3-3 0,-2-3 1,2-3-1,-2-2 1,2 0-1,-2-5 1,2 0-1,-2-6 0,5-3-1,-2-1 1,2-4-1,5-4 0,3-1-1,0-5 1,5 3 0,0-3 0,3-3 0,-1 1-1,4-3 1,-1 2 0,0-3 0,3 1 0,-2 5 0,2 3-1,-3 8 1,3 2-1,-8 5 1,0 6-1,-5 5 1,0 8-1,0 5 1,-3 3 1,3 13 0,3 2 1,-1 9-1,-2 3 1,3 4 0,-4 0 0,1 0 0,-2-2-1,-1-3 0,-3-8 0,-2-1 0,0-5-1,0-7 1,0-5-1,0-8-1,0 3-4,-7-11-6,9 2-15,1 1-10,-3-11-1,2 8 0</inkml:trace>
  <inkml:trace contextRef="#ctx0" brushRef="#br0" timeOffset="3609">911 658 47,'0'-2'8,"0"4"-1,0-4 0,0 4-2,0-2-1,0 0-1,0 6 1,0-1-1,0 3 1,0 5-1,5 3 1,-2 2-1,-3 3 0,-3 5 0,6 2-1,-3-10-1,0 6 0,0-6 0,2-2-1,-4-6 1,4 3 0,-4-7 0,2-1-1,-3 0 2,3-2-1,-3-1 1,3 1 0,-2-6 0,2 3 0,0-5 0,0-5 0,0-1 0,2-5 0,1-2-1,0-3 0,2 0 0,3-3 0,-3 2-1,8-1 1,-10 2-1,10 5 1,-8 3 0,8 0 1,-5 2-1,0 6 0,2 5 1,-4 3 1,2 7 0,-3 3 0,0 3 0,-2 2 0,-1 6 0,6 0 0,-8 0-1,0-3-1,0-5 0,5 0-1,-5-3 1,0-5-1,0-3 1,0-2 0,0-6 0,-5-2 1,10-1-2,-10-7 2,10-2-2,-5-1 0,6-5-1,-4-4 1,11 2-1,-2 2 0,-3 0 1,5 2-1,-3 9 0,1-3 0,-3 10 1,-3 3 0,0 10 0,-2 6 1,0 5 1,-3 8-1,0 3 2,0 0-1,0 0 0,2-1-1,-4-5 1,7-5-2,-2-5 1,-1-11-2,1 1-3,-1-12-6,4 1-11,-4-3-14,-7-13 0,13 0-1</inkml:trace>
  <inkml:trace contextRef="#ctx0" brushRef="#br0" timeOffset="4656">1355 84 51,'0'3'16,"0"-3"-2,0 0-2,0 0-1,0 0-2,6 0 0,-12 0-2,12 2 1,-6-2-2,2 8 1,1 3-1,2 2-1,-2 5 0,5 7-1,-3 1 1,5 6-2,1-1 0,2 8-1,0-2 0,0 0 0,6-3-1,-1 0 1,-2 0-1,0-6 0,-3-5-1,0-4 1,-5-6-1,0-3 1,-3-5 0,-3-5 0,1 0-1,-3-7 1,0-7 0,0-4 0,0-6-1,0-2 1,0-9-1,5 1 0,-2-5 0,2-3 0,0-3 0,3 3 0,0 0 0,0 5 0,-3 2 0,1 6 0,-1 6 0,0 4 0,-2 9-1,-1-1 0,1 6-1,-6 0-2,6 7-1,-6-4-3,9 10-8,-12-1-12,1-1-8,8 7 0</inkml:trace>
  <inkml:trace contextRef="#ctx0" brushRef="#br0" timeOffset="5469">1715 632 57,'0'-2'16,"0"4"-3,0-2-1,0 0-2,0 5 0,0 3-1,0 5 0,-3 3-2,3 8 0,0-1 0,0 9-2,-2-1 0,2 2-2,-3-7 0,3 0-2,0-7 0,0-3 0,-2-6 0,2-7 0,0-3 0,0-3-1,2-7 1,1-4 1,-1-7-3,4-2 2,-1-6-2,3 0 1,0-1-2,0 1 2,-1 3-1,7 2 0,-6 9 0,0 2 1,3 5 0,-3 2 0,0 6 0,-1 6 1,-1 2 1,2 7 0,-6 6 0,3 3 0,-2 5 1,0 5-2,-1-2 1,1-3-1,0-2 0,-1-6-1,-2-3 1,3-5-1,-3-2 0,2-9 1,-2 1-1,0-6 1,0-2-1,0-3 1,3-2-1,0-9 0,-1-4-1,4-1 1,1-5-1,1-1 0,5 1 0,-2 0 0,2 6 1,0 4-1,0 6 0,0 5 1,-2 6 0,-3 4 1,-6 6 0,1 8 0,0 2 0,-3 6 1,2 2 1,1 3-2,-3 4 1,5-7-1,-2 0 0,2-5 0,0-2-1,-2-6-3,2-3-5,-7-7-11,2-3-19,2 5 1,-4-5-1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48.9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1 203 47,'-5'-5'19,"8"8"-1,-1 2-2,1-8-2,5 11-1,-5-10-1,10 7-2,-5-8-1,10 3-3,-1-2-1,4-4-1,2 1-1,9-3 0,-1 0-1,4-3 1,5 0-2,2 4 1,-2-4-1,0 6 0,-6-8 0,0 7-1,-7 6 1,-6 0-1,-8 0 0,-5 6 0,-5 2 0,-3-1 1,-3 4-1,-2-3 0,2 0 1,-2-6-2,2 6 0,1-4-2,-1 1-3,-2-10-7,5 10-11,0 0-12,-8-15 1</inkml:trace>
  <inkml:trace contextRef="#ctx0" brushRef="#br0" timeOffset="531">287 0 62,'-3'-2'19,"3"4"-2,0-2-3,0 0-2,3 6-1,-6-4-2,6 9-1,-3-3 0,0 5-1,0-3 0,3 9-2,-6-1 0,8 6-1,-5-3 0,3 7-1,-1 2 0,1-1 0,-3-3-1,3 1 0,-3-1-1,2-8 0,-2-2-1,3-8 0,-3 2-1,0-7-2,5 0-6,-7-11-8,7 0-19,0 3-2,-5-6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8:51.29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 16 56,'-3'0'14,"3"0"-2,0 0-2,0 0-2,0 3-1,0-3 0,3 8-2,-6-3 0,6 5-1,-6 6 0,6 3 0,-3 9 0,5 7-1,-5 1 0,5 9-1,-2 0 0,2 2 0,-2 0 0,0-5-1,-1-5-1,1-3 1,-3-8 0,5-10 0,-8-3 0,3-2 1,0-6-1,0-5 1,0-5-1,0-1 1,0-2-1,3-2 0,-3-6-1,3-5 0,-1 0 0,4-8 0,-1-2 0,5-3 0,-2-6 0,5 4 0,3-1 0,-3 0 0,3 6 0,2 2 0,-2 2 0,0 6 0,0 6-1,2 4 1,-5 3 0,3 3 0,-3 5 0,-2 3 1,-1 5-1,1 5 0,-6 2 0,0 4 1,-2 4 0,2 6-1,-5 3 1,0 2-1,-3 0 0,1 0 0,-4 3 1,4-3-1,-3-5 0,-1-3 0,1-5 0,0-5 1,2 0-1,1-11 1,-1 0-1,3-10 1,0 0-1,3-6 0,2-5 0,0-7 0,0-3 0,3-3-1,5-5 1,0-3 0,6-3 0,2 1 0,0 2 0,2 3 0,-2 3-1,0 2 2,0 8-2,-5 5 1,-3 3 0,-5 8 0,-3 5 0,-2 5 0,-3 5 1,0 4 1,0 9 0,0 6-1,3 5 2,-3 3-1,2 5 0,-2 0-1,3 3 1,0-3-1,-6-6 0,8-2-1,-5-2 1,0-6-1,0-2-1,-5-8-1,5-1-3,-5-7-5,7 5-11,-2 0-15,-2-10 0,7 5 0</inkml:trace>
  <inkml:trace contextRef="#ctx0" brushRef="#br0" timeOffset="1110">783 701 62,'-3'-2'18,"3"2"-2,3-3-1,-6-2-2,6 2-1,-9-5-2,9 3-2,-11-5-1,11 4-2,-8-4-1,2 2 0,-5 3-1,3 2-1,-3-2 0,0 7-1,3 1 0,-3 2-1,-5 6 1,2-1-1,-4 9 0,1-1 0,-1 8 0,-4 1 1,4 4 0,1 3-2,1-5 2,8 3-1,2-6 0,9-5 0,7-5 1,8-8-1,5-3 0,8-5 1,3-5-1,5 2-1,0-5-3,-3-5-2,1 10-8,-11-5-13,-11-5-9,3 13 1</inkml:trace>
  <inkml:trace contextRef="#ctx0" brushRef="#br0" timeOffset="2219">1095 92 59,'-3'0'14,"3"0"-2,0 0-1,0 0-1,3 0-2,-3 0-1,3 0-1,-3 0-1,2 0-1,-2 0 1,3 0-1,-6 0 0,6 3 0,-3-6-1,0 6 1,0-6-1,0 6 0,0-6 0,0 6-1,0-6-1,0 3 1,0 0-1,0 3 0,0-3 1,3 3-1,-1-3 0,1 7 0,-1 1 1,6 5 0,0 8 0,3 6-1,-1 7 1,6 3-1,-3 2 1,3 8-1,0-2 0,-1-3 0,1-5-1,-5-3 1,2-5-1,-5-8 1,0-6 0,-1-7 0,-1 0 0,-1-11 0,0-2 0,0-5-1,1-11 1,2-3 0,-1-7 0,4-4-1,-3-4 0,2-3 0,3-5 0,6 0 0,-6 5 0,5 0 0,-5 2 0,6 6 1,-6 5-2,-3 6 1,1 4 0,-6 6 0,0 3 0,-5 4-1,0 1 0,0 2-1,0 3-2,-2 0-1,4 3-2,-4-3-4,4 8-8,-4 0-12,-1-3-4,3 11-1</inkml:trace>
  <inkml:trace contextRef="#ctx0" brushRef="#br0" timeOffset="3688">1646 715 61,'0'-8'24,"3"8"-3,0-6-1,-3 1-4,5 0-2,-5-6-4,0 4-3,0-7-2,0 1-2,-5 0 0,2 3-1,-5 2 0,3 2 0,-3 4-1,-2 4 0,-4 6 0,4 5 0,-6 3 0,3 5-1,-3 0 0,6 6 0,-1-4 0,6 3 1,5 3 0,3 0-1,7-5 2,3-1-1,8-7 1,6-8-1,7-8 0,8-8-1,5-8-4,5-12-8,-2-1-25,3 8 0,-16-3-1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9:20.15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0 189 51,'0'-10'14,"3"7"0,0-5-2,-1 5 0,-2 1-1,0-3-2,6 7 0,-9-4-1,6 7-1,-3-3-1,5 12 0,-5-1-2,5 8 0,0 5 0,8 5-1,1 4-1,1 4 0,6 0 0,0 1-1,3 2 1,0-3-2,-2 0 1,2-2-1,-3-8 1,-3 0-1,1-3 1,-1-5-1,-5-8 0,-2-2 1,-4-3 0,1-3 0,-5-2 0,0-6 1,-1-2-1,-2-3 0,0-5 1,0-3-1,3-10 0,0-3-1,-1-8 0,3-5 0,1-10 0,4-1 0,1-2-1,-1-5 1,6 4 0,0-1-1,-3 7 2,3 5-2,-3 8 1,-3 9 0,-2 7 0,-3 5 0,3 8 0,-8 3-1,0 2 1,0 3-2,0 5-1,-5-2-4,10 7-9,-10 1-12,2-1-8,6 9 1</inkml:trace>
  <inkml:trace contextRef="#ctx0" brushRef="#br0" timeOffset="781">760 817 60,'-8'-8'27,"8"2"-6,0 1-4,-3-5-3,3 2-4,-5-5-1,2 5-3,-4-5 0,4 7-2,-5-4 0,0 5-2,-2 2 0,-1 3 0,-2 5-1,3 3 0,-4 5 0,1 6-1,-2 2 1,1 2 1,-1 6-1,4 3 0,3-1 0,6 1 1,2-1 0,2-2 0,9-3-1,7-5 1,6-5 0,7-5 0,6-6 0,5-5-1,5-5 1,3-1-1,-3 1-1,-3-5-1,-2-1-2,-13 3-2,0 8-5,-16-8-10,-3 6-16,-2 4-3,-5-2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9:21.609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8 946 73,'-8'-2'25,"8"-1"-3,0 3-2,0-3-6,0 9-2,0-9-2,0 6-1,0-3-2,8 5-1,-5-5-1,4 3 0,4-3-1,7 2-1,6-4 0,10 2-1,8-6 0,5 4-1,3-4 0,5 4 0,0-1-1,-5 1 0,-5 2 0,-11-3-1,-8 6 0,-5-3 0,-5 0-1,-8 0-1,-3 2-2,-7-4-2,4 9-3,-12-14-6,10 14-8,-6-7-11,-1 0-2,-1 6-1</inkml:trace>
  <inkml:trace contextRef="#ctx0" brushRef="#br0" timeOffset="500">26 1135 55,'-5'0'24,"10"3"-2,-2 2-2,2-10-3,8 10 0,-2-10-2,12 5-1,-2-11-3,16 11-1,-3-5-2,11 5-2,0-10-1,2 10-1,0 0-1,0 8-2,-7-3 0,-6 0-1,-5 3-1,-8 0-2,-8 2-5,-13-7-12,-3 5-21,-5 0 0,-5-3 0</inkml:trace>
  <inkml:trace contextRef="#ctx0" brushRef="#br0" timeOffset="2156">1381 467 55,'5'18'12,"-2"6"0,2 5 0,0 1-1,3 10-2,-3 2-2,6-3-3,-1 6-1,1-1-1,-1-4-1,1-6 0,-1-3 0,-2-10 0,-2-2 1,-4-9 0,1-7 0,-6-8 0,1-6 1,-1-10-1,-2-3-1,-1-7 0,1-3 0,3-6-1,2-2 0,2 3 0,6-6 1,-3 9-1,14-1 1,-6 4 0,8 7 0,0-3 0,8 8 0,-3 2 0,0 11-1,1 1 1,-4 9 0,-7 14 1,2 10 0,-5 6 0,-2 7 1,-3 7 0,-3 4 0,0 0 0,1 3 0,-1-9-2,-3-4 1,-2-6-1,3-8 0,-3-5 0,0-8 1,-3-5 0,3-8-1,-2-8 1,2-2 0,-3-9-1,3-7 0,0-3-1,3-10 0,2-3-1,0-3 0,11-2 0,2 0 1,1 5-1,2 1 0,0 12 0,0 8 1,-3 0-1,-2 15 0,-6 6 2,-4 16 0,-1 5 0,-2 11 0,-1 2 1,1 7 0,-3 3 0,5 4 0,0-4-1,1-2 0,-4-5 0,6-3-2,3-8-2,-6-7-7,8-3-18,0-6-9,-5-7 1,2-3-2</inkml:trace>
  <inkml:trace contextRef="#ctx0" brushRef="#br0" timeOffset="2984">2260 889 46,'-2'2'22,"4"3"-5,1 3-1,0 0-1,5 13-1,-6-5-1,1 5-3,2 3-2,3-3-2,-5 7-3,2-4 0,-5 0-2,0-6 0,2-2 1,-2-6 0,0-2-1,3-3 0,-6-5 1,3-2-1,0-9 0,0 1 1,3-6-2,2-2 0,1-3 0,1-3 0,7-2-1,-4 5 1,3 0-1,3 2 1,-3 1-1,0 8 1,0 7-1,-2 3 1,-3 8 0,0 2 1,-6 11-1,6 0 0,-3 3 1,-2 2 0,0-2-1,-1-1 1,1-4-1,-3-3 1,0-6-1,2-2 1,1-8 0,-3-3-1,3-7 1,2-3 0,3-6-1,0-2 0,5-8 0,0 3-1,3 0 1,-1 0-1,1 7 0,-3 1 0,-2 13 1,-6 5-1,-2 5 1,-3 16 1,-3-3 0,0 9 0,1 1 0,2 1 0,-3 0 1,6 0-2,2-8 1,0-3-5,3-2-7,-2-8-16,1-11-9,7 1 0,-7-14 0</inkml:trace>
  <inkml:trace contextRef="#ctx0" brushRef="#br0" timeOffset="3687">2753 496 78,'0'-11'35,"-2"-4"-1,0 1-21,4 14-3,3-2-4,0 7-1,3 8-1,0 6-1,0 7 0,2 5 0,-7 8 0,10 5 0,-5 4 0,2 4-1,1-7 0,2-1-1,0-4 0,8-9 0,-8-2 0,8-8 0,-3-8-1,-2-8 1,-3-7 0,-2-6-1,-1-10 1,-4-6-1,-4-10 1,1-8-1,-1-5 0,1-6 0,2-2 0,-2 2 0,-3 9-1,0 0 1,0 10 0,-3 5 0,1 11-1,2 2 0,-3 11-2,0 0-3,3 10-7,0-3-17,-2 4-8,4 9 0,-2-1-1</inkml:trace>
  <inkml:trace contextRef="#ctx0" brushRef="#br0" timeOffset="4234">3173 812 62,'0'3'17,"5"2"-1,-2 6-2,-3 2-1,8 8-1,-8 3-2,5 7-1,-5-2-2,3 5-2,-3 0-1,5 0-2,-8-7 1,6-4-1,-6-7 0,3-8-1,0-8 1,3-3 0,-3-15-1,3-1 1,-1-9-2,3-1 0,3-5 0,0-1-1,0 4 1,3 2-1,2 3 1,-3 5-1,1 10 1,2 3-1,-8 14 2,3 4 0,-8 9 0,0 4 1,0 9-1,-5 2 2,-1 3-2,4-3 1,-1 0 0,1-5-1,2-8 0,0-6 0,2-9 0,6-6 0,-3-6 0,6-12-1,2-6 0,0-4 1,3-7-1,2 4 0,3-1 0,-2 6-1,2 8 1,-6 5 0,1 10 0,-5 11 1,-6 5-1,0 11 2,-8 2-1,3 5 1,0 1-1,3 2 1,-3-2-1,3-4-2,-1-1 0,1-6-7,7 2-8,-4-4-17,-6-6-6,0 0 0</inkml:trace>
  <inkml:trace contextRef="#ctx0" brushRef="#br0" timeOffset="5828">1384 1508 60,'-8'-2'13,"10"2"0,-2 0-1,6-3-2,1 3-1,4-3-1,5 6 0,-3-8 0,10 5 0,4-6 0,15 4 0,8-6-2,18 3 0,16-8-2,18-1-1,14-1 0,18-4-2,13 1 1,15-6-2,9-2 0,8 5-1,-2-5 0,4 0 0,-7 7-1,-12-2-1,-12 8-4,-29-3-6,-21 8-6,-30 0 1,-22 6-2,-25 2-5,-20-3-5</inkml:trace>
  <inkml:trace contextRef="#ctx0" brushRef="#br0" timeOffset="6422">2389 1626 50,'-3'3'11,"9"5"0,-4 5 1,1 5-1,2 11 1,-2 7-1,2 9 1,-5 2-2,5 8-1,-5-5-3,3 2-1,-3-7-2,3-6-1,-3-12 1,0-6-1,2-11 0,1-10 0,-3-10-1,0-6 1,0-8-1,0-5 0,0-7 0,0-12-1,2 1 0,1-3 0,5 3-1,2 2 1,6 6 0,0 3 0,2 7-1,6 11 1,-3 7 0,0 11 1,-3 8 0,1 13 2,-6 8-1,-3 10 1,-4 3-1,2 7 1,-8-1-1,2 2 0,3-11-1,-2-2 0,0-14-1,-1-9 1,1-4 0,2-15 0,0-6 0,-2-7-1,5-11 1,0-8-1,2-5 0,6-2-1,2 2 0,3 0 1,-1 10-1,1 3 0,-2 12 0,-1 14 1,-5 10 0,0 14 1,-7 8-1,-1 5 1,-2 3 0,2 2 0,0 8-1,0-12-2,6 9-6,-11-15-13,10-5-17,3 7 1,1-10-1</inkml:trace>
  <inkml:trace contextRef="#ctx0" brushRef="#br0" timeOffset="7125">3239 2087 51,'0'0'35,"-6"-13"2,6 3-7,3 7-12,-6-10-5,3 8-3,-10-3-3,-1 11-2,-4-3 0,-1 10-1,-5 1-1,-3 10-1,1 0 0,2 7 0,0 1 0,10 0-1,3-3 0,8-5 0,11-2-1,10-9 0,10-4 0,6-6-1,10-6-3,6-7-3,10 5-13,-3-2-20,1-9-1,-6 4 0</inkml:trace>
  <inkml:trace contextRef="#ctx0" brushRef="#br0" timeOffset="7828">4378 986 60,'0'2'17,"3"6"-1,2-3 0,3 3-2,8 0-1,-1-5-4,12 2-2,-1-5-1,11-3-3,-1-2-1,9-3 0,-3 0-2,-5 3-2,0 0-1,-16 0-3,2 5-7,-10 0-8,-10 0-8,-3 5-4</inkml:trace>
  <inkml:trace contextRef="#ctx0" brushRef="#br0" timeOffset="8187">4428 1135 61,'5'0'19,"-2"3"0,-1-6-2,6 6-1,0-6-1,8 9-2,0-14-2,7 10-1,4-10-2,7 8-2,0-7 0,3 7-2,-3-6-2,-3 4 0,-2 2-2,-3 0-1,-7 0-3,-11 0-6,0 5-11,-3 3-17,-5-8 0,0 2 0</inkml:trace>
  <inkml:trace contextRef="#ctx0" brushRef="#br0" timeOffset="9687">5365 548 51,'0'0'12,"3"6"1,-3-1-1,2 0-1,-2 5-1,3 5 0,0 4-1,-1-1-1,1 0-3,0-2-2,2 0-1,-3-3 0,-2-2 0,3-6-1,0-5 1,-3-3 0,2-2-1,-2-6 1,0 1-1,0-6 0,0 3-1,0-8 1,0 5-1,-2 1 0,2-1 0,0 5 0,0 7 0,0-6 0,0 10 0,0-6 0,5 6 0,0 0 1,6 0 0,4 0 0,9 3 0,0-6 1,10 1-1,0-1 1,13-5-1,-7 0 0,4 0 0,-7 3 0,0 0-1,-14 2 2,-4 3-1,-9 3 2,-4 10-1,-9 0 2,-2 8-1,-6-3 1,3 13 0,-2 1-1,-1 7-1,-2 3 0,5 3 0,-2 2-2,2-3 1,5 1-1,-2-6 0,-3-2-1,6-8 0,-1-8-4,-2-8-4,7 0-11,-2-7-15,0-9-3,6 0 0</inkml:trace>
  <inkml:trace contextRef="#ctx0" brushRef="#br0" timeOffset="10359">6344 568 70,'-10'0'32,"-1"6"-11,4 1-6,-9-4-2,5 8-3,-10-9-2,3 9-3,-11-6-1,3 0 0,-14-2-2,6-1 1,-2 1-1,1-3 0,1-3 0,8 1 0,5-1 0,5-2 0,11 0-1,2-1 0,6 1 0,5 3-1,2-1 0,1 3 0,-3 8 0,-3 2 0,0 6 0,-2 5 1,-6 3-1,3 2 1,-5 0-1,0 3 1,0-3-1,-1-2 1,1-3-1,2-3 0,1-2 0,2-3 0,-3-2 0,3-1 0,3-5-1,-1 1 0,4-6 1,-1 0-2,5-6 1,4 1-1,1 0 1,4 0-1,4-3 1,1 3 0,2 2 0,0 0 1,1 3 0,-4 6 1,-4 1-1,-1 4 1,-5 5 0,-5-1 0,-3 1 0,-2 3 0,-6-1-1,1 0 2,-9 1-1,3-1 1,-7-5-1,-6 0 0,-3-2 1,0-6-1,-2 0 0,2-2-1,-2-3 0,5-3-1,5 1-2,1-6-5,9 5-13,4 1-15,-1-9-1,8 8-1</inkml:trace>
  <inkml:trace contextRef="#ctx0" brushRef="#br0" timeOffset="11109">6562 540 52,'8'-2'31,"-8"-3"1,0 2-9,3 16-6,-3-5-4,5 15-3,-5-2-1,3 10-2,-3 6 0,5 2-1,-5 6-3,3-3-1,-3 0 0,0-3-1,-3-5-2,0-5 1,3-3-6,-5-10-5,5-3-18,0-5-9,-3-10-1,6-4 0</inkml:trace>
  <inkml:trace contextRef="#ctx0" brushRef="#br0" timeOffset="11391">6762 702 59,'3'-5'33,"2"8"2,-5-1-14,-5 1-6,7 10-5,-7-8-3,2 8-1,-5 0-2,3 3 0,-8-5-1,3 2 0,-4-3-2,-1 1 0,-1-3 0,3 2-1,-3-5 1,5 3-1,4 3-1,1-1 1,4-2 0,2 0 1,2 0-1,6 2 0,5-2 0,3-2 0,3 1 0,4-1 1,3-4-3,1 1-1,7 2-4,-8-10-6,8 5-9,-2-5-8,-1-3-2,-2 0 0</inkml:trace>
  <inkml:trace contextRef="#ctx0" brushRef="#br0" timeOffset="11719">7093 760 48,'-3'-18'19,"6"7"0,-9 3-3,1-2 0,-3 10-3,-5-6-1,3 9-2,-9 2-1,4 8-2,-4 1-1,1 4-1,-3 6-1,5 2-1,3-3 0,2 1-1,11-3 0,6-3-1,4-7 0,9-3 0,-1-8 0,6-3 0,-3-5-1,2-5 1,-2 0-1,-2-3 0,-6-2 0,-3 2 0,-2 0 0,-5 3 0,-1 3 0,-4 2 0,-1 3 0,0 5 0,-2 2 0,0 9 0,0 2 1,-1 11-1,4 2 1,-1 8 0,3 8 0,0 5 1,5 6 0,3 7 0,-5-5-1,2-2 0,-2-1 1,-3-4-1,-5-6 0,-3-8 0,-8-11-1,-5-7 0,-11-8 0,-2-8-1,-5-8-1,-6-8 0,3 1-3,-2-9-3,12 8-9,1-7-13,7 2-9,14 2 1</inkml:trace>
  <inkml:trace contextRef="#ctx0" brushRef="#br0" timeOffset="12609">5552 257 48,'-3'-3'11,"-2"3"0,-1 0 1,-1 3 0,-4-1-1,-5 4-1,1 2-1,-9-1 0,6 7-1,-11-4 0,2 11 0,-7-5-2,5 10 1,-10 3-1,8 10-1,-6 6 0,8 13-1,0 6 0,8 10-1,5 2-1,11 5 0,16 1-2,7-6 0,13 0 0,6-8-3,13-5-5,3-15-7,17-9-20,1-5-2,8-18-1</inkml:trace>
  <inkml:trace contextRef="#ctx0" brushRef="#br0" timeOffset="13203">7116 181 50,'8'5'11,"0"-2"0,5 4 1,3 4 0,-3 5 3,13 7 0,-5 4 0,11 12-1,-6 6-1,11 12-1,-6 1-4,3 18-1,-7-8-2,-1 5-2,-16-5-1,-4 1-1,-12-12 0,-9-4 0,-9-9-1,-2-4 0,-6-11 0,1-6-2,5-4-2,-3-9-4,13 3-10,-2-13-13,7-5-6,14 0-1</inkml:trace>
  <inkml:trace contextRef="#ctx0" brushRef="#br0" timeOffset="13625">7704 228 48,'-13'16'16,"-5"7"2,-3 11 0,0 16-1,-3 3 0,6 15-2,-6 0-3,8 8-2,3-3-3,13-2-2,11-5-2,7-9-2,8-9-3,6-12-10,7-9-21,14-1-2,-14-13-1</inkml:trace>
  <inkml:trace contextRef="#ctx0" brushRef="#br0" timeOffset="17000">885 1049 49,'5'0'22,"-2"0"0,-1 0-1,4 2-1,-6-4-3,10 7-1,-10-10-2,11 10-2,-6-10-2,11 5-2,-6-6-2,11 1-1,0-3-1,3 3-2,-3 0 0,2-3-4,-2 5-6,-13 3-32,-5-2-1,-11 2 0,-16 2 1</inkml:trace>
  <inkml:trace contextRef="#ctx0" brushRef="#br0" timeOffset="26500">8004 438 47,'-3'-8'17,"6"13"-2,-3-10-1,-3 10-2,0 1-1,-4 4-2,-1 11-1,-8 0-1,5 11 0,-7 2-2,5 4 0,-3 4-2,0 3 0,14-6-2,-1-5 1,8 0-1,9-7 0,-1-9 0,8-5 0,5-5 0,8-13 0,0-3 0,0-5-1,0-13 1,-2-6-1,-3-5 1,-6 1-2,-7-6 2,-5 0-1,-11-3 1,-6 7 1,-9 1-1,-4 8 2,-10 3-1,3 7 1,-5 6-1,2 8 0,3 7-1,2 1 0,0 13-1,9 5-2,1 3-3,4-3-6,10 7-13,0 1-11,0-6-1,10 6 0</inkml:trace>
  <inkml:trace contextRef="#ctx0" brushRef="#br0" timeOffset="27016">8428 770 52,'-8'0'37,"8"6"0,-8-4 1,-2-4-20,10 10-8,-6-8-2,9 5-3,0-5-2,-1 0 0,1-3-2,-3 3-1,5 0-3,-5-2-3,5 2-11,-7 5-20,-1-8-1,3 6 0</inkml:trace>
  <inkml:trace contextRef="#ctx0" brushRef="#br0" timeOffset="27359">8990 370 46,'2'2'32,"-7"-4"2,5-1-2,0 6-21,-8-3-3,6 2-1,-9-2-1,1 3-1,-9-3-2,4 3 1,-9-6-1,3 6 0,-8-6 0,3 3-1,0-3 0,5 1-1,0-1 0,2 0 0,6 1 0,3-1-1,4 1 1,6-1-1,0 3 0,0-3 0,0 1-1,0 2 1,0 5-1,0 0 1,-5 3 0,2 3 0,-2 2-1,5 2 2,-10 7-1,7-4 0,0 3 1,1 0-1,4-3 1,1 1-1,2-6 0,3 3 0,5-11 1,0 0-2,6-1 0,-1-4-1,8 0 0,3 0 0,5 0 0,3 0 0,0 0 0,2 6 0,-7 4 1,-1 1 1,-7 2 0,-11 5 1,-5 3-1,-8 0 2,-8 3-1,-2-3 1,-4 0-1,-1 0 1,-6-6-1,0 1 1,-3-5-2,-5-1 0,3-5-2,-3-5-4,8 3-10,-3-6-14,1-2-7,12-3 0</inkml:trace>
  <inkml:trace contextRef="#ctx0" brushRef="#br0" timeOffset="28031">9323 328 72,'5'-3'32,"-12"0"-7,-4 1-9,6 15-1,-11-5-4,3 13-2,-8 5-2,5 8-1,-5 0-1,3 3-1,2 5-1,8-3 0,6-3-1,9-4-1,9-9 0,8-4 0,7-9 1,9-7-1,-4-8 0,6-8-1,-5-8 1,0-11 0,-11-5-1,-2-1 0,-11-4 0,-10 0 0,-6 0 0,-5 8-1,-8 2-1,-2 9-1,-3 9-2,-5 1-4,10 13-10,-5 0-15,5 0-5,8 8 1</inkml:trace>
  <inkml:trace contextRef="#ctx0" brushRef="#br0" timeOffset="28453">9725 414 67,'10'11'33,"-7"-6"3,-3 11-17,8 10-8,-8 0-2,8 9-2,-6 0-2,4 2-2,-4 0 0,4-6-2,-1-7 0,-3-6 0,-2-10 0,3-5 1,-3-8-1,0-9-1,0-7 1,0-2 0,5-6-1,1-3 0,-1-2 0,3 4 0,0 1-1,-1 8 1,4 0-1,-1 8 0,1 8 0,-3 5 0,0 7 1,0 4 0,-1 2 0,-1 5 0,-1 1 0,-2-1 1,2 3-1,-5-1 0,5-4 1,-5-3-1,3-2 1,-1-6 0,1-3 0,0-7-1,2 0 1,0-6 0,-2-2-1,7-8 1,1 1-2,-1-1 1,6 0 0,-3 3-1,0 5 0,0 2 1,0 6-1,-5 5 1,0 11 1,3 4-1,-9 4 1,4 2 0,1 2 0,-4 0 0,5 1 0,-3-1-2,6-4-4,-6-9-13,3-5-19,8 1-1,-3-12 0</inkml:trace>
  <inkml:trace contextRef="#ctx0" brushRef="#br0" timeOffset="29078">10421 283 77,'-3'-3'36,"6"9"-8,-6 12-9,-10 0-3,2 19-4,-7 0-1,0 13-3,-6-3-3,0 8-1,-2-3-1,2 0-2,-2-2 0,5-13-2,3-3-5,2-13-6,11-5-19,2-6-8,3-10 0,8-5 0</inkml:trace>
  <inkml:trace contextRef="#ctx0" brushRef="#br0" timeOffset="29344">10646 470 47,'0'0'34,"-8"-8"2,-2 8 1,2 2-18,-10-4-8,-3 10-2,-6-3-3,6 8-2,-10-3 0,7 4-3,1-4 0,4 3-1,6 0 1,11 0-1,9-6 0,7 4 0,7-1 0,5-2 1,3 8-1,0-3 0,-1 0 0,-4 0 1,-8-2-1,-8 5 1,-6-6 0,-7 3 0,-5-5 0,-9 0 0,-4-3 0,-4-5 0,-2 0-1,-2 0-1,2-5-1,0-3-5,11 3-9,-1-3-19,6-10-4,13 2 0</inkml:trace>
  <inkml:trace contextRef="#ctx0" brushRef="#br0" timeOffset="29781">10733 0 70,'18'0'33,"11"5"-10,5 18-4,-5-2 0,13 16-3,-10 5-3,2 11-3,-10-1-2,-6 11-1,-13-2-3,-2 2-2,-14 0 0,-10-3-3,-5-8-4,-11-10-12,-5-3-22,-5-5 0,-3-8-1,-5-5 0</inkml:trace>
  <inkml:trace contextRef="#ctx0" brushRef="#br0" timeOffset="34984">5032 1674 61,'0'0'27,"-8"-6"-2,-5 6-4,13 0-3,-13-5-3,13 10-1,-11-10-2,11 5-2,-2 0-1,2 0-2,0 0-1,7 5-2,1-5-1,11 0-1,7 0 0,-2 0 0,7 0-1,3 6 0,-5-6-1,-3 0-1,-2 5-2,-14-10-9,4 5-29,-9 0-2,-8 0 2,1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9:53.39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34 187 46,'3'5'11,"-1"5"0,-2 4 1,0 7 0,-2 7-1,-1 7 0,-2 3-1,-1 4-2,4 3-3,-3-3 0,2 2-3,0-7 0,-2-11-3,5 0-3,-3-10-10,3-8-12,8 0-4</inkml:trace>
  <inkml:trace contextRef="#ctx0" brushRef="#br0" timeOffset="391">270 218 67,'0'0'16,"5"-2"-2,-2 2-1,8 0-2,-6-6-1,16 4 0,0-9 0,10 9 0,-2-12-1,8 12-2,-3-9 0,3 11-1,-4-5-2,-1 8-1,-6 5-1,-5 2-1,-8 6-1,-8 5 1,-7 2-1,-6 6 0,-5 3 1,-8 1-1,-6-2 1,-2-2-2,-4 3 2,2-11-2,2 0 2,0-5-2,8-3 1,5-8 0,11-2 0,5-3 0,8 0 0,8-3 0,7 0 0,9 1 0,2-4 0,8 4 0,9-3 0,2-1 1,2-2-2,-2-2-4,10 7-14,-14-2-18,-7-8 0,-5 5 0</inkml:trace>
  <inkml:trace contextRef="#ctx0" brushRef="#br0" timeOffset="891">1188 160 66,'3'-7'32,"-6"4"-12,-2-5-7,5 11-1,-5-6-2,2 8-2,-8-2-2,4 13 0,-12-6-1,3 6 1,-7 2-1,2 9-1,-3-1 0,3 5-1,8 3 0,0 0-1,13-3-1,0-2 0,13-5 0,8-3 0,5-8 1,8-3-2,-5-10 1,11-10 1,2-6-2,-6-5 2,-7-5-2,-2-8 1,-9-1-1,-10-3 1,-11-1-2,-5 2 1,-10 0 0,-6 6-1,-2 4 0,-3 4-1,6 7-3,-1 0-6,11 14-11,2-1-12,6 0-4,10 6-1</inkml:trace>
  <inkml:trace contextRef="#ctx0" brushRef="#br0" timeOffset="1735">1589 0 71,'-2'16'22,"0"5"0,-4 8-2,4 5-3,-6 0-4,10 8-4,-4-5-4,4 2-1,1-7-2,5-1 0,1-8-3,-1-7-3,5 5-10,-7-11-17,-1-10-4,5 3-1</inkml:trace>
  <inkml:trace contextRef="#ctx0" brushRef="#br0" timeOffset="1985">1786 153 65,'0'2'33,"-11"-4"1,6-1-14,-3 11-9,-8-6-3,6 9 0,-9-6-4,6 3 0,-5 0-2,0 0 1,-1 0-2,1 2 0,-3 1-1,5-1 1,4 1-1,-4 2 0,8-3 1,8 3-1,0-2 0,8-1 1,0 1-1,9-3 0,4-1 0,6-2 0,4 0-1,-2-2-4,10 2-12,-4-2-17,1-3-2,9 0-1</inkml:trace>
  <inkml:trace contextRef="#ctx0" brushRef="#br0" timeOffset="2281">2116 247 52,'-10'-18'31,"10"7"-7,-5 1-4,-3-3-5,0 7-3,-5-2-2,8 8-3,-11-5-1,-3 10-1,-4 1-1,2 7-1,-3 0-1,3 8 1,0-3-1,5 9 0,3-6-1,11 0 0,4-7 0,6-1 0,8-7-1,2-1 0,3-8 1,0-5-1,0-2 0,0-5 0,-8-1 1,3-2-1,-8-3 0,3 3 0,-9 2 1,1 3-1,-3 2 0,0 6 0,0 5 0,0 8 1,-3 5 0,3 8 1,0 5 1,5 14-1,-2 1 1,2 9 0,1-3 0,-1 3-1,-5-8 0,0 0-1,-8-11 0,-5-7-2,-3-8-1,-8-11-2,3-2-5,-10-17-14,2-1-17,0-4-1,-5-7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30:00.9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19 0 63,'-10'6'19,"7"4"0,-2 6-4,5 2 0,8 9-3,-3 1-2,13 17-1,1-3-2,7 13-1,-3-2-2,9 4-1,-8-4-1,2-6-1,-5-7 0,-3-9 0,-7-10 0,2-8 1,-5-7-1,-8-12 1,2-9 0,1-6 0,0-16 0,2-5-1,3-13 0,-3-8-1,3 2 1,0 1-1,0 5 0,2 7 0,-7 17 0,2 5-1,-2 13 0,-1 5-1,1 8-2,-1-3-5,6 11-5,-5-5-8,5 4-9,2 4-5,-2-1 0</inkml:trace>
  <inkml:trace contextRef="#ctx0" brushRef="#br0" timeOffset="531">604 518 49,'0'-6'23,"-5"1"-1,0 0-2,0 2-3,-6 1-3,3 7-2,-5-5-3,3 8-3,-6-3-1,5 6 0,-7 2-1,8 5-2,-4 0 1,4 9-1,-1-4 0,6 6 0,3 3 0,2-3-2,7-1 1,7-7 1,1-2-2,9-11 1,7 2 0,4-10-2,1-2-3,-4-14-11,5 0-22,-1 3 0,-4-8-1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39.3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522 110 46,'-5'3'25,"-6"-3"-2,1 2-2,-6 1-5,-5-3-3,0 2-3,-8-2-2,3 6-2,-11-6-1,-5 5-1,-5 0-1,2 0-1,-2-2 0,5 2 0,0-2-1,11 2 0,2-2-1,16 2 1,5 0-1,10 3 1,9 0-1,7 0 0,3 3 0,8 2 0,5 0 0,6 3 1,-1-3-1,3 0 0,3 0 0,-3-2 0,2 0 0,-2-1 0,-8-2 0,-7 0 0,-12 0 0,-9 0 0,-6 2 1,-14 1-1,-12 2 0,-3-2 0,-13 2 0,0 0 1,-5 0-1,2 5 0,1-5 0,-1 3 0,6 0 0,5-3 1,5 3-2,8-6 1,10 3 0,9-2 0,7 2 0,8-5 0,11 2 0,2-4 1,8-1-1,8 3 0,5 0 1,11-3-1,2-2 1,3-3-1,-2 5-2,2-8-3,-8 8-7,0-7-16,-13-3-7,-5 5-2</inkml:trace>
  <inkml:trace contextRef="#ctx0" brushRef="#br0" timeOffset="765">1158 0 64,'0'2'18,"3"6"-1,-6-3-1,6 9-1,-6-1-2,6 13-1,-3-2-3,5 18-1,-7 0-1,7 10-2,-5 3-1,3 4-1,-3 4-2,5-5 1,-5-3 0,5-8-2,-5-5 0,5-8-1,-2-7-1,2-12-4,0 1-3,-5-11-8,6-5-11,-4-5-7,1-8-1</inkml:trace>
  <inkml:trace contextRef="#ctx0" brushRef="#br0" timeOffset="1156">1109 52 55,'13'-2'19,"5"2"0,6 0-1,2-6 0,11 9-3,-1-6-3,14 6-1,-2-3-2,9 8-3,-9-3 0,4 8-3,-10-2 0,-3 4-2,-7 4 0,-11 2 0,-11 0-1,-7 0 1,-11 3 0,-8-1 0,-10 1 0,-5-1 0,-9-3-1,-7 1 1,5-5-1,-5-1 1,-6-2-1,14 1 0,2-7 0,6 4-1,10-3-2,2-6-3,14 9-7,2-11-9,9 0-14,12 8-1,-2-6 1</inkml:trace>
  <inkml:trace contextRef="#ctx0" brushRef="#br0" timeOffset="1625">1657 694 67,'-5'0'32,"5"8"-12,0 10-3,0-7-3,0 15-3,0-3-1,0 9-3,0 2-2,0 6 0,-5-3-2,2 0-1,-2 0-1,0-6 1,2-7-2,0-6 1,1-2 0,2-8-1,-3-8 0,3-8 0,-3-2-1,3-6 0,-2-5 0,2-8-1,0-3 1,0-4-1,8-4 1,-3-5 1,3 0-1,5 0 0,3 3 1,-3 6 0,8 4 0,-3 11 1,1 3-1,-4 10 1,-1 8 0,-1 10-1,-3 6 3,1 8-2,-3 5 2,-1 7 0,1 1 0,3 10-1,-3-5 1,2 4-1,-2-4 0,3 3-1,-1-9 0,1 1 0,-1-5 0,-2-11-1,2 0-1,-4-8-1,-1-3-3,-8-10-4,6 3-5,-11-11-11,0-2-9,0 2-5,-7-8 1</inkml:trace>
  <inkml:trace contextRef="#ctx0" brushRef="#br0" timeOffset="2203">1626 936 68,'13'-2'28,"0"2"-2,5-6 0,11 9-5,-8-8-5,11 10-5,-11-10-3,5 5-2,-8-3-3,1 3-3,-6 3-6,-8-8-15,-2 5-18,-1 2 0,-7-2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30:01.9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 29 60,'-5'-3'33,"8"3"3,-1 3-15,-4-8-6,12 10-2,-5-10-4,11 7-2,-3-7 1,6 5-2,-1-5-1,6 2-1,-1 0-2,1 1 1,0-3-1,-1 5-1,-2-3 0,3 3-1,-6 3-1,-2-1-2,-3 1-2,-5-3-4,5 5-10,-13-2-13,0-1-8,0 1 1</inkml:trace>
  <inkml:trace contextRef="#ctx0" brushRef="#br0" timeOffset="375">3 227 48,'2'10'32,"-4"-10"1,2-5-12,5 15-6,-2-15 0,7 5-4,1-5-2,10 10-1,-8-15 0,10 10-2,-2-6-2,6 4 0,-4-3-1,3 2-1,1 0 0,-4 1-1,1 2-1,-3-3 0,0 6-2,-3-6-5,-5 8-6,-5-5-14,-2 0-12,7 3-1,-11-3 0</inkml:trace>
  <inkml:trace contextRef="#ctx0" brushRef="#br0" timeOffset="27563">1172 81 55,'3'0'17,"-6"-2"-2,3-1-2,0 3-1,-3 3-1,1 5-2,-4-1-1,1 12-1,-8 3-1,8 15 0,-14 5-1,9 13 1,-3 2-2,0 10 1,2-1-2,6-3-1,8-5 0,-3-10-1,10-14 1,8-10-1,9-14 0,7-15 0,0-14 0,5-7 0,1-13 0,-1-7 0,-2-6-1,-6-3 0,-7-3 0,-6-1 0,-5 4 1,-10 2-1,-6 6 0,-7 2 0,-6 5 1,-5 1-1,-2 12 0,-4 9 0,-4 8 0,-1 7 0,1 13 0,-1 14-1,1 8 1,2 10-2,0 8-3,3 0-4,13 11-15,5-6-12,3-7 0,5-3 0</inkml:trace>
  <inkml:trace contextRef="#ctx0" brushRef="#br0" timeOffset="28235">1597 615 63,'5'-6'19,"-7"1"0,4-3-3,1 3-1,-6 0-2,6 5-2,-6-6-2,3 6-1,-7 6-1,9 10-2,-7-6-1,2 3-2,3-2 0,-2 2-1,4-5 0,-2 2-1,6-10 0,-1 0 0,0-5 0,0 0 0,1-1-1,-1 1-1,0 3-5,-5-6-8,5 0-18,-2 10-3,-6-4 1</inkml:trace>
  <inkml:trace contextRef="#ctx0" brushRef="#br0" timeOffset="28969">2007 229 55,'-3'0'19,"-2"0"-2,5 0 0,0 0-3,5-5-4,6 2-1,-3-4-2,5-1-1,2-5 0,6 2-1,4-7-1,1 5 0,6-6-1,5 9-1,-1-4 1,4 6-1,-1 2-1,0 4 0,-4 2 0,-7 5-1,-4 3 1,-6 2-1,-4 7 1,-4-1-1,-15 8 1,-3-1-1,-10 1 1,-3 5-1,-8 0 0,-3-3 1,-2 0-1,3-4 0,-1-6 0,3 0 1,6-9-1,4-1 0,6-6-1,5 0 1,8-6 0,5 4 0,9-1 0,4 1-1,6 4 1,-1 3 0,3 6 0,1 2 0,-1 6 0,-5 2 0,-5 2 0,-6 1 1,-7-1-1,-6 1 0,-7-3 1,-6-2 0,-10-3 0,-3-5 0,-5-3 0,-8-6 1,-3-10-1,-5 6 1,-1-9-1,9 1 1,0-1-1,6 2 0,7 4-1,2 0-1,20 10-2,-4-10-7,22 10-19,4 0-9,1-5 1,8 6-1</inkml:trace>
  <inkml:trace contextRef="#ctx0" brushRef="#br0" timeOffset="29844">2774 52 70,'3'0'23,"-6"0"-2,1-5-4,7 16-2,-10-11-3,10 15-2,-10-1-3,7 12 0,-4 1-2,2 12 0,-5 3-2,-1 8 0,1 0-1,0-2 0,-3 0-2,5-9 1,-2-2-1,5-11-1,0-5-2,-5-10-6,10-6-9,0-5-18,-5-11-1,8 6 0</inkml:trace>
  <inkml:trace contextRef="#ctx0" brushRef="#br0" timeOffset="32266">580 393 65,'3'3'21,"-6"-1"-1,3-2-3,3 6-2,-3-6-3,5 5-1,-2-8-2,7 8-1,-5-5-1,9 3-1,-6-3-1,7 0-1,-2 0-1,6 3-1,-1-3 0,4 0-1,-1 5 0,0-5-1,0 0 0,0 0 0,-2 0-2,-4-3-2,-2 3-5,-7-5-7,2 2-15,-3 3-7,-8-2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30:32.26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21 187 49,'-3'-2'31,"9"9"-7,-6 7-7,-6 1-1,9 14-2,-6-8-4,6 8-2,-8 4-3,2-2-1,-2-2-2,2-5-1,3-3 0,-2-8 0,-1-3-1,3-7 0,3-6 1,-1-7-2,3-3 1,3-6-2,3-7 1,-1-3 0,11-2-1,-5-2 1,5-1-1,0 8 1,5-1 1,1 12 1,-4 7 0,1 8 1,-6 10 0,1 9 0,-9 4 0,-2 11 1,-8 2-1,0 3 0,-11-2 0,9-3-1,-9-8 0,6-5-1,-3-5 1,6-11-1,2-10 0,5-8 0,0-8 0,8-8-2,3-5 1,2-6-1,3-2 0,3-1-1,2 9 1,-2 3 0,2 7 1,-5 14 1,-5 7 1,-3 11 0,-8 10 1,-2 8 1,-8 6 0,-1 5 0,-9 3-1,2 2 1,-3-2-1,0-1-1,3-2-1,2-5-2,4-3-4,-1-13-10,5 0-17,8-6-5,-2-10 1</inkml:trace>
  <inkml:trace contextRef="#ctx0" brushRef="#br0" timeOffset="688">991 0 52,'0'8'37,"-8"-3"0,-3 8 1,1 5-20,-9 1-7,1 12-2,-8-1-3,2 12-1,-10 0-2,0 8 0,-5 1-1,2 1-1,-8 9 0,1-6 0,-1 4-1,-1-4-1,7-8 1,2 0-1,6-6-1,7-10-3,8-4-3,1-20-5,17 9-9,-2-16-14,8-10-4,8 2 2</inkml:trace>
  <inkml:trace contextRef="#ctx0" brushRef="#br0" timeOffset="1063">1146 319 71,'0'0'35,"-6"-2"-9,-2-3-6,6 7-3,-9-7-5,6 13-3,-11-6-2,8 9-2,-7-3-2,-1 5 0,-5-3-2,3 6 1,-1 0-2,-2 5 0,3-5 0,5 2 0,2-2-1,1-6 0,10 6 0,0-11 0,8 1-1,5-3 0,2-3 1,4-3-1,2 3 1,0-6 0,5 9 1,-5 0 0,0 3 0,-3 4 1,-4 4 0,-4 1 0,-5 1 0,-5 2 0,-5 1 1,-8-3-2,-8-1 1,0 1-2,-8 0-6,-18-8-16,0 0-15,-6 2 0,-10-7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29:52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0 242 74,'5'-3'32,"8"0"-11,11 6-3,0-11-2,20 6-1,6-10-3,24 4-2,7-8-1,32 3-2,18-6-1,27 1-1,18-1-2,23-3 0,26 4-2,16-2 0,17 2 0,17 2 0,9 5-1,13 0 0,-3 3 0,5 3 0,-16 5 0,-13 0-2,-21 5 0,-23-2-2,-29 2-2,-34-5-5,-22 6-13,-35-9-11,-25-2-5,-23-1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14.04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 69 59,'-3'13'14,"3"8"-2,3 5 1,-1 9 1,4 12 0,-4 0-3,6 6-2,0-2-2,0 2-2,0-6-1,0-2 0,-3-9-2,0-2-1,-2-13 0,-1-5-2,1-5-4,-3-11-7,3-6-8,2 1-11,-10-16-2</inkml:trace>
  <inkml:trace contextRef="#ctx0" brushRef="#br0" timeOffset="282">28 48 50,'3'-16'20,"12"3"-3,1 3 0,5 4-2,11 4-1,0 2-4,13 8-2,-1 0-1,6 13-1,-5-8-2,3 13 0,-14-5-1,-5 5-1,-13-2 0,-14 5 0,-9-6 0,-14-2 0,-8 0 0,-8-2-1,-9-4 1,2-1-2,-4-7 1,4 1-1,2-5 0,7-3-3,16 3-7,1-6-11,10 0-15,16 6 1,0-3-1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14.78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103 84 65,'-8'2'19,"8"9"-5,0 2 1,-3 3-2,1 7 1,-9 1-1,8 10-3,-7-3-2,2 5-2,-2-4-1,2 5-2,-3-11 0,3 0-2,0-7 0,3-6 0,3-3 1,-1-7-1,0-3 1,3-8-1,3 0 0,2-8 0,0-5-1,6-10-1,2-6-1,0-2 1,6-3-2,-1-2 1,3 2 0,0 0 0,-3 8 1,-2 5-1,2 8 2,-2 5 0,0 8-1,-1 6 1,-2 7 0,0 8 1,-5 6 0,5 7 1,-5 3-1,-3 7 1,3 4 1,0 2-1,2-4 0,1-1-1,-1-3 1,3-5-2,-2-8 2,-1-3-3,1-7 1,-6-6-2,0 0-3,-10-10-6,5 5-13,-2-5-12,-9-8-1,3 5 1</inkml:trace>
  <inkml:trace contextRef="#ctx0" brushRef="#br0" timeOffset="562">105 264 54,'11'0'36,"5"5"0,2-5 2,0 0-23,11 5-3,-3-5-4,10 0-3,-2-5-4,0-5-4,8 4-16,-7 1-19,-12-13 1,3 8-1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10.51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100 72 46,'-3'-3'10,"3"6"0,0-6-3,0 6-1,-3-3 0,3 0-3,-2 5 1,2-2-1,0 5 1,-6 2 1,6 9 0,-5 2 1,5 8-1,-2 2 1,2 11-1,0 0-1,0 7-1,2 1-1,-2 2 0,0-2-1,0 3 0,0-9 0,0 1 0,-2-8-1,2-6 1,-3-7-1,3-6 1,0-2 0,0-5-1,0-4 1,0-1 1,-3-6-1,1 2 1,-1-4 0,0-4 0,-2-4-1,3-1 1,-4-7-1,2-3 0,-1-3-1,0-2 1,2-3-1,0 0 0,3-2 1,0 2-1,0 0 1,0 0 0,-5 0 0,5 0 0,-3 1 0,1-1 0,-1-3 0,6 6 0,-3-2 0,5 2 0,3-6-1,2 6 1,3-3-1,5 3 0,3 0 0,3 2 0,-1 3 0,2 0 0,4 3 0,3 5 0,-4 2 0,3 3 0,-2 8-1,2 3 1,-5 7 0,0 9 0,-7 4 0,-6 9 1,-4-1-1,-4 6 2,-5 2-1,-5 1 1,-4-9 0,-4 2 0,-6-6 0,-2-1-1,-8-10 1,1 5 0,-3-13-1,-3-3 0,1-3 1,-2-4-2,-1-3 1,5-1 0,8-4-1,-4 2 1,6 0-1,4 0 1,6-2-1,1 4 0,5 6 1,-1-5-1,4 5 0,2 0-1,0 0 1,0-5-1,2 5-1,-2 0-2,3 0-5,-6 0-9,6-5-16,0 10-2,-6-10 0</inkml:trace>
  <inkml:trace contextRef="#ctx0" brushRef="#br0" timeOffset="1438">159 814 55,'-3'11'14,"1"4"-2,4 4 1,-2 3-2,3 5-2,0 1-2,4 7-2,-4-7 0,5 1-1,-3-5-1,0-3-1,-2-5 1,0-3 0,-1-5 0,-2-6 0,0-2-1,0-5 1,-2-5-1,-1-1 0,-2-7 0,2-3-1,-2-3-1,2-5 1,1-2-1,-1-1 1,3 3-1,8-2 1,-5 3 0,2 2 0,13-3 0,3 3 0,-1 2 1,9 0-1,-3 6 0,8 7-1,-3 6 0,-2 5 1,-3 8-1,-8 8 0,-5 5 0,-8 2 0,-5 1 1,-8 2 0,-5-2-1,-4 0 1,-7-4 0,6-5 0,-9-2-1,5 1 1,-5-7 0,9-1 0,0-4-1,4-2 1,9-5-1,-2 0 1,10 0-1,4-6 0,9 3 0,-1 6 0,6-1 0,6 3-1,-2 8 2,1 0-2,0 10 2,-2 0-2,-7 3 2,-1 0-1,-5 3 1,-3-3 0,-8 0 0,-3-3 1,-10-2 0,-6 0 0,-6-3 1,-12-2-1,1-4 0,-11 1 0,5-5-1,-4 2 0,4-5 0,4-2-1,9-1 0,8-2-2,13 5-13,5-3-22,11-5-1,11 6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27.42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 42 48,'0'0'10,"3"0"1,-3 5 0,0 1 0,0 7-1,0 9-1,0 4 0,-3 11-1,3 7-1,-3 4-2,3 3-1,-2-4-1,2 0-1,2-7-1,1-8 0,-3-11 0,3-5 1,-6-8 0,6-3-1,-3-8 1,0 1 0,0-6-1,0-5 1,-3-3-1,3-8-1,-3-8 0,3-5 0,6-2 0,-1-9-1,5 3 2,3-3-2,3 4 1,3 4 0,-1 3 0,6 10-1,-3 1 1,-3 16-1,0-1 0,-2 11 1,-3 11-1,0 10 1,-5 8 0,-3 3 1,1 10 0,-4 5 0,1 1 0,-3 0 0,0-6-1,0-5 1,0-8 0,-3-6 0,3-10 0,0-5 1,-2-5-1,2-6 0,-3-7 1,3-3-1,3-6 0,-1-7-1,1-6 0,5-7-1,5-7 1,3-1-2,2 0 2,6 5-1,-3 4-1,-3 9 1,0 8 0,-2 13 1,-8 11-1,-3 10 2,-10 11 0,5 11 0,-8 4 1,8 6 1,-5 5 0,8 3 0,-1-3-1,3 0 0,1-8-1,2-4-1,2-1-3,-5-14-9,3-4-17,3 2-7,-9-19 1</inkml:trace>
  <inkml:trace contextRef="#ctx0" brushRef="#br0" timeOffset="1063">735 497 52,'2'0'16,"-4"0"-2,2 0-2,-3 0 0,-2 0-1,0 0-1,-6 0-1,3 8-2,-8-6-1,9 6 0,-7 3-2,1-1-1,-2 3 0,4 6-1,-5-4-1,3 9 0,0 1 0,-3 4-1,6-3 1,-3 5-1,2 1 1,6-6-1,0 4 1,7-6 0,4-6 0,4-5 0,6-8 0,2-2 1,6-8-1,2-1 0,-5-9 0,5 2 0,-7-1 0,-4 1 0,-1 0 0,-9 2-1,-5 0 1,-5 1-1,-1 4 0,-4-1 0,-3 4 0,0-2 0,-1 2 0,1 0 0,0 1 0,11 2 0,-9 0-1,11 0 1,0 0 0,5 0 1,3 0 0,5 0 0,6 0 1,2-3 0,-6 3 1,12-2-1,-1-1 0,-2 3-1,-1-3 1,-2 1-2,-2-1-1,-4 0-3,4 6-6,-14-8-10,3 0-17,0 2 0,-8-2-1</inkml:trace>
  <inkml:trace contextRef="#ctx0" brushRef="#br0" timeOffset="2079">979 104 46,'0'2'11,"0"-2"0,0 5 0,3-2 1,2 2 0,-5 3 0,2 3-1,6 7-2,0 3 0,5 11-2,-5-1-1,8 12-1,0-4-2,2 9 0,3-9-1,-5 2 0,0-10-1,-3-7 0,-5-3 0,-1-8 1,-1-5 0,2-6 0,-8-4 0,2-6-1,-2-11 1,8-2 0,-3-10 0,3-7-1,-3-4-1,6-3 0,-6 1 1,3-2-1,-3 7 0,1 5 0,-6 5 1,0 8-1,0 5 0,0 3 0,-3 5 0,0 3-1,3 1-2,0-1-3,3 10-6,-3-5-9,3 4-13,2 6-2,-5-4-1</inkml:trace>
  <inkml:trace contextRef="#ctx0" brushRef="#br0" timeOffset="2922">1501 547 67,'0'0'20,"0"-3"-2,-2-2-3,4 5-2,-7-8-1,8 8-3,-9-5 0,4 5-2,-3-3-2,2 6 0,-5-6-1,0 3-2,0 0 0,-2 3 0,-1-3-1,-2 5-1,-3-2 1,1 2-1,-4 5 1,-2 3-1,3 3 1,0 0-2,-1 3 2,3 2-1,-2 0 0,13 0 0,0 0-1,5 0 2,2 0-1,3 0 0,6-5 0,2 1 1,3-4-1,2-8 1,1-5-1,2 0 1,-3-10-1,3-1 1,-5 0-1,2 0 1,-7-2-1,-4 3 1,1-1-1,-5 6 0,-3-3 0,-5 5 0,-3 1 0,0-1 0,-3 3 0,1 0-1,-1 0 1,1-3 0,2 3 0,3 0-1,2 0 1,3 0 0,3 0 0,2 0 0,3-2-1,2-1 1,1 3 1,5 0-1,-1-2 1,4-1 0,2 0-1,0 3 0,0 0 1,0 0-1,2 0-1,-2-5-2,0 8-5,-5-9-7,0 6-14,0 3-8,-11-3-1</inkml:trace>
  <inkml:trace contextRef="#ctx0" brushRef="#br0" timeOffset="20922">1706 555 49,'0'5'8,"0"-5"1,5 0-1,-5 0-1,3 2 1,-3 1-1,0 0 1,3 2-1,-3 0 0,2 0-1,-4 3 0,4 5-1,-2-1 0,0 4-2,0-1 0,5 1-2,-2 3 1,2 2-2,-5 0 1,3-6 0,0 4 0,-3-1 0,-3-1-1,3-7 1,0 1-1,0-3 1,0-3 1,0-2-1,0-6-1,-3 3-1,3-5-2,-2-3-2,4 0-2,-7-8-1,8 5-2,-6-5 1,0 3 0,-2-3 1,5 6 0,-2-6 1,-1 3 0,0 0 2,-5 2 0,6-2 1,2 0 0,2 0 1,-2 2 2,0-3 3,0 6 2,0 0 1,3 3 2,-3 0 1,0 2 0,0 1 0,5-1-1,1-2 0,-4-1-1,9 4-1,-3-6-1,7 3-1,-4-1 0,7 4 1,-5-1-2,6 3 1,-6 5-1,3-2 0,-3 2 0,-3 1-2,3 1 1,-7-1 0,2-1 0,-6 3-1,-2-3 1,0 6 0,-5-6-1,-3 6 0,-5-3 1,2 3-1,-4-1 1,-1 1-2,-2-6 2,-3 0-2,7 0 1,1-2 1,0 0 0,3-1 0,4-2-1,1 3 1,2-6-1,6 3 1,-3-5-1,5 5 0,1-3-1,4 1 1,1 2-1,-4 0 1,7 2-1,-6 1 1,2 2 0,-2 1-1,0 4 1,-3 1 0,-2-1 0,5 1 0,-3-1 0,0 1 0,-2-1 0,2 3 0,-2 0 0,-1-4 0,-2 2 1,0-3-1,-5-1 0,5 1 0,-8 0 1,0 0-1,-5-3 1,0 1-1,0-1 1,-6 0-1,4-5 1,-1 0 0,3-3-1,0 1 1,5-3-2,2-1-3,9 1-13,5 5-14,-8-13-1,13 13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32.03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92 164 48,'0'0'7,"3"0"2,-3 5-1,-3 3 1,3 3-1,0 2 1,0 9-1,3 1 0,-1 1-3,1 5-1,2 0-1,0 3-1,3-3-1,-2-5 1,1-1-1,-1-7 0,-1 0 0,-2-5-1,-3-4 0,2-3-4,-2-4-6,-2-9-10,4 9-9</inkml:trace>
  <inkml:trace contextRef="#ctx0" brushRef="#br0" timeOffset="375">0 299 46,'3'-3'20,"7"3"-2,-2-2-1,5 2-2,3 0-2,0-3-2,5 0-3,-3-2-1,6 5-3,-3-2 0,5 2-2,-5 0 0,0 2-1,-5 1 0,0 2-1,-1-2 1,-7-3-2,0 0-2,-5-3-5,2 0-8,0 1-10,-5-9-7,5 11-1</inkml:trace>
  <inkml:trace contextRef="#ctx0" brushRef="#br0" timeOffset="797">696 50 48,'-3'0'13,"1"5"-1,-6 1-1,3-1 0,-3 12-1,-3-4-1,1 10 1,-6-2-2,3 11 0,-3-1-1,3 12-1,-3-3-2,8 7-1,0-4-1,8-1 0,3-3-1,8-1 0,4-14 1,6-3-1,6-11 1,7-4 0,0-12-1,3-4 1,-1-8 0,1-6-1,0-11 0,-8-2 0,-11 3 0,-2-8-1,-14 1 1,-7 2 0,-8 0 0,-13 4 0,0 3 0,-9 1 0,-1 2-1,-4 2 1,1 5-3,2-1-4,11 7-19,5 8-11,-3-2 1,14 12-1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34.3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86 0 57,'5'2'17,"3"-2"0,5 3-4,1 0 0,9-1-3,-2-2-1,5 3-2,3-3-1,3 0-1,-3 0-2,0 0-1,-6 3 0,-2-3-1,-8 2 0,-2-2 0,-6 3 0,-5-1-1,-3 1 0,1 0-1,-3-1-3,-6-2-6,6 3-11,-3 5-10,-5-11-2</inkml:trace>
  <inkml:trace contextRef="#ctx0" brushRef="#br0" timeOffset="343">0 199 64,'7'-2'24,"7"-1"-2,4 3-4,0-5-3,9 5-2,-1-8-3,8 8-2,0-5-2,13 2-1,-7 0-1,4 3-1,-4-2-1,-1 2 0,-5 2-2,-5-2-1,-8 3-3,-13-3-4,2 8-7,-12-3-16,-9 0-6,3 6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36.50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463 169 49,'3'18'13,"-1"11"0,-2 5 0,6 8-3,-4 0-1,-4 5-4,4-5-1,-2 1-1,3-11-1,-3-8-1,0-3 1,0-8 0,0-8 2,0-5-1,0-3 0,0-7 0,2-1 0,1-10 0,-3 3-2,5-14 0,-5 0-1,6-2 0,1-8 0,1 5 0,3 3 0,-1 0 0,3 8-1,1 2 1,4 3 0,0 8-1,1 8 1,-4 2-1,1 6 1,-3 12 0,0 6 1,-5 8-1,0 8 2,-3 2-1,-2 6 1,0 0-1,-1-2 1,1-7-1,-6-4 0,3-11 1,6-5 0,-12-6 0,6-5 0,0-7 0,0-3-1,-2-6 1,4-7-1,4-6 0,-1-5-1,3-9 0,2 2-1,6-1 1,0 0-1,-1 6 0,1 4 0,-3 9 0,-2 10 0,-3 13 0,-6 6 0,1 10 0,-3 2 1,-3 6 0,3 3 0,-2 5 0,-1-9 1,0 5-1,3-4 0,0 0-4,0-3-8,0-5-14,8 8-6,-5-11 0</inkml:trace>
  <inkml:trace contextRef="#ctx0" brushRef="#br0" timeOffset="750">1114 793 53,'-5'-3'21,"5"3"-7,0 3 1,0-6-1,0 6-4,-3-8 0,3 5-3,-5-5-1,2 5-1,-4-6-1,1 6-2,-4-5-1,-1 5 1,-2 0-1,-3 3 0,1-1-1,-1 6 1,0 0-1,0 3 0,3 2 0,-3 5 0,9 0 0,1-2 0,4 10 0,2-5 1,2 0-1,11 0 1,1-5 0,7 0 0,5-6 0,3-4 0,-3-4 1,8-4-1,-5-4 0,0-1 0,-8-4 0,-3-2 0,-7 0-1,-6 2 1,-8 1-1,-4 2 0,-7 0 0,-1 5 0,-4 1 0,1 2 0,0 0-1,2 2 2,0-2-2,8 3 1,3-3 0,5 0 0,5-3 1,8 1-1,3 2 0,2-3 0,6 1 1,2 2-1,1 0 1,1-3-1,-1 3 1,-4 0-1,-4-3-1,-4 1-2,4 2-4,-9-6-6,1 1-14,-1 3-7,-7-6-1</inkml:trace>
  <inkml:trace contextRef="#ctx0" brushRef="#br0" timeOffset="1578">1579 292 60,'2'32'18,"-2"-3"-3,0 2-3,8 1-3,-5-5-3,5-1-1,-8-5-2,8 0-1,-6-10 0,1-1 0,-3-5-1,3 1 1,-6-4-2,3-4-4,-3-1-10,3 3-11,-8-13-4</inkml:trace>
  <inkml:trace contextRef="#ctx0" brushRef="#br0" timeOffset="1875">1450 397 72,'16'0'16,"8"0"-2,-1-2 0,9 2-2,2-6-4,3 6-1,-3-2-2,0 2-2,0-3-2,-3 3-4,-4 0-11,-4 8-13,-12-11-4,2 11 0</inkml:trace>
  <inkml:trace contextRef="#ctx0" brushRef="#br0" timeOffset="2390">1917 253 52,'11'26'10,"-3"3"0,-3 5-1,0 0-2,1 0-1,-1 4-1,-3-9-2,1-3 1,0-7-1,-1-4 0,-2-7 1,0 0 0,-2-5 0,2-3 0,-3-5-1,6-3 0,-6-5-1,6-6 0,-3-2-1,5-5-1,0-7 0,3-3 0,3 1 0,4-1 0,1 2 1,2 5-1,4 2 0,-1 9 0,-3 2 0,-5 11 1,-2 10 1,-4 6 0,-7 7 2,0 11 0,-5 3 0,3 10 1,-6 0-1,8 2 1,-8-3-2,10-5 1,-2-7-2,3-5 0,0-11 0,2-8 1,-2-10-1,-1-5 0,3-6-1,-2-8 1,5-7-1,0-4-1,0-2 1,2-3-2,3 6 1,0 0 0,0 8 0,0 0 0,0 7 0,-3 6 0,-4 3 0,-1 4-1,-3 6 1,-2 6-1,-2 7 1,-1 8 0,1 2 0,-1 9 0,3 5 0,3 2 1,-1-2 0,6 0 0,0-5-1,-3 0 1,6-9-2,-3 1 0,5-3-7,-11-8-10,1-5-16,2 10-2,-7-7 0</inkml:trace>
  <inkml:trace contextRef="#ctx0" brushRef="#br0" timeOffset="3140">2468 540 50,'8'8'29,"-14"0"-9,6 5-6,3 5-1,0 3 0,2 11-2,-5-1-1,5 6-2,-5 1-3,5 1-1,1-2-1,2-6-2,-8-4 0,5-6 0,-3 0 0,1-11-1,0 1-3,-9-11-3,9 0-8,-6-6-9,3-4-10,6-1-1</inkml:trace>
  <inkml:trace contextRef="#ctx0" brushRef="#br0" timeOffset="3421">2720 616 55,'-3'0'22,"-2"5"-2,0 3-1,-3 0-5,-3 5-1,-2-2-2,0 5-3,-5-6-2,2 3-3,-5-2 1,3-1-3,-3-4 1,10 0-2,-5-4 1,8 1-2,3-3 2,3 0-1,4 3 0,3-3 0,3 2 0,3 3 1,2 3 0,3 3 1,2-1 0,3 3 0,0 1 0,0 4 0,0-5 0,3 0 0,-3 0-1,0-5 0,-6-3-1,1 3 0,-3-5 0,-5-3-3,3 3-5,-11-6-9,0-2-16,2 7-3,-4-12-1</inkml:trace>
  <inkml:trace contextRef="#ctx0" brushRef="#br0" timeOffset="4046">2838 10 51,'26'16'20,"3"10"-1,5 6 1,6 10-2,-1 6-2,3 18-2,-8-3-4,0 18-3,-13-1-2,-8 1-2,-13-2-2,-7-5 1,-12-8-1,-7-5 0,-3-14-2,-10-8-4,4-10-6,-4-8-10,2-10-11,3 2-3,-5-11 0</inkml:trace>
  <inkml:trace contextRef="#ctx0" brushRef="#br0" timeOffset="4593">264 0 62,'-27'18'19,"1"8"-3,0 11-1,-8 5-2,5 20-1,-8-2-1,13 16-2,-4 3-1,9 6-2,9-1-1,7-3-2,13-4-1,12-14-2,14-5-2,12-13-6,12-11-8,13-8-12,9-7-6,18-6-1</inkml:trace>
  <inkml:trace contextRef="#ctx0" brushRef="#br0" timeOffset="5281">3368 185 46,'0'5'13,"0"0"1,6 6 0,-1 2-1,0 2 0,3 12-1,-3 2-2,6 10-1,-6-2-2,8 5-1,-5 1-3,8-1 1,-6-5-2,6-1 0,0-4 0,-6-1 0,6-10 0,-3 0-1,-2-8 0,-4-2 0,-1-1 1,-4 1 0,-4-11-1,2-5 1,-3-1 0,3-7 0,0-5-1,3 0 0,-3-17 0,2-1-1,4-6 0,1-6-1,4 1 1,-1-1 0,1 1 0,2 5 0,-2 5 0,-1 5 0,1 9 0,-4 4 0,-1 6 0,-4 3 0,1 4-1,0 1 0,-3 5-2,-3 0-4,8 5-12,-7 6-12,-1-6-4,3 11 0</inkml:trace>
  <inkml:trace contextRef="#ctx0" brushRef="#br0" timeOffset="9140">3828 840 46,'2'3'8,"-4"-6"-1,2 6 0,0-6 0,0 6-2,0-6 0,0 3 0,0 0-1,-3-2 1,3 2-2,-3 0 0,3 0 0,-2-3-1,-1 3 0,1 0-1,-1 0 0,0 0 0,-2 0-1,2 0 1,1 0-1,-6 3 0,3-1 1,-3 1-1,0 0 1,-3 2-1,4 0 0,-4 0 1,1 3 0,2-3 0,0 3-1,0 3 1,0-1 0,0 1 0,3 2-1,-6-3 1,6 4-1,0 1 1,2 1-1,1-3 0,-1 3 1,3-2-1,3-1 1,2 6 0,3-6 0,0 0 0,0-5 1,2 0 0,3-3-1,3-5 2,0 0-2,-3-3 2,5-5-2,-2-2 1,0-1 0,-3-4 0,3-1-1,-3 3 0,-5 2 0,-3 2-1,-3 4 1,-4-3-1,-6 3 0,0 8 0,-2-6-1,-4 3 1,1 0-1,0-3 1,0 3 0,5-2 0,0 2 0,0-3 0,3 3 0,5-3 0,0 3 0,0 0 0,0 0 0,8 0 0,-3 0 0,3-2 0,5 2 1,0-3-1,8 1 2,3 2-1,2-3 1,-5 0-1,6 3 1,-4 0-1,-2-2 0,0 2 0,-8-3 0,-2 3 0,-6-3-1,-2 1 1,-3 2-1,0 0-1,-6-3 1,1 6-4,0-8-3,2 7-10,1 3-10,-6-10-5,10 10 1</inkml:trace>
  <inkml:trace contextRef="#ctx0" brushRef="#br0" timeOffset="10140">4258 840 47,'-5'6'14,"5"7"0,-5 0 0,0 8-2,-1 2-1,-4 6-1,7 0-3,-5 0-1,-2 1-1,5-1-2,-3-3 0,2-8 0,4 1-1,-1-9 0,3 1 0,-5-6 1,5-2 0,0-3-1,0-6 1,0 1-1,3-5-1,-1-6 1,3-2-1,3-6-1,0-2 0,5-6 0,-5 2 0,5-1 0,0 2 0,3 3 0,-3 2-1,0 6 1,1 5 0,-4 2 0,3 3 0,-5 3 0,0 5 1,-3 3 0,0 7 0,-2 3 1,0 6 0,-1 2 0,1 7 1,-3-4-1,3 10 0,-1-8 0,1 2-1,-3-2 0,0-5 0,0 0 0,0-5-1,2-3 1,-2 0-1,-2-3 1,2-4-1,-5-1-1,2-5 0,3 3-3,-5-9-3,5 6-5,-3-10-10,3-1-10,3 3-4,-6-7 1</inkml:trace>
  <inkml:trace contextRef="#ctx0" brushRef="#br0" timeOffset="10796">4195 1028 46,'16'0'21,"-3"2"-2,3 1-1,8 0-3,-3-6-2,5 8-3,-5-10-3,0 8-1,-8-6-3,3 0 0,-8-5-1,-3 8-2,-5-5-2,0 2-5,-3-3-15,1 9-9,-9-8-2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46.25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341 13 46,'0'-5'13,"0"5"-1,0-3 0,0 3-1,-3 0-1,-2-2-1,2 2-1,-2-3-1,0 6-1,-3-6 0,2 6-1,-4-3-1,-1 2 0,1 4 0,-1-1-1,-2 0 0,3 6 0,-6-3-1,6 2 1,-4 1-1,1-1 1,0 3-1,3 6 1,-3-1 0,-1 6-1,-4 2 0,5 3 0,-5 0 0,4 5-1,-1-3 0,2 3-1,-3 0 1,5 1-1,6-1 1,-3-3-1,3 3 0,5 3 1,-3-3-1,6 0 1,2 0-1,0 1 1,6-1 0,2 0 0,0-3 0,8 1 0,3-6 1,5 0-1,0-5 0,5 0 0,0-2 1,5-3-1,-5-6 1,3 1 0,0-11 0,-2 5 0,-6-5 0,5-5-1,0-3 1,-2-5-1,2-3 0,-5-5 0,-1-3-1,-1-2 1,-4-6-1,-2-2 1,0-3-1,-2-10 0,-6 5 1,3-2-2,-6-4 2,-2 1-2,0 0 2,-5 2-1,-9 3 0,1 3 0,-6-1-1,-2 4 1,-2 2 0,-4 2 0,-2 3-1,-2 6 1,-4-1 0,-4 6 0,-3 2 0,-3 5 0,-5 1 0,-5 2-1,-3 3 1,2-3 0,6 8-1,-8-3-2,13 6-3,-8-6-9,9 6-25,7 7 0,5-4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34.62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8612 0 57,'23'16'17,"14"5"-2,5 8-1,5 5-1,8 8-2,1 0 0,12 13-3,-3 0 0,14 8-2,0 0-1,10 5 0,3 0-2,5 11 0,11 3-1,5 7 0,8 5 0,2 6-1,3 10 0,13 11 0,0 6 0,8 4 0,8 6-1,5 13 0,11 2 0,5 8 0,10 3 0,3 2 1,5 9-1,6-1 0,7 3 1,-4 7-1,4 1 1,3 5-1,-3 3 1,1 3 0,3 2-1,-1-5 0,-5-1 0,5-4 0,-6 2 0,-1-8 0,-1 0 0,0-2 0,-3-6 0,-4 3 0,-1 2 0,0-10 0,-7 0-1,-4-9 2,1-7-3,-5-5 1,-9-13-2,-2-10 2,-8-9-2,-5-10 1,-81-58-2,2 9 0,0-12 0,3 6-3,-6-5 0,-4-1-6,4-4-7,-2-1-11,-13-7-4</inkml:trace>
  <inkml:trace contextRef="#ctx0" brushRef="#br0" timeOffset="242718">341 2172 65,'-3'24'20,"3"2"-5,3 3-3,-3 0-4,2 0-1,-4-3-3,4 3 0,-4-8-2,2-3-2,0-2-8,0 0-17,-3-16-3,8 8-1</inkml:trace>
  <inkml:trace contextRef="#ctx0" brushRef="#br0" timeOffset="243046">136 2527 61,'3'0'22,"2"0"-4,5-6-2,9 4-2,-1-9-3,8 1 1,3-3-2,8 2-2,-3-5-2,6 6-3,-6-3-1,-3 5-1,-5 0-2,-5 3-2,-5 5-1,-5-3-6,-3 8-7,-8 0-12,-3-5-5,3 8-1</inkml:trace>
  <inkml:trace contextRef="#ctx0" brushRef="#br0" timeOffset="243390">254 2700 52,'13'-11'18,"0"1"0,6-3 1,-1 2-2,-2 1-3,5 7-1,-3 0-4,-2 14-1,-3-1-4,-5 11-1,-3 6-1,-5 4 0,-2 3 0,-4 6-1,-7-1 2,0-2-3,-5-3 1,-1-5-2,1-3 1,-3-8-3,0-7 1,-3-8-1,6-6 0,2-8-1,3-4 0,3-9 1,7 6 0,3-3 1,8 0-1,2 2 3,9 11 0,7 3 1,0 5 0,8 5 0,1 3 0,1 3 0,4-1-2,-6-4-11,0-6-19,5 5-2,-10-16 1</inkml:trace>
  <inkml:trace contextRef="#ctx0" brushRef="#br0" timeOffset="243859">882 2527 74,'2'10'34,"-4"-2"1,2 2-12,2 14-17,-10 0 1,14 12-1,-12 1-3,6 8-1,0-1 1,3 1-2,-3-3 0,0-8-1,3-5 2,-3-5-2,0-11 2,2-11-2,-2-7 1,6-8 0,-6-8-1,5-8 1,-3-5-2,4-8 1,4-3-1,-2 1 0,5-1 0,-5 6 1,5 5-1,0 7 0,0 12 0,-2 4 0,-1 14 2,-4 10-1,2 8 1,-3 5 0,-3 11 1,4 0 0,-4 5 0,4 2-1,1-4 1,1-6-3,-2-8 2,1-2-1,1-9 1,-2-9-1,1-17-1,-1 1 2,-4-14-2,1-2 2,2-11-2,0-5 0,6-5-1,-6 5 0,6 5 0,-6 0 0,5 14 0,-2 7 1,-2 16 0,-1 8 1,-3 13 0,4 8 1,-4 2 1,4 6 0,-4 0-1,3-1 0,6-1-2,-6-9-6,11 5-17,0-10-14,-6-8 1,6 3-1</inkml:trace>
  <inkml:trace contextRef="#ctx0" brushRef="#br0" timeOffset="244687">1548 2555 47,'3'11'22,"0"-1"-3,-3 6 0,8 10-2,-6 3-2,11 11-1,-7-4-2,12 12-4,-5-4-1,6-2-3,-6-2-1,2-6-3,-4-8 2,-1-2-1,-2-16 0,0-3 1,-5-10-1,2-9 1,-2-7-1,-1-7 1,4-14-2,1-6 1,-1-7-2,2 0 1,-3 3 0,3 4-1,-3 9 2,0 5-1,-2 8 0,-3 7 0,-3 14-2,-2-3-2,8 11-7,-14-6-15,6 3-11,5 5-1,-5-5 1</inkml:trace>
  <inkml:trace contextRef="#ctx0" brushRef="#br0" timeOffset="245156">1987 2240 58,'0'-8'32,"10"6"-11,4 4-3,-1-9-2,10 14-5,-7-7 0,10 8-3,-7-5-3,2 7-1,-8 1-1,-3 5-1,-10-1-1,-5 4 1,-5 2-1,-6 2 0,-3-2 0,1 3-1,2-3 0,3-2 1,8-4-1,8-2 0,7-5 0,8-5 0,9-3 0,4-3 1,3-5-1,6 3 1,-6 0-5,-8-6-13,-5 6-20,0 10 1,-21 1-1</inkml:trace>
  <inkml:trace contextRef="#ctx0" brushRef="#br0" timeOffset="246250">1391 3031 50,'5'-6'22,"-5"1"-2,0 0-2,0 2-2,-5-2-4,2 5-4,-7-3-2,5 3-2,-3 0-2,0 3 0,-3 0-1,-2 4-1,3 1 0,-3 3 1,2 5-1,-2-1 1,-3 4-1,6 4 1,-3-2-1,5 0 1,0 3 0,5-3 0,6-3-1,-1-2 1,9-3 0,2-5-1,3-5 1,5-1 0,2-7 0,4 0 0,-4-6 0,1 1 0,-6-1 0,1 3-1,-9-2 1,-2 2 0,-8 0 0,-5 3-1,0 0 1,-6-1-1,-2 4 0,0-1 0,0 1 0,2-1-1,1 3 1,2 0 0,3 0-1,2 0 0,3 3 1,5-3 0,0 0-1,3-3 1,3 3 0,5 0 0,-1-3 1,4 1-1,-1-1 1,0-2-3,1 5-5,-6-5-16,-5-1-11,8 4 0,-11-6 0</inkml:trace>
  <inkml:trace contextRef="#ctx0" brushRef="#br0" timeOffset="246937">2071 2897 47,'-13'5'20,"5"0"-6,0 6-2,0-6-3,0 5-3,-2 1 0,2 2-3,-5 0 1,0 3-1,0 0 1,5 5 0,-8 0 0,5 0 1,4 2-1,1 1 0,6-6-1,8 3 1,3-8-2,7 1 1,3-9-1,3-3-1,2-7 1,3-3-1,-3-5 1,-2 0-1,-3-3 0,-8 3 0,-5-5 0,-6 5 0,-7 5-1,-3 0 0,-5 3 0,0 2 0,0 3 0,2 0-1,3 5 1,6-5 0,4 3 0,9-3 0,2-3 0,8 3 1,3-5 1,2 2-1,0-2 1,0 0-2,-2 2-1,-3-2-7,-3 0-20,1 7-6,-17-7-1</inkml:trace>
  <inkml:trace contextRef="#ctx0" brushRef="#br0" timeOffset="247687">141 3803 66,'-5'11'31,"2"7"-6,3 9-13,-2-4 0,2 11-3,-3-5-3,3 5-1,0-5-2,3 3-1,-3-11-1,-3 0-1,3-3-2,-5-7-5,2-1-17,3 6-9,-8-16 0</inkml:trace>
  <inkml:trace contextRef="#ctx0" brushRef="#br0" timeOffset="247968">36 4129 65,'19'-5'33,"-1"-8"-2,8 2-19,8-5 0,3-2-4,0 8-3,2-6-1,-2 0-1,0 11-8,-11-6-9,0 1-15,-2 15-4,-14-10-1</inkml:trace>
  <inkml:trace contextRef="#ctx0" brushRef="#br0" timeOffset="248265">76 4331 47,'13'-16'16,"3"6"2,2 5-1,0-6 1,1 11-4,-1 0-1,0 11-3,-4-1-2,-4 6-3,-2 2-1,-5 3 0,-6 3-1,-2 0 0,-8-1-2,-6 3 1,-4 1-2,-1-4 1,-5-4-1,3-1 0,0-7 0,2-1 0,6-5 0,2-5-1,11-5 0,2 0 1,6-6-1,4 1 1,7-1 0,7 6 2,7 0 1,4 2 0,2 1 0,3 4 1,0-2-1,-1 5 0,-2-5 0,-10 6-2,-3-4-3,-8-4-4,-2 7-12,-6-5-16,-2-5-3,-1-3 0</inkml:trace>
  <inkml:trace contextRef="#ctx0" brushRef="#br0" timeOffset="248796">727 3763 51,'-8'-13'30,"8"0"-11,0 10-5,-5-2 1,2 10-2,-2-5 0,0 11-2,-9-3-2,7 15 0,-12 7-1,9 12 0,-9 0 0,6 16-1,0 0-1,8 7-1,2-2-1,14-2-2,2-6 0,5-5 0,8-8-1,6-6-2,-1-7-2,-4-13-7,7 0-30,-5-3-1,-8-5-1,-6-3 1</inkml:trace>
  <inkml:trace contextRef="#ctx0" brushRef="#br0" timeOffset="249968">1094 3953 48,'-2'11'8,"-9"-1"0,6 6 0,-3 2 0,3-2 1,2 5 0,3-5-2,3 2 1,2-2-2,8 0-1,0-1 0,8-1-2,0-1-1,11 0 0,-11-3 1,5 6-2,-2-3 1,-9 6 0,1-9 0,-11 8-1,1-4 1,-12 4-1,-7-2 1,0-1-2,-8 4 1,-2-6-1,-4-5 1,-2 0-1,6-6 0,-1-2 1,8-5-1,3-5 0,3-6 0,5-5 0,5-3 0,5-2 0,5-3 0,6-2 1,2-4 1,6 1 1,0-2 0,7 1 0,-5 1 1,-2 5 0,-6 0 0,-2 8-1,-8 3 0,-5 2-2,-9 3 1,-1 8-1,-9 0-1,-3 5 1,-2 5-2,-2 5 1,-1 4 0,-5 1-1,6 6-1,-4 0-2,12 3-5,-4-6-8,14 1-12,8 2-7,-1-11 1</inkml:trace>
  <inkml:trace contextRef="#ctx0" brushRef="#br0" timeOffset="250593">1514 3943 54,'-15'0'32,"1"7"-4,1 7-10,-8-1-1,8 8-4,-3 2-4,6 9-1,-11-1-2,16 9-2,-3-3-1,5 5-1,3-3 1,3-2-3,7-6 2,3-7-2,6-6 0,2-7 1,2-11-1,1-3 1,0-10-1,-1-5 2,-2-9-2,-5-7 1,-5-5-1,-4-6 1,-4 1-1,-6-4 0,-2 4 0,-5 4 0,-3 3-1,-3 9 0,-3 9 0,-2 6-3,8 10-3,-8 3-9,8 3-15,3 8-6,-3-4 0</inkml:trace>
  <inkml:trace contextRef="#ctx0" brushRef="#br0" timeOffset="251062">1835 3835 52,'0'18'33,"-11"3"-1,6 3-18,5 10 1,-5 0-3,7 11-3,-4-3-2,4 8-3,1-3-1,0-2-2,-1-3 0,1-8-1,-1 0-5,-2-13-8,3-11-20,0-2-1,-3-13-2</inkml:trace>
  <inkml:trace contextRef="#ctx0" brushRef="#br0" timeOffset="251343">1990 4024 75,'-16'5'31,"11"3"-8,-3 8-15,-5-3-2,5 3 0,-5 0-3,-1-1 0,-1 1-1,4 0-1,-2 0 0,0-3 0,0 2-1,0-1 1,10-1-1,-5 2 0,11-4 1,2 5 0,6-6 0,2 1 0,10-3 0,-2-6 0,8 1-1,-3-6-2,3 1-6,3-4-8,-9-4-12,14 7-4,-13-7-2</inkml:trace>
  <inkml:trace contextRef="#ctx0" brushRef="#br0" timeOffset="251687">2186 4071 69,'-7'0'24,"-7"3"-3,1 0-4,0 10-3,-8-5-4,8 13 0,-5 0-2,10 5-2,-5-3 0,7 4-3,4-6 0,7 2-2,3-7 1,2-3-1,9-8-1,-3-5 1,2-5 0,3-3 0,-3-5-2,1-5 2,-6-3-2,-5 0 1,-3 2 0,-2 1 0,-3 2-1,-6 1 0,4 4 1,-9 8-1,9 3 1,-4 6 0,4 12 1,2 6 0,0 7 1,5 11-1,-2 5 2,7 14-1,-5-3 1,6 7-1,-6-10 0,-2 3-1,-3-11 0,-8-7 0,-3-11 0,-7-8-1,-3-8 0,-3-11 0,1-4 0,-1-11 0,8-3-2,-2-10-1,13 7-4,-3-18-9,16 6-15,5 2-7,3-8-1</inkml:trace>
  <inkml:trace contextRef="#ctx0" brushRef="#br0" timeOffset="252296">2323 3718 70,'5'-2'19,"3"4"-2,8 6 3,7 11-1,-2 2-2,14 16-1,-7-2-4,9 14-2,-8 1-2,5 11-3,-8 2-2,-2-3-1,-13 6-1,-4-3-1,-9 0 0,-11-8-4,2 5-8,-15-12-22,0-9-6,-1-8 1,1-12-1</inkml:trace>
  <inkml:trace contextRef="#ctx0" brushRef="#br0" timeOffset="252843">2908 3566 52,'-15'5'21,"4"3"-4,-2 8-1,-3-3-4,1 13-1,-9 1 1,6 15-2,-9 2 0,9 15 0,-8 1-1,7 17-1,4-1-2,7 3-2,2-9-1,9 4-1,8-14-1,7-10-4,11-10-8,0-17-19,5-18-8,8-5 1,-5-13 0</inkml:trace>
  <inkml:trace contextRef="#ctx0" brushRef="#br0" timeOffset="253250">3016 3911 67,'-3'3'24,"1"-3"-3,-1 10-3,-5-5-2,6 9-4,-9-4-2,6 14-3,-8-3 0,5 8-2,-5 2 0,8 9-2,-3-1 0,5 6-1,-2-3-1,7 0 0,4-8 0,4 0-1,3-13 1,6-5 0,4-14-1,6-4 1,0-12-1,3-1 1,-4-9-2,-1-5 1,-9 3-1,-5 2 0,-10 3 0,-8 8 0,-9 11 0,-4 4 0,-3 14 1,-3 2 0,6 11 0,0 0 0,7 3 0,1-6-3,15 0-9,0-10-18,8-11-7,8-5 0,0-10 0</inkml:trace>
  <inkml:trace contextRef="#ctx0" brushRef="#br0" timeOffset="253687">3344 4145 69,'-8'13'34,"11"3"-6,-3 5-10,0-3-3,5 8-6,-5-5-3,5 3-2,1-8-1,-4 2-2,-2-7 0,3-1 1,-3-5 0,3-2-1,-3-8 0,2-3 0,-2-5 1,5-6-1,-2-4-1,2-6 0,6 0 0,-6 3 0,8 2-1,-5 3 1,0 8-1,-3 8 1,3 10 1,3 11 0,-9 2 1,6 8 0,-3 1 0,1 4 0,-4-5 1,3-2-1,1-3-1,-4-8 0,-2-8 0,6 1-1,-4-12 1,3-4-1,3-9 0,-2-4 0,7-3-1,-5-6 1,5 6-1,0 0 0,3 5 0,-11 7 0,8 9 1,-8 13 0,-2 8 0,5 10 0,-8 0 1,0 6-1,5-3 1,0 2-1,-2-7-2,2-8-5,8-1-14,-5-9-16,0-12-2,5-4 1</inkml:trace>
  <inkml:trace contextRef="#ctx0" brushRef="#br0" timeOffset="254250">3909 4037 67,'-6'16'39,"-4"2"0,-8 6-13,7 13-5,-7-8-7,5 13-5,-3-3-3,0 6-3,0-1 0,1 1-2,-4-1 0,1 1 0,2 0-3,-2-9 0,2-1-4,-2-14-6,12 2-14,-4-12-13,7-14-2,6-5 1</inkml:trace>
  <inkml:trace contextRef="#ctx0" brushRef="#br0" timeOffset="254546">4111 4203 63,'-3'-6'36,"-2"9"0,-3 5-11,-10-6-11,5 14-3,-6-8-4,1 10-2,-3-7 0,2 7-3,4-7 1,-1 2-1,3-3-1,8 1 1,-1-6-1,12 0-1,1 1 1,9-1-1,3 0 1,4 0 0,3 1 0,3-1 0,-5 3 0,2 0 0,-7 2 0,-4-2 0,-7 3 0,-8 2 0,-5 0 0,-8 0 0,-3-3-1,-5-2 0,-5 3 0,-6-6-1,3 0-3,1-10-3,9 5-11,-4-8-18,4-8-4,9-2 0</inkml:trace>
  <inkml:trace contextRef="#ctx0" brushRef="#br0" timeOffset="255046">4024 3718 79,'32'21'28,"-1"3"1,14 16-4,-8 5-5,12 13-4,-9 2-6,7 11-3,-18-3-2,2 6-3,-10-6 0,-13 0 0,-8-10-1,-5-8 0,-8-11-1,-5-4 1,-3-12-1,0-4-1,2-6-4,1-13-6,7-3-18,3-2-11,3-8-1,3 0 0</inkml:trace>
  <inkml:trace contextRef="#ctx0" brushRef="#br0" timeOffset="255500">4271 3414 63,'5'0'16,"8"0"1,0 3-1,3-3 0,8 5-1,-3-5-4,5 8-2,-7-6-2,2 9 0,-13-6-1,3 6-3,-11 2 0,-5 0-1,-6 5 0,-5 3 1,-2 0-1,1-2 0,1 2 0,6-3-1,2-2 2,11 2-2,7-7 1,6 2-1,6-5 0,9-1 0,4-4 0,-1-3-1,2 0-4,-7-8-18,-2 0-16,-1 6-1,-13-4 0</inkml:trace>
  <inkml:trace contextRef="#ctx0" brushRef="#br0" timeOffset="291281">6511 3898 56,'-5'-5'16,"8"10"0,-3 0-1,-3 3-1,3 8-2,-3 0-2,3 7 0,-2 1-1,2 5-1,0-3-4,0 3-1,0-5-1,0-1-1,2-2 0,-2-2-1,3-1-3,-3-5-9,0-2-14,5 4-8,-10-9 0</inkml:trace>
  <inkml:trace contextRef="#ctx0" brushRef="#br0" timeOffset="291578">6370 4302 46,'5'-5'29,"8"0"-11,8 0-3,5-3 1,11-5-2,2-6-4,11 1-3,-5-3-3,5 5 0,-8 0-4,-3 1-2,-7 9-8,-11 4-11,-11-1-11,3 11-1</inkml:trace>
  <inkml:trace contextRef="#ctx0" brushRef="#br0" timeOffset="291875">6527 4394 53,'16'-13'15,"0"0"1,5 0-1,2 2-2,-4 6-1,4 5-1,-7 5-1,2 6-2,-5 5-2,-2 7-2,-11 1-1,-3 5 0,-5 2-1,-7-5 0,-6 9-1,-6-9 0,-4-3 0,-3-2-1,0-5 1,5 0-1,5-11 0,3-5 0,8-5 0,3-6 0,10 1-1,7-6 1,9 6 1,5 2-1,11-5 2,4 5-1,9 3 1,0 5 0,-1-6-1,1 6-2,2 0-9,-7-2-16,-6-9-9,5 3-1</inkml:trace>
  <inkml:trace contextRef="#ctx0" brushRef="#br0" timeOffset="292296">7147 3937 62,'-8'-13'36,"5"11"0,1 2-17,-9 0-4,8 15-3,-4-2-3,-1 11-4,-3 2 0,3 11-2,0 5 1,3 11 0,3-3-1,4 7-1,1-2 0,5 3-2,0 0 0,2-11-4,8-2-8,-7-11-19,5-13-9,5-8 1,0-13-1</inkml:trace>
  <inkml:trace contextRef="#ctx0" brushRef="#br0" timeOffset="292593">7504 4082 47,'-6'8'33,"-7"-6"1,5 11-13,8 11-4,-5-6-2,13 17-5,-8-4-3,5 8-2,1 1-1,1 2-1,-1 0 0,-1-8-2,-2 0-4,-1-13-7,3-3-19,3-2-8,-8-16-1,8-2 1</inkml:trace>
  <inkml:trace contextRef="#ctx0" brushRef="#br0" timeOffset="292859">7630 4205 59,'5'-5'31,"-5"-8"2,10 0-18,4 7-3,-1-4-4,5 7-2,0-2-1,1 10 0,-6 3 0,3 11-1,-11-1 0,6 8-1,-11 0 0,0 6 0,-6-3-1,-4 0 0,-1-3-1,-4 3 0,-4-6-1,3 1 1,-2-6-1,0-7 1,2-1-2,3-10 0,7 0 0,1-7 0,5-4 0,3 1-1,5 2 1,0 0-1,5 3 1,5 2 1,3 3-1,3 3 1,-1-1 0,6-2-1,3 3-4,-6-11-11,6 0-15,-1 3-5,-5-8-1</inkml:trace>
  <inkml:trace contextRef="#ctx0" brushRef="#br0" timeOffset="293296">8079 4126 64,'-3'6'34,"-7"-6"1,-1 5-18,6 8-4,-11 0-2,11 11-4,-8-1 0,5 6-2,-3 0 0,9 5-1,-9 0 0,11 3-1,5-5-1,1-1 0,7-5 0,10-5 0,4-7-1,4-12 0,3-7 0,3-8-1,-5-8 0,-4-8 0,-9 0 0,-3-10 0,-14-3-1,-10 5 0,-7 0 0,-9 6 0,-2 2 0,-6 5-2,-2 14-6,0 2-17,0 5-13,13 8 0,0 1 0</inkml:trace>
  <inkml:trace contextRef="#ctx0" brushRef="#br0" timeOffset="294000">8486 4090 63,'2'23'20,"1"1"-1,2 5-2,0 5-2,-2 3-3,5 5-4,-8-3-3,5 3-1,-2-5-2,-3-6-2,0-2-7,-3-8-10,-2-10-15,10 2-1,-10-18 0</inkml:trace>
  <inkml:trace contextRef="#ctx0" brushRef="#br0" timeOffset="294218">8688 4210 61,'-11'6'31,"9"2"-8,-9 7-9,-2-2-3,0 6-2,-3-6-2,0 5-3,1-2 0,-1 0 0,0 0-1,3-1 1,2 1-2,6 2 1,0-2-1,8 0 0,4-3-1,7 0 0,1-8 0,4 1-1,2-1-3,0-10-4,5 2-9,-5-2-10,-3-8-10,6 10 1</inkml:trace>
  <inkml:trace contextRef="#ctx0" brushRef="#br0" timeOffset="294593">8895 4258 55,'-5'0'18,"5"-8"-3,-5 5-2,2 1-2,-2 2-3,2 5 0,-5-5 0,3 10-2,0-4 0,-3 9-1,0-4-1,0 7 0,3 1 0,-3 4 0,3-2-1,0 3-1,2-3 0,6 0-1,-3-3 0,5-2 0,0-6 0,8-4-1,-2-6 1,2-6-1,-3-4 1,3-1-1,-2-4-1,-1-4 0,4 1-1,-7-3-1,-4 5 1,2 0 0,-2 3 0,-3 3 0,-3 2 0,-2 3 1,5 2 0,0 0 1,-3 3-1,3 3 0,-2 0 1,2-3-1,-3 5 1,1 0 0,-1 3 1,0 3 0,-2 4 0,2 4 1,1 4 0,4 6 0,-2 5 0,6 6 1,-4 4-2,9 4 1,-6 1-1,3 1 0,2 0 0,-7 3 0,-3-9 0,-5 1-1,-3-6 1,-8-4-1,0-9 0,-7-5-1,-1-8 0,-5-8 0,3-5 0,2-8 0,1-5 0,7-3 1,3-5-1,8-2 1,10-1-1,11-2 1,7 0 0,9-1 0,7 4-1,6 2 1,2 0 0,0 5-2,-2 5-7,-11 1-13,-5-1-11,0 9-1</inkml:trace>
  <inkml:trace contextRef="#ctx0" brushRef="#br0" timeOffset="295453">8853 3793 64,'-10'-9'16,"7"4"-3,6 5 2,10 5-1,0 4-2,8 12-1,10 3 0,6 20 1,3-4 0,7 20-1,-8-2-1,8 15-3,-7 3-2,-6 3-2,-10-3-1,-9 3 0,-12-5-2,-11-4 1,-10-4-2,-11-8-3,-3 2-11,-10-7-20,0-11-5,6-8 0,-1-10 0</inkml:trace>
  <inkml:trace contextRef="#ctx0" brushRef="#br0" timeOffset="296062">9478 3861 57,'-3'0'17,"-2"-2"-1,2-1-2,-2 6-1,-5-1-3,2 9 0,-8 2 0,8 16-1,-13 0-1,0 18 0,-5 3-1,13 13 0,-6 2 0,17 9-2,-3-6-2,10-2-1,8-1 0,11-7-1,2-11-1,3-10-1,5-3-7,-5-18-13,0-8-16,5 0-2,-8-16 1</inkml:trace>
  <inkml:trace contextRef="#ctx0" brushRef="#br0" timeOffset="296421">9719 4126 70,'-7'0'33,"1"16"-9,6 5-10,-8-2-1,6 12-3,-6-2-2,5 5-2,-2-5-1,2 2-3,-2-10 1,5-2-2,0-3 0,0-6 0,0-5-1,0-2 1,8-3-1,5-5 0,0-3 1,6 0-1,2-3 1,0 1-1,8-3-1,-6 2-1,4 3-5,-9-5-7,3 11-9,-8-1-8,-8-2-6,3 5 1</inkml:trace>
  <inkml:trace contextRef="#ctx0" brushRef="#br0" timeOffset="296765">9867 4105 56,'-6'-5'35,"6"16"0,0 2-14,-5 5-4,8 14-5,-6 2-3,6 8-3,-3 8 0,2 5-3,-2-3 0,6 1-2,-1-9-1,-3-4-1,1-3-6,-3-16-7,5-3-15,1-8-9,-4-10 0</inkml:trace>
  <inkml:trace contextRef="#ctx0" brushRef="#br0" timeOffset="297015">10056 4300 54,'7'5'35,"-9"-2"0,-1 7-13,8 14-6,-7-3-4,7 10-4,-8-2-2,9 5-1,-6-5-2,2-3-2,1-7 1,2-6-1,-5-5 0,3-8 0,2-6 0,0-1 0,-2-9 0,5-5-1,-3-5 0,6-6-1,-1 3 1,1 3-1,2 0 0,-3 7 1,1 11-1,-3 6 2,-3 12-1,0 9 1,-2 2 0,-3 5 0,0 5 0,2 1 1,-4-11-1,4-3 0,-2-2-1,3-5 1,-3-6-1,3-3 0,-1-2-1,3-7 0,3-4 0,3-5-1,2 1-1,0-14-2,8-5 1,-5-8 0,2 5 0,-2 0 1,-3 8 0,0 6 1,-5 7 2,-3 11 2,-5 10 0,0 13 1,0 3 0,0 8 1,-5 8 0,5 2-1,-5-2 0,5 5-1,-8-5 0,5-3-1,1-8-1,-1-5-2,3-3-5,-5-15-8,7 0-19,4-6-4,-4-5-1</inkml:trace>
  <inkml:trace contextRef="#ctx0" brushRef="#br0" timeOffset="297656">10722 4100 68,'0'16'39,"-10"2"0,-3 11-6,0 11-18,-16 2-4,2 21-3,-9-6-2,-4 6-3,4 3-1,-9-6-1,6-2-1,-1-5 1,11-6-3,-2-16-3,15 3-9,-2-18-17,10-5-9,16-9-1,0-10 1</inkml:trace>
  <inkml:trace contextRef="#ctx0" brushRef="#br0" timeOffset="297953">10877 4357 56,'0'-5'35,"-8"0"1,-2 5 1,2 3-27,-13 2-3,0 5-1,-3 1-2,3 2 0,-2 0-2,7 0 0,0 0-1,8 3 0,0-5 0,6-1-1,4 1 0,1-6 1,5 5-1,2-4 0,6 1 0,0 1 0,5-2 0,3 1 0,-1 1 0,1 0 1,-3 0-1,-3-3 0,-5 3 0,-5 0 1,-5 3-1,-6-4 1,-7 1-1,-6 3 0,-8-3-1,-4-3-2,-1 3-2,-6-8-4,9 5-7,-3-10-12,3-6-10,13 3 0</inkml:trace>
  <inkml:trace contextRef="#ctx0" brushRef="#br0" timeOffset="298390">10922 3906 75,'5'-13'35,"3"5"-8,8 8-11,2 0-2,14 13-2,-9 3-2,11 15-2,-2 6-1,2 10-2,-8 8 0,1 11-2,-17 2-1,-5 3 0,-10-5-1,-5-3 0,-4-3 0,-9-13 0,-3-2-2,-1-19-1,1-2-3,0-19-10,15-5-19,3-8-6,6-13-1,7-10 0</inkml:trace>
  <inkml:trace contextRef="#ctx0" brushRef="#br0" timeOffset="298718">11305 3705 70,'3'-8'32,"7"8"1,1 0-25,-1-2-1,9 7 0,-4-5 0,6 11-2,-5-4-1,0 7 0,-6-1 0,1 5-1,-11 6 0,-5-5-1,-11 2 0,0 5-1,-7 1 1,2-1-1,-3-5 0,0 5 0,6-8-1,10 1 1,5-3 1,6-3-1,10-3 1,11 3 0,5-5 0,7-2 1,4-1-1,2-3 0,-3-2-2,-2-2-1,-6 2-8,-12-5-19,-9 2-12,-4 6 1,-14-1-1</inkml:trace>
  <inkml:trace contextRef="#ctx0" brushRef="#br0" timeOffset="360843">11641 6369 56,'5'35'13,"-2"4"-1,0 6-1,-6 5-2,0 2-1,-2 6-2,-5 0-1,-1 12-1,-2-12-1,8 16 0,-6-14-1,3 6 0,3-14 0,3 6 0,-1-13-1,6-3 0,-1-8 0,3-8-1,1-8 0,7-4 1,-3-7-1,3-7 0,3 0 0,3-5 0,-1 3 0,6-4 1,-1-2-1,3 1 0,3-4 0,3 8 0,5-4 0,2 1 0,8 1 0,1 5 1,4-3-1,1 3 0,2 0 0,5 0 0,0 0 0,6 0 0,2 0 0,6 0 0,5 0 0,-1 0 0,6 0 0,3 6 0,2-4 0,3-2 0,3 3 0,-1 0 0,7-1 1,-1 1-1,-1-3 0,6 8 0,0-8 0,3 2 0,0 1 0,-3 0 0,2-1 0,-4 1 0,-1 2 0,-2 0 0,-8 1 0,-6-4 0,-4 3 0,-9 1 0,-2-4 0,-8-2 0,-10-2 0,-3 2 0,-14-6 0,-1 4 0,-12-1 0,-4-2 1,-9 2-1,-7 1 1,-3-4 0,-6 4-1,-1-6 1,-1 0-1,-3-2 1,1-6-1,4-3 0,-7-4 0,5-6 0,-5-3-1,5-4 1,1-4-2,4 1 2,-2-6-1,-1-2 1,6-6-1,-2 4 1,2-7 1,2 4-1,6-6 1,0 0-1,3-2 1,2 8-1,-3-9 0,3 9 0,-2-4 0,-1 8 0,-4 6 0,-1 5 0,-5 3 1,-3 8-1,1 8 0,-6-1 0,0 9 0,0-1 0,-2 6 1,-4 2-1,-7 1 0,8 2 0,-8 2 0,0-2 0,0 3 0,-5-3 0,-8 5 0,0-2 0,-6 2 0,-10 3 0,-7-3 0,-6 3 0,-8 0 0,-11 3 0,-7-4 0,-8 7 0,-13-4 0,-11 1 0,-8-1 0,-10 3 0,-10 0 1,-12-2-1,-7 5 0,-16-9 1,-5 12-1,-8-3 0,-5 8 0,-6-3 0,1 0 0,7 8-12,16-5-18,11-14-2,29-2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5:30.90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38 93 48,'0'5'10,"0"0"1,-3 6 0,3 7 0,-2 6 0,-1 10-1,0 5 1,3 12-2,-5-1-2,5 5-2,0-8-3,0-2 0,0-8-1,0-8 0,0-11 1,3-5-1,-3-10 0,2-9 0,1-7 0,-3-8-1,3-2 0,-6-9 0,3-5-1,-3-5-1,1 0 1,-1-2-2,3 2 2,-5 1-1,5 2 1,0 5-1,3 5 2,-1 0-1,6 6 1,-3-1 0,6 8 0,-1-2 0,3 7 1,1 1-1,-4 10 0,6 0 0,0 5 0,-3 8 0,0 3 0,-3 2 1,1 3-1,-6 6 1,-5-6 0,0 2 0,-10-2 0,2 0 0,-8-5 1,0 0-1,-2-6 0,2-2 0,0-3-1,3-1 0,3-4-1,-1-4 0,9 2 0,2-4 0,5 6 0,3-2 0,2 7 0,3 0 0,0 7 1,3 4 0,5 5-1,-2 5 2,-1 0-1,-2 6 0,-3-4 0,-3 1 1,-4 0 0,-6-3 0,-3-5 0,-5-2 0,-8-6 1,-2-3-1,-3-4 0,-3-4 0,-2-2-1,2-5 1,3-3-1,3 0-1,8-2-1,-4-1-4,12 6-7,2-3-10,-3 0-8,14 8 0</inkml:trace>
  <inkml:trace contextRef="#ctx0" brushRef="#br0" timeOffset="1609">340 553 53,'8'-3'13,"0"-2"-1,2-3 0,1-2-2,2-6-1,0 3-3,0-11-2,-3 3-1,-2 0 0,-2-2-1,-4 4 0,-2-2 0,-5 8-1,0 3-1,-6 4 1,1 6-1,-3 6-1,-1 7 1,1 5-1,0 3 1,0 3 0,5 2 0,3-2 0,2 2 1,6 0-1,5-2 1,2-8 0,9-6 1,2-5-1,5-2 0,5-11 1,4-5-1,-1-11 1,5-2-1,3-5 0,-3-6 0,-4-5-1,-1-5 0,-8-1 0,-2-2 0,-11 5 0,0 8 0,-8 3 0,0 10-1,-10 6 1,0 10 0,-3 8-1,-5 5 0,5 8 1,-5 6-1,0 12 0,0 9 1,-1 4 0,1 18 0,0 3 0,5 9 1,3 2-1,0 3 1,5-3 0,0-4-1,2-12 1,1-7-1,2-9 0,1-12 1,-1-9 0,3-7 0,-3-13 0,0-11 0,3-8 0,-3-5-1,-2-13 1,0-3 0,-6-7-1,-5-6 0,-2-1 0,-6 6 0,0 3-1,-2 5 2,-1 11-2,1 3 1,2 9-1,8 7 0,3 4 0,-3 0 0,8 6 0,0 0 0,3-1 0,2 3 0,8 3 1,3-2 0,2-4 0,6 1 1,2-3-1,6-5 1,2-6 0,0 1-1,-2-4 0,-1-1 1,-5-1-1,-2 3 0,-8 2 0,-3 1 0,-8 5 0,-2 5 0,-6 2 0,-5 9 1,3-1-2,-6 3 2,6 3-2,-3 2 2,3 1-1,2-1 0,6 3 0,5-5 1,2 0-1,6-8 1,-3-6 0,8-2 0,0-8 1,-1-5-1,4-8 0,-11-2 0,0-9 1,-5 1-1,-3 2 0,-7 0-1,-4 5 1,-1-2-1,-4 10-1,1 3 1,-4 8 0,1 5-1,5 5 0,-2 6 1,0-1-1,5 6 0,0 2 1,2 1-1,6-4 1,2 4 0,3-1 0,4-5 0,7 0 1,4-7-1,6-4 1,5-2-1,-2-8 1,4-2-1,1-6 1,0-2-1,0-1 0,-8 4 0,-6-1 0,-2 5-1,-10 9 1,-3 4-1,-11 9 0,0 2 1,-5 5 0,1 3 0,-1 0 0,2-2 1,4-4 0,7-1 0,3-7 0,8 1 0,5-2 1,2-6-1,4 0 1,7-6-1,-5-2 0,5-5-1,-5 0 1,-3-5 0,-3-3-1,-4 0 0,-11 0 0,-6 2-1,-4 9 1,-9-1 0,-5 11-1,-2 8 1,0 5 0,-1 6 2,4 4-1,4 6 2,8 0 0,9 3 0,9-6-1,9 0 1,10-7-2,11-9-6,20 3-12,9-8-19,2-20 1,16 4-1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5:34.4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126 176 48,'0'16'19,"-8"5"-2,0 16-1,-3 2-2,-2 14-1,0 2-3,-5 3-4,2 1-1,3-12-2,2-2-1,6-16 0,0-6 0,0-17 0,10-14 0,0-13 0,0-8-1,6-16 1,5-6-2,5-15 0,2-13-1,3 9 0,3-4-1,0 8 1,-5 9-1,-1 12 0,-4 13 1,-3 14 0,-6 15 1,-5 14 0,-2 13 1,-6 5 1,3 10 1,-2 11 1,4 5 0,-2 3-1,3 7 1,5-7-1,0 0 0,2-11-2,3-6 1,-2-9-2,-1-9-2,1-4-9,-9-9-16,-4-13-8,7 1-1</inkml:trace>
  <inkml:trace contextRef="#ctx0" brushRef="#br0" timeOffset="484">115 386 60,'21'0'28,"-10"-5"-14,7 0-6,0 2-2,1 1-8,-4 7-13,-4-8-12,10 11 0</inkml:trace>
  <inkml:trace contextRef="#ctx0" brushRef="#br0" timeOffset="718">509 556 71,'5'-18'19,"11"-9"-7,5-3 0,2-12-3,4-3-2,4-7-2,-2-3-1,-8-3-2,0 5-1,-5 4 0,-8 14-1,-8 9-1,-3 10 0,-10 16 1,-3 16-1,-2 16 1,-3 12 0,-3 19 1,-7 13 0,4 11 1,-1 8-1,7-5 1,0 5 0,5-6 0,8-7-1,3-14 1,7-13-1,4-16 1,7-12 0,0-17 0,3-10 0,2-16 0,6-5-1,-11-15 1,2-6-1,-4-13-1,-3-1 1,-8 1-2,0-3 2,-13 3-1,0 5 0,-1 3 0,-4 14 0,2 9 0,3 3 0,3 6 0,-1 7 0,6 8 0,2 2 0,6 6 0,0 3 1,7-1-1,3 1 1,6 2 0,7-5 1,3-6-1,5-2 1,0-5 0,13-8-1,-7-5 1,4-3-1,1-8 0,-3-3 0,-5-7-1,-6 0 0,-6-9 0,-6 1 1,-3 2-2,-9 6 1,-1 8-1,-12 4 1,4 14-1,-9 13 0,3 16 1,0 10 0,-2 8 0,2 8 0,1 8 1,2 3 0,5 2-1,3-3 1,-1-2-1,5-3 1,1-7-1,5-12 1,0-2-2,3-13-6,2-5-14,3-8-15,-5-13 1,8-3-1</inkml:trace>
  <inkml:trace contextRef="#ctx0" brushRef="#br0" timeOffset="1562">824 247 59,'26'3'16,"-2"0"-6,7-3 1,9 0-1,-2-6-4,4 1-10,-5-11-19,10 16-3</inkml:trace>
  <inkml:trace contextRef="#ctx0" brushRef="#br0" timeOffset="1797">1188 489 72,'18'-8'21,"8"-5"-4,1-3-3,-1-5-6,0 3-4,-5-6-1,-2 3-1,-9-3 0,-5 6-1,-7 2 0,-6 6 0,-5 2 0,-6 5 0,1 9-1,0 1 0,-3 7 1,7 4-1,4 3 1,-1 0-1,6 3 1,5 2 0,5-5-2,3-3-4,16-2-11,2-3-12,-2-13-3</inkml:trace>
  <inkml:trace contextRef="#ctx0" brushRef="#br0" timeOffset="2109">1597 376 76,'-13'13'33,"-3"5"-13,9 6-4,-4-6-3,8 9-4,-2-9-3,3-1-2,2-3-2,0 1 1,0-7-1,2-5 0,-2-6-1,3-5 1,-3-5-1,0-4 0,2-2 0,-2-4-1,3-1 0,0 1 0,2 4-1,-2 1 0,4 7 0,4 6 1,7 2-1,3 3 1,8 6 0,5-4 0,8 4-1,3-9-4,2 3-16,0 0-14,-7-13 0,-3 5-1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59.67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361 319 51,'0'3'14,"-5"-1"-2,0 1-2,-3 5-2,-3 0-2,1 2 0,-8 1-1,4 2-1,-1 0 0,-1 0 0,3 0-1,2 0 0,3-2 0,6-1 0,-1 1-2,3-3 1,5 2-1,1-5 0,4 5 0,1 0 0,4 1 0,4 5 0,-1 2 0,1 3 0,-1 5-1,0 6 1,-5-3 0,1 2 0,-4-2 0,-5 0 0,-2-11 0,-3 3 0,-5-8-1,-3-3 1,-5 0 0,0-2 0,-8-2-1,2 1 1,-4-4-1,4 0 0,-2-3 1,5 0-1,3-3-1,3-5 1,5-8-1,5 2 0,0-2 0,5-8 1,5 1-1,3-1 0,3-2 1,3-3 0,4 0 0,1 0 0,2-5 0,0 3 1,1-6-1,-4 4 0,1-1 1,-8-1 0,-6 4 0,-2-1 0,-8 9 0,0 2 1,-5 2-1,-1 6 0,-1 5 0,1 1 0,-7 4-1,3 3 0,-3 3 0,-6 4-1,6 1 0,-5 0-3,7 5-3,-7 0-7,7-2-11,3 7-7,1-10-1</inkml:trace>
  <inkml:trace contextRef="#ctx0" brushRef="#br0" timeOffset="875">689 282 57,'-7'8'12,"7"3"0,-6 2-1,1 3-1,0 2 0,0-2-1,-1 7-1,-4-2-1,2 8-1,-3-3 0,4 5-1,-1 0-1,0 6 0,3-3-2,2 0 1,-2 1-1,10-4-1,0-2 0,3-5 0,5-3-1,3-3 1,2-8 0,3 0 0,6-5 0,1-5 0,1-2 0,0-8 0,0-3 0,-3-8-1,-2-5 1,0-3-1,-6-8 1,-5-5-1,-5 0 0,-3-3 0,-5-2 0,-5 9 0,-8 1 0,-3 6-1,-2 4 1,-6 9-1,-2 2 1,-3 6-1,3 4-1,-1 1 0,4 8-3,-1-3-3,8 8-5,1-3-8,7-2-11,5 10-1</inkml:trace>
  <inkml:trace contextRef="#ctx0" brushRef="#br0" timeOffset="1563">1177 282 59,'0'11'19,"-3"5"-3,1-1-2,-1 14-1,0-3-2,3 11 0,-5 0-3,8 4-2,-6 4-1,6-1-2,-6 1 0,3-6-1,5-7-1,-5-1 0,0-5-1,0-7-1,8-3-5,-10-9-8,4-1-11,6 1-8,-11-12-1</inkml:trace>
  <inkml:trace contextRef="#ctx0" brushRef="#br0" timeOffset="1891">1363 515 62,'3'0'18,"-6"5"-4,1 0 0,-1 6-1,-2-6-3,-1 8-1,-4-5-3,-1 3-2,-2-3 0,3 2-2,-3-2 0,-3 0-1,3 0-1,2-3 1,1 0-1,-1 3 0,6-5 0,2 5-1,1-3 1,2 3 0,5 0 0,0-1 0,6 1 0,-1 3 1,3-3-1,3 2 1,0 1-1,2-1 1,1-2-1,-4 3 0,4-4 0,-3 1-1,2 0-2,-2-5-6,5-1-7,0 1-11,-6-11-5</inkml:trace>
  <inkml:trace contextRef="#ctx0" brushRef="#br0" timeOffset="2329">1628 562 75,'-2'-2'23,"-1"2"-5,-7 0-3,7 5-3,-5-5-5,-2 5-1,-4 3-2,4 2 0,-3 4-1,2 1 0,-4 4 0,4 4 0,1-2-1,2 6 0,0-6 0,8 0-1,2-3 0,6-5 0,3-5 0,5-5-1,5-6 0,0-5 0,2-5 0,-2-3 0,0-2-1,-5-1 0,-3-2 1,-5 0-1,-5 6 1,-6-1-1,0 5 1,-10 1 0,5 2 0,-2 5 0,-1 3 0,1 3 0,2 0 0,3 5 0,2-1 0,3 7 0,0 4 1,3 3 1,2 3-1,3 7 2,0 3-1,2 5 0,-2 3 0,0 2 0,-5 3 0,2 1-1,-8-1 0,1 0 0,-4-10 0,-4 1 0,-6-6-1,-2-3 1,-9-6-1,-4-2 0,-3-7 0,-6-7 0,6-4 0,-2-6 0,4-7-1,3-8 0,11-3 1,10-8 0,13-3-1,11 1 0,8 0 1,7 2-1,6 3 1,5 5-1,5 3-1,-5 5-2,3 5-5,-16-3-5,2 14-7,-13-6-7,-7 3-9,-1 3 0</inkml:trace>
  <inkml:trace contextRef="#ctx0" brushRef="#br0" timeOffset="3313">241 0 61,'0'5'14,"-11"0"0,6 0-4,-6 6-2,1-1-2,-3 6 1,0 0 0,-3 5 1,-5 5 0,2 8 0,-2 2 0,0 17-2,-2 2 0,4 8-1,1 2-2,5 3 0,8-5-2,5 0-1,13-6-4,0-9-5,24-4-14,7-2-12,4-19 1</inkml:trace>
  <inkml:trace contextRef="#ctx0" brushRef="#br0" timeOffset="3938">1718 172 47,'15'11'17,"4"4"0,7 9 1,3 2-3,5 11 0,-3 2-3,9 11-3,-9-3-2,4 11-1,-12-6-2,-2 3-1,-10-3-1,-3 1 1,-8-3-2,-6-11 1,-7 2 0,-3-7-2,-5 3 1,-5-8-1,3-3-1,-6-2-2,2-6-1,1-5-5,5-2-9,8-3-12,-5-14-5,15 1 1</inkml:trace>
  <inkml:trace contextRef="#ctx0" brushRef="#br0" timeOffset="4360">2264 230 52,'-8'-11'27,"0"11"-17,3 0 0,-1 6 0,1-1-2,-5 5-2,2 6-1,-3 2 0,-4 11 0,-1 0 0,-3 11 1,1-1-2,-6 11 1,6-1-1,0 6-1,2-3 0,5-2 0,6-3-1,8-2 0,5-3-1,10-11 0,3-5 0,8-5-2,0-5-3,2-11-5,6 3-9,-3-6-13,-8-12-3,9 7 0</inkml:trace>
  <inkml:trace contextRef="#ctx0" brushRef="#br0" timeOffset="4797">2484 385 61,'-5'0'17,"5"5"0,-3 0-4,-5 0-2,6 9-1,-9-7 0,6 12-2,-8-6 0,8 5-1,-8 2-1,5 4-1,-5 0-1,2 4 0,1 1-1,7 3 0,-2-6-1,5 3 0,5-3-1,3 6 0,10-9 0,-2-2-1,10-5 1,-2-4-1,5-1 1,0-6-1,-3-8 1,3 1-1,-3-9 0,-5-4 0,-3 0 0,-2-4 0,-5 1 0,-9 2 0,1 0 0,-6 6 0,-5 5 0,-5 5 0,0 5 0,-3 8 0,3 0-1,-3 3 1,3 2 0,5 1-1,1 2-1,1-9-3,9 9-9,-3-5-19,5-9-3,6 4 0</inkml:trace>
  <inkml:trace contextRef="#ctx0" brushRef="#br0" timeOffset="5688">2915 502 52,'5'13'20,"-5"3"-1,5-1-3,1 12-3,-4-4-2,6 9-3,-3-6-2,3 3-2,-5-5 0,-1 2-1,-2-8 0,6-2-1,-6-8 1,0 0 0,-3-6 0,0 1-1,-2-6 0,5-5 0,0-2-1,0-6 0,0-2-1,3-8 0,2-1 0,0 1 0,3-3 0,3 0 0,2 3 0,3 5 0,-1 3 0,1 7 1,-3 3-1,0 8 1,-2 11 0,-3 5 0,-3 5 0,-2 2 0,-6 3 1,0 3-1,1-8 0,-1 3 0,-2-8-1,2-3 1,1-3 0,-1-4 0,0-6-1,3 0 1,0-3 0,3-5-1,-3-5 0,3-3 0,2-2 0,3-6 0,5-2 0,-1-3 0,4 3-1,2 2 1,3 3 0,-5 3 0,2 7 0,-7 4 0,-1 7-1,-5 5 2,-2 5-1,0 9 0,-3 2 1,-3 7 0,0 1 0,1 3 0,-3-1 0,-1 3-1,1-5 1,0-2-1,2-4 0,1-4 0,-1-6-3,3-4-2,3 2-8,-3-11-12,2-3-11,6 0 0,0-9-1</inkml:trace>
  <inkml:trace contextRef="#ctx0" brushRef="#br0" timeOffset="6438">3625 400 53,'-2'8'28,"-4"0"-4,-4 5-1,-1 6-4,-7-1-4,5 15-2,-8-4-4,-3 13-1,-5-3-3,3 11 0,-11-5-2,3 7-1,-3-4 0,1 1-1,-1-5 0,8-4-1,0-6 1,8-5-1,5-11-1,3 0-1,11-7-4,-1-11-2,14 3-7,-4-14-10,9 1-9,5-1-4,-2-7 1</inkml:trace>
  <inkml:trace contextRef="#ctx0" brushRef="#br0" timeOffset="6797">3783 699 68,'0'-11'24,"2"3"-5,-2 3-1,-2 0-4,2 5-3,-6-5-2,4 7-2,-6-2-1,0 5-1,-8 1-2,1 4 0,-6 1-2,0 2 1,-6 0-1,4 0 0,-1 0 0,8-2 0,1-1 0,7 1-1,2-3 0,6-3 0,3-3 0,5 4 0,2-4 1,4 0-1,4 6 0,3-8 0,3 2 1,2 1-1,3 0 0,0 2 0,-3 0 0,0 0 0,-5 6 1,-5-3-1,-6 2 0,-4 6 1,-12-3 0,-4 0-1,-9 0 1,-2 1-2,-7-4 2,-4 1-1,1-6 0,-1-2-1,1-6 0,4 0 1,4 1-4,2-9-3,13 8-11,0-4-12,0-7-7,13 7 1</inkml:trace>
  <inkml:trace contextRef="#ctx0" brushRef="#br0" timeOffset="7407">3830 128 50,'5'0'10,"3"6"2,5-1 0,8 3 4,-2 6 1,15 10-1,-8 2 0,13 11-2,-10 5-4,3 13-2,-6 3-2,-2 8-1,-6-4-3,-2 3 1,-8 4-1,-3-4 1,-10-7-1,5-4-1,-13-4 1,-1-8-2,-1-3 1,-4-10-4,6 0-6,-8-16-15,8-7-14,8-1 0,2-16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07.64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9 0 55,'-5'3'24,"0"-3"-1,7 0-3,6 3-5,3-6-2,7 8-3,1-7-1,9 7 0,1-10-2,5 10-3,1-8 0,1 6-1,2-3 0,1 0-1,-2 0-1,-3 0-1,-7 0 0,-6 0 0,0 0 0,-8 0-1,-5 3-1,-8-3-2,0 5-4,-8-8-8,0 8-12,3 2-8,-9-5-1</inkml:trace>
  <inkml:trace contextRef="#ctx0" brushRef="#br0" timeOffset="391">36 188 54,'2'0'27,"6"0"-2,8 3-1,2-6-3,14 8-4,-3-10-3,13 8-3,-6-8-3,13 7-2,-7-7-3,-3 2-1,-2 3-4,-8-5-3,-1 8-11,-9-1-22,-11-2-1,-3 6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10.21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581 284 55,'0'-3'8,"0"6"0,0-1-1,2-2 2,1 8-1,-3 0 0,2 5 0,-2 6 0,6 9 0,-6 1 0,2 11-1,-4-1-2,2 8-1,-6 1-1,4-3-1,-9-8 0,9 0-1,-1-11 0,-5-5-1,8-5-1,-2-8-5,-1-6-11,8 4-13,-5-14-2,8 2 1</inkml:trace>
  <inkml:trace contextRef="#ctx0" brushRef="#br0" timeOffset="407">788 428 50,'8'-5'17,"0"-3"-2,2 0 0,3-2-1,3-1-2,5 3-2,-3-5-2,11 8 0,3-6-2,-6 9-1,6-1 0,-6 8-1,-3 6-1,-4 7 0,-9 6-1,-4 5 1,-12 2 0,-2 3-1,-10 3 1,-3 2-2,0-3 1,-10-2-1,-1-5 0,-2-3-1,2-5 0,-2-3 0,8-7 0,0-6-1,7-8-1,1-4 1,10-4-2,6-7 0,7-3 0,0 0 1,11 0-1,0 5 1,5 3 0,0 5 2,7 8-1,1 5 2,3 6-1,5 4 1,-3-2 0,2 1-1,4-1 0,-9-8-5,9 3-9,-14 0-13,-11-11-6,11 6 0</inkml:trace>
  <inkml:trace contextRef="#ctx0" brushRef="#br0" timeOffset="953">1370 381 71,'-11'-3'16,"6"8"-4,-3 6 1,-2-1-3,4 9-2,-4-1 0,2 8-1,-3 1-1,6 4 0,0-2-1,5 0-2,0-2 0,8-3-1,0-6 0,10-2-1,0-11 1,9-2-1,2-8 0,0-3 0,-1-3 0,4-12 0,-6 2-1,-2-4 1,-6-1-1,-7-1 1,-9 4-1,-7 2 0,-5 0 0,-9 2-1,-7 6-1,-6 0-4,4 11-5,-7-6-11,4 0-12,12 8 0</inkml:trace>
  <inkml:trace contextRef="#ctx0" brushRef="#br0" timeOffset="3657">394 0 55,'-30'29'21,"-5"13"0,-7 13-1,-7 3-4,1 26-1,-7 3-3,8 12-2,2 1-3,16 11-2,14-6-3,20-7-4,32-7-6,18-14-15,34-17-11,32-5-2,17-21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11.82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0 271 52,'2'13'21,"-4"0"-2,2 11-2,2 4-1,-7 1-2,13 11-3,-8-4-3,0 4-2,0-1-3,3-7-1,-3 1-1,0-12-1,0 2-1,-3-12-6,6 2-11,-1 0-14,-7-15-1,10 7 0</inkml:trace>
  <inkml:trace contextRef="#ctx0" brushRef="#br0" timeOffset="297">190 439 68,'-6'15'29,"-1"-1"-13,-9-1-4,3 8-1,-8-11-4,0 11-1,2-13-2,3 8-1,-3-8-1,3 5 0,1-4-1,7-3 0,5-1-1,6 0 1,-1 0 0,9 6 0,2-1 0,5 1 1,2 2 0,3-3-1,-2 1 1,6-3-1,-1 0-2,3-6-2,3 4-7,-11-1-14,0-8-9,0 11 0</inkml:trace>
  <inkml:trace contextRef="#ctx0" brushRef="#br0" timeOffset="656">465 533 58,'-16'-8'28,"3"11"-11,2 0-3,-2-1-2,3 11-3,-6-2-2,8 5 0,-2 1-1,3 4-1,0 0 0,4 3-1,3-6 0,8 0-2,6-7 0,-1-6 0,3-10-1,0 0 0,-1-6-1,1-5 1,-3 1-1,-2-4 1,-3 1-2,-6 5 2,-2 0-1,0 2 0,0 4-1,-2 2 1,-4 0 0,4 2-1,-1 6 1,0-1 0,1 6 0,4 2 1,1 8 1,2 6-1,3 2 2,3 8-1,-1 3 1,2 8-1,-4-1 1,5 9-2,-5-11 0,-3 2 0,-5-2 0,-5-2 0,-3-6 0,-5-3 0,-7-7 0,-3-6-1,-6-5 1,0-5-1,-3-8 0,2-8-1,4-5 1,8-8-1,7-2-1,6-6 0,16-3-1,2-4-1,13 1 0,6-1-1,13 4-2,-6-5-7,12 1-20,4 9-1,-13-4 1</inkml:trace>
  <inkml:trace contextRef="#ctx0" brushRef="#br0" timeOffset="1406">790 0 48,'14'16'9,"4"0"4,8 0 0,6 5 1,5-3 0,0 8 0,8 3-1,0 16-1,-9-1-2,0 11-4,-13 3-1,-10 10-1,-2-5 0,-19 6-2,-8-5 0,-10-3-2,-7-1 0,-6-10-2,-6 3-5,3-17-11,2-4-11,9-3-6,2-14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14.50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17 10 52,'-6'-8'16,"9"5"-4,-6 6 1,6 2 0,0 11-2,-3 2-2,5 11-1,-2 5 0,-1 11 0,-2-6-1,0 7-3,-2-7 0,2-2-2,-6-6 1,1-4-1,-3-12 0,8-1 0,-8-9 0,8-5 0,0-5 0,3-3-1,0-5 1,2-6-1,5-4-1,1-9 0,5-5-1,2-5 1,6 2 0,2-2-1,3 0 0,2 10 1,-2 6-1,-3 10 0,-5 11 1,-5 10 0,-3 11-1,-8 8 2,-5 5-1,0 2 0,0 8 1,-5-2-1,3-2 1,-1-6-1,0-5 1,1-6-1,-1-5 1,3-5-1,-3-5 1,6-3-1,-3-5 1,3-1 0,-3-9-1,5-1 0,3-8-1,0-5 1,2-3-1,4-2 1,-3 5-1,5-3 0,-3 14 1,-3 5-1,-2 5 1,0 8 0,-3 10 0,-2 1 1,2 2 0,3 8 1,0 8 0,0 0 0,-3 2 1,0 2-2,3-2 2,-3 1-2,3-3-2,-10-3-3,9-5-7,-9-3-18,2-10-7,2 3-1,-2-11 0</inkml:trace>
  <inkml:trace contextRef="#ctx0" brushRef="#br0" timeOffset="781">656 536 56,'-8'-8'29,"13"3"-7,-10 5-7,-1 2-3,4 3-4,-6-5-2,0 11-1,-2-1-1,-1 6-1,-5 3 1,1 4-1,-6-2 1,7 8 0,-4 1 0,8-4 0,2 3-1,2-3-1,12-5 0,2-2 0,5-9-1,8 3 0,2-10 0,1-3 0,2-3 0,0-5-1,-5-2 1,-5-1-1,-5-4 1,-3 2-1,-11-3 1,-2 3-1,-6 2 0,1 1 1,-6 2-1,0 3 0,3 2 0,0 0 0,5 1 0,3 4 0,2-2 0,6 0 0,5 0-1,5 3 1,0-3 0,3 0 0,5 3-1,0-6-2,5 6-6,-5-9-11,0-4-15,3 10-1,-3-11 0</inkml:trace>
  <inkml:trace contextRef="#ctx0" brushRef="#br0" timeOffset="1328">1006 507 54,'2'13'31,"-4"0"-11,-3 5-1,2 6-2,-5 2-4,3 8-2,0-1-3,-1 4-2,4-3-2,-1-3 0,0-4-2,3-6 0,-2-6-1,2-2 1,-3-2-1,3-6 1,0-2-2,0-6 1,0-2-1,-2-3 1,4-5-1,-2-3-1,5-7 0,-2-4 0,8-4 0,-4-1 0,7 1 0,-1-2 0,2 4 1,-1 3-1,-1 5 1,-3 8 0,-2 3 0,-3 2-1,1 8 2,-4 2-1,1 6 0,2 5 1,-2 8 1,2 3 0,0 5 0,0 6 0,1-1 1,2 0-1,-6-2-1,3-1 1,-2-5-2,2-5 0,-5-7 0,0-4-1,6-2-3,-12-8-4,6 3-8,-8-6-17,-2-5-4,7 0-1</inkml:trace>
  <inkml:trace contextRef="#ctx0" brushRef="#br0" timeOffset="1843">1022 807 53,'5'-3'21,"5"6"-1,6-3-2,0-3-3,10 3-2,-8-2-4,3 2-4,0-5-4,0 2-7,-7-2-10,-1 5-9,-5-8-6,-3 8-1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15.42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92 268 62,'0'2'19,"0"1"-2,-3 5-2,6 7-2,-3-1-2,2 12-2,-2-2 0,3 5-1,-3 0-2,3 0-2,-6-5-1,6-3-2,-3-5 0,2-9-4,1 7-9,-3-9-17,0-8-6,8 3 0</inkml:trace>
  <inkml:trace contextRef="#ctx0" brushRef="#br0" timeOffset="297">16 594 55,'-11'-5'30,"16"5"-12,1 0-2,1-3-3,12 1-4,-3-4-4,10 1 0,-3-3-1,9 0 0,-3-2-2,0 2-1,-3 3-1,-5-3-2,-3 8-2,-5-3-5,-7 6-10,-4 7-9,-10-4-4</inkml:trace>
  <inkml:trace contextRef="#ctx0" brushRef="#br0" timeOffset="579">0 817 51,'16'-13'17,"2"3"2,3-6-2,-3 3-3,1 5 0,-4-5-4,4 8 0,-6-1-1,0 9-2,-5 5-2,5 2 0,-5 3-1,0 8-1,-8-2 0,0 4-2,-8 9 1,-3-8-1,-4 7 0,-4-5-1,-4-5 0,2 6 0,0-9 0,0-8-1,5-4 0,0-6 1,8-6-1,6-4 0,2-6 0,2 0 0,9 1 0,2 2 1,3 2 0,7 1 0,1 4 1,2 6 0,3 0 0,0 6 0,0-1 0,-3 0-1,0 0-1,-7-5-7,4 3-15,-2 0-13,-7-11 0,1 2 0</inkml:trace>
  <inkml:trace contextRef="#ctx0" brushRef="#br0" timeOffset="1094">614 262 67,'-2'6'22,"-9"7"-5,-2 0-1,2 10-1,-4 4-4,4 11 0,-7 4-3,5 10 1,-3 1-3,0 10-1,3-3-1,5 6-2,3-6 0,2-2-2,6-8 1,5-8-4,2-3-3,1-15-12,5-11-18,2 0-1,0-16 0</inkml:trace>
  <inkml:trace contextRef="#ctx0" brushRef="#br0" timeOffset="1422">633 683 56,'-6'0'28,"6"6"-12,3 4-2,-6 6-1,6 5-4,2 5 1,0 6-2,-5-1 0,6 6-3,-4-3 0,4-2-3,-4-4-1,1-7 1,-3-5-1,2-5 0,-2-6 0,3-8 0,-3-7 0,5-6-1,-2-5 1,5-8 0,-3-5-1,3-3 0,2 1-1,4-1 1,-1 3-1,0 2 1,3 6-1,-3 5 0,0 16 1,0 5 0,-3 10 0,-4 11 2,-1 5 0,-2 9 0,-3 4 1,2 3-1,-4-3 0,2-2 0,-3-3 0,6-10-1,-6-6 0,3-7 0,0-11 0,3-6 0,-1-7-1,1-8 1,2-8-1,3-7 0,0-4-1,8-4 1,-3 4-1,2 4 0,4 4-1,-9 8 2,3 11-1,-5 11 0,-2 12 1,-6 6 0,0 8 0,-8 4 1,8 4 0,-3 2-1,0 0 1,3-2-1,0 2-2,0-11-8,11 6-22,-3 0-5,-3-3 0,6 9 0</inkml:trace>
  <inkml:trace contextRef="#ctx0" brushRef="#br0" timeOffset="2094">1181 1252 56,'-5'-3'32,"2"3"-12,3 5-3,-5-7 0,2 9-5,-4-7-3,-1 6-1,-5-1-1,2 5-2,-5-4-1,3 7-2,-3-3 0,-2 6 0,8 0-1,-4 5 1,9 0-1,-3 2 0,3-2 0,10 0 0,-2 0 0,10-5 0,0-3 0,6-2 0,-1-9 0,6-2-1,-3-5 1,0-5 1,-3-1-2,-2-2 1,-3 0 0,-5 2 0,-6-2-1,-2 5 1,-5-2-1,0 5 0,-3 2 0,-3 0 0,-2 3 0,3-2 0,-1 2 0,3 0 0,3 0-1,3 0 1,4 2 0,6-4 0,3 2 0,2 0 0,2-3 1,4 1-1,2-1 1,-3-2-1,3 2-2,-2-2-3,2 2-10,-8 1-21,2-9-3,-1 6 0</inkml:trace>
  <inkml:trace contextRef="#ctx0" brushRef="#br0" timeOffset="2750">1397 723 67,'-3'16'19,"3"5"-3,3 5 0,-3 0-1,5 6-4,-3-4-3,4 1-2,-1-5-2,0 0-2,0-11-1,-2 2 0,0-4-8,-3-6-11,-3-10-12,6 5-3,-11-11 0</inkml:trace>
  <inkml:trace contextRef="#ctx0" brushRef="#br0" timeOffset="2985">1331 846 68,'13'3'35,"0"-6"-13,-2 1-5,7 4-3,-5-4-3,8 4-5,-10 1-3,2-3-6,3 5-14,-6 0-14,-2-7-4,8 2 0</inkml:trace>
  <inkml:trace contextRef="#ctx0" brushRef="#br0" timeOffset="3188">1659 762 67,'-3'19'30,"1"-1"-7,-3 8-1,10 6-3,-13-3-6,11 7-4,-6-2-2,8 1-4,-5-7 0,0-1-2,-2-6 1,2-8 0,5-5-1,-5-11 1,2-7 0,1-4-1,8-7 0,-4-2 0,1-6 0,3-8-1,2 6 0,5-3 0,-2 5 0,-5 2 0,-1 9-1,-2 8 1,0 2 0,-3 13-1,-5 5 2,0 9-1,-3 4 1,3 12 0,0-4 1,0 6-1,0 0 0,0-6 0,3-2 0,0-5-1,-1-9 1,1-12-1,2-11 1,3-10-1,-3-9 1,3-4-1,0-6 0,5-10 0,-2 2-1,-1 6 1,3 5-1,-5 5 0,0 8 0,0 5 1,-3 16-1,-5 8 1,3 5 0,-1 3 0,-2 8 1,0 2-1,3 0 1,2 0-1,-2 3 1,5-5-1,-3 2 0,3-5-1,0 0-4,-6-8-10,6-2-22,-2 4-3,-4-9 0</inkml:trace>
  <inkml:trace contextRef="#ctx0" brushRef="#br0" timeOffset="3860">2071 1082 68,'-2'21'37,"-4"3"0,1 1-12,5 12-10,-3-9-4,6 9-5,-3-5-3,3-3-1,-1-8-1,4 0-1,-4-11 1,1 1-2,-3-6-2,-3-10-6,8 5-9,-7-6-14,2-9-5,2-1-2</inkml:trace>
  <inkml:trace contextRef="#ctx0" brushRef="#br0" timeOffset="4094">2180 1125 63,'8'2'34,"-11"1"-5,0-1-9,3 13-6,-5-10-3,5 11-4,-10-6 0,4 6-2,-4-6-2,-1 6 0,-4-3-1,1-2 1,0-1-2,4-5 1,-3-2 0,8 2-1,2-2 1,6 2-1,2-2 0,8-1 0,3 4-1,2-1 1,4-2 0,-4-1-1,3 3 1,-2-2-1,-3 2 0,-3-2 0,-3 0 0,1 2 0,-6 0-2,-2-5-3,4 8-6,-9-11-15,-1-2-12,8 5-2,-5-10 1</inkml:trace>
  <inkml:trace contextRef="#ctx0" brushRef="#br0" timeOffset="4563">2100 191 57,'3'3'16,"5"8"0,8 12 1,0 3-1,16 22 1,-4-4 0,14 20-2,-2 2-3,7 10-2,-13-5-2,8 8-2,-13-8-2,-5 5-1,-11-11-1,-8 4-2,-10-12 0,-6-1-3,1-5-7,-16-15-15,-1-2-14,12-2-1,-6-14 0</inkml:trace>
  <inkml:trace contextRef="#ctx0" brushRef="#br0" timeOffset="5188">2763 260 60,'-11'8'19,"3"2"-3,-2 11-3,-3-3-2,2 9 0,-7-1-2,7 12 0,-7 4-1,5 8 0,-6 5-1,9 10-1,-6 1 0,8 8-2,3-6 0,8 3-2,5-8 0,5-6-1,5-7-1,6-5 1,2-7-2,0-7 1,3-2-4,-5-13-7,-1 0-15,4-3-10,-9-16-1,0 1-1</inkml:trace>
  <inkml:trace contextRef="#ctx0" brushRef="#br0" timeOffset="5610">2960 676 63,'-8'-3'33,"8"6"-12,5 7-2,-5 3-4,8 13-4,-8-2-1,8 10-2,-3 3 0,8 10-3,-5 3 0,5-3-3,0-5 0,0-2 0,-5-4-1,5-7 0,-5-8 0,0-4 0,-3-9 0,-5-3 0,6-10 0,-4-3 0,-2-9 0,0-4 0,5-10 0,3-3-1,0-11 0,3-5 1,4-2-2,1-6 1,3 0 0,-4 8 0,4 6 0,-6 7 0,-3 3 0,-2 13 0,-5 2 1,-1 6-1,-4 8-1,2 0 0,0 2-2,-5 3-2,7 11-6,-7-9-14,2 11-14,6 6-1,-6-3 2</inkml:trace>
  <inkml:trace contextRef="#ctx0" brushRef="#br0" timeOffset="6360">3398 1178 46,'3'3'9,"-3"-6"0,0 6 1,0-3 1,0 0-1,0 0 1,-3 0-1,6 2-1,-6-4-1,6 4-1,-6-2-3,3 0-1,0 0-1,0 0-1,0 0-1,0 0 1,0 3-1,0-3 1,0 0 0,0 0-1,0 0 1,0 0-1,0 0 1,0 0 0,0 0-1,-3 0 1,3 0-1,0 3 0,-2-1 1,2-2-1,-3 3 0,1 2 1,-1-2-1,-2-1 0,2 4 1,-2-4-1,2 3 0,-5-2 0,3 2 0,-3 1 0,3-1 0,-3 3 1,3 0-1,-3-1-1,0 1 1,3 3 0,-3-1 0,0 3 0,0 1 0,3-1 0,0 5 0,-1-2 0,4 2 1,-1 3-1,3-2 0,-3-4 0,9 1 0,-4-5 0,1 4 0,7-2 0,-2-7 0,8 2 0,-3-6 1,3 1-1,0-6 0,-1 1 1,1-4 0,0-2 0,-3 3 0,-2-5 0,-3-1-1,-1 1 1,-4-3 0,2 2-1,-7 1 1,2-1 0,-8 1-1,5 2 0,-5 0 1,0 5-1,1-2 0,1 2 0,1 1 1,0-1-1,0 3 0,2 0-1,3-3 1,3 3 0,-1 0 0,1-2 0,5 2 1,-3 0-1,5 0 1,1 2 0,2-2 0,0 3 0,3-3 0,-3-3-3,5 3-2,-4-5-7,7 3-10,-3 2-14,-2-11 1</inkml:trace>
  <inkml:trace contextRef="#ctx0" brushRef="#br0" timeOffset="7313">3700 1191 53,'3'11'29,"-6"-6"-11,-2 5-5,5 6 0,-3 0-4,6 8-2,-9-3-1,6 10 0,0-2-1,-2 5-1,-1-2-1,1-4 0,-1-4-1,0-3-1,1-5 1,2-3 0,-3-10-1,0-6 1,6-5-1,0-8 1,-1-2-1,4-6 0,1-7-1,4-6 0,-6-2 0,8-3 0,3 2-1,-3 1 0,3 10 1,-3 5-1,0 9 1,-2 4 0,-3 14 0,-3 7 0,0 6 1,-2 8 0,5 2 0,-3 3 1,0 0-1,6 2 0,-4-5 0,1 1 0,3-4 0,-6-7-1,6 0 0,-9-6-1,3 3-4,-7-10-10,2-3-14,2 0-8,-7-5 1</inkml:trace>
  <inkml:trace contextRef="#ctx0" brushRef="#br0" timeOffset="7829">3763 1338 58,'0'0'27,"8"3"-12,2-1 0,3-2 0,-2 3-5,-1-6-3,9 3-2,-6-2-6,-3-3-8,4-3-12,4 5-11,-10-13 1</inkml:trace>
  <inkml:trace contextRef="#ctx0" brushRef="#br0" timeOffset="8172">3682 236 59,'23'13'24,"6"6"1,5 9-4,0 1-3,14 13-4,-9 4-4,8 20-2,-10-1-3,2 14-2,-5 2-1,-7 9 0,-6-1-1,-6 3 0,-4-6 0,-8-4-1,-3-8 0,-6-8 0,-4-6-2,-9-15-7,6-3-16,-2-10-11,-9-14-1,6-2 0</inkml:trace>
  <inkml:trace contextRef="#ctx0" brushRef="#br0" timeOffset="8625">3949 0 71,'6'0'17,"1"5"-2,12 0 0,-3 1-2,5 4-3,-3-2-2,6 5-3,-11-2-1,0 2 0,-5 0-1,-8 5-1,-6-2 0,-4 2-1,-3 1 1,0-1-1,-3 0 1,3 1-2,0-1 2,10-7 0,3-1 0,11 1 0,2-6 1,8 0-1,2-2 1,6-3-1,0-3 0,3 3-2,-4-2-2,-7-1-10,-2-2-25,-6 10 0,-13-5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22.68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56 56,'2'0'21,"-2"-2"-3,0 2-3,0 2-2,0 1-2,3 10-1,-3 0 0,13 13-1,-8 6-2,9 10 1,-7 0-2,9 11-1,-5 5-2,2-5-1,3-6-1,-6-5 0,-2-11-1,2-2 0,-4-10 1,2-9-1,-3-7 1,0-6-1,0-7 0,3-9 1,-3-4-1,3-6 1,5-11-1,3-12 1,3 2-1,2-8 0,2-3 1,2 8-2,2 3 2,-1 8-2,-2 8 0,-6 5-5,0 16-11,-12 8-19,-6 2-2,-3 14 1</inkml:trace>
  <inkml:trace contextRef="#ctx0" brushRef="#br0" timeOffset="1469">568 624 49,'0'0'10,"0"0"-1,-2 0-1,-1 0 0,1 0-1,-4 0-2,1 3-1,-3-1-1,-2 1-1,2 2 1,-5 3-2,2 0 1,-2 0-1,0 2 1,2 6-1,1 0 0,2 6 0,0 2 1,3-3-1,5 0 0,0 0 0,5-3 0,3-2 0,5-6 0,0 1 0,6-9 0,-4 4 0,1-6-1,0-3 1,2 0 0,-2-4 0,0-1-1,-8-3 1,5 1 0,-8-3 0,3 2 0,-5 0 0,-3 1-1,-3 5 1,-8-1 0,4 4-1,-4-3 1,1 5-1,-6 0 0,8 5 1,-3-3-1,1 1 1,5 0-1,-1-3 1,6 2 0,6-2 1,-1 0 0,3-2 0,5 2 0,-5 0 1,8 0-1,-3 0 0,5 0 0,-2-3 0,5 3-1,-3-5 0,3 2 0,-2-2-1,-1 0-2,-2 2-2,-3-2-4,-3 2-16,3 8-8,-13-10-2</inkml:trace>
  <inkml:trace contextRef="#ctx0" brushRef="#br0" timeOffset="2219">861 650 49,'-2'6'12,"4"4"-1,-2-2 0,0 8-1,-2 1-1,-3 1 0,2 6-2,0-1-1,-2 6 0,0-3-2,2 1 0,1-4-1,2-2-1,0-5-1,0-3 0,0-8 0,2 1 1,-2-9-1,3 0 0,-1-7 0,1-1 0,0-4 0,-1-1 0,1 0-1,0-2 0,-1-3 1,1 0-2,-1 0 2,4 2-2,-1 1 2,-2-3-2,7-1 2,-2 4-2,0 2 2,2 0-2,1 0 1,-1 6 0,6-1 0,-3 6 0,-5 5 0,5 0 0,-8 5 0,3 3 0,-2 3 1,1 4 0,-7 4 0,8 2 0,-8 1 0,0 4 0,6 0 0,-6-2 0,0 0 0,2-1 0,4-4-1,-1-4 0,-5-4 0,2-1 1,1-2-1,0-2 0,-3-4 0,0 3-1,0-2 0,-6-3-4,9 5-4,-8-5-9,2-5-9,3 8-5</inkml:trace>
  <inkml:trace contextRef="#ctx0" brushRef="#br0" timeOffset="2922">927 772 67,'8'3'19,"2"-3"-4,4 2-1,-1 1-5,5 0-3,0-3-2,4 0-1,-9 0-2,2-3-6,-1 0-14,4 6-10,-15-13-1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49.90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118 4 52,'-3'-5'30,"3"5"-12,3 3-3,-3-6-2,3 6-1,-1-6-2,6 6-3,-3-3-1,8 2-1,3-2-1,8 3 0,5-3-1,13 2 1,0-2-1,10 3-1,2-3 0,1 3 0,-3-3-1,-2 2-1,-8 1 0,-8-3-2,-7 0 0,-12 0-1,-2 3-1,-10-6-2,2 6-3,-13-6-5,6 3-7,-6 0-8,-5-3-4</inkml:trace>
  <inkml:trace contextRef="#ctx0" brushRef="#br0" timeOffset="469">0 242 73,'2'0'23,"4"0"-2,1 3-1,1-6-3,8 6-4,-3-6-1,16 6-3,-3-6-2,16 6 0,6-6-2,9 3 0,9 0-2,-2 0 0,7 0-1,-5 0 0,-6 0-1,-10 3-1,-11-1 0,-7 4-1,-11-4 0,-8 1 0,-5 2-2,-8-2-3,0 2-4,-11-5-14,3 3-15,3 2 0,-3-3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25.93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0 46,'13'6'20,"-5"-1"-8,5-2-2,8 2 2,2-3-2,8 4-2,3-4-1,3 4-1,0-6-3,-3 2 0,-4-2-2,-4 0-1,-5 0-1,-5-2-3,-5 2-5,-3 0-8,-8-8-9,2 10-4</inkml:trace>
  <inkml:trace contextRef="#ctx0" brushRef="#br0" timeOffset="328">98 161 47,'-2'0'20,"7"0"-5,3 3 1,0-1-1,8 4-2,-6-4-2,8 4-3,-2-6 0,3 5-3,-1-5-1,0 0-2,1-3-1,2 1 0,-7-4-1,2 1-2,-3 2-6,-2-2-13,-9 0-12,4 8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26.8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148 51 56,'-3'11'21,"-2"4"-6,2 1 0,-7 10-3,-4 1-2,4 7-1,-8 0-2,-1-3-3,3-4-1,1-2-1,2-7-1,-1-7 0,9-1 0,0-5 0,5-10-1,8 0 0,0 0 0,7-6 0,1 3 0,5 0 0,3-2 0,2 3 0,3 2 0,-3 2 0,-2 1-1,2-1 0,-2 3-2,-2 0-1,-7 3-5,-1-6-9,-4-2-10,1 5-3</inkml:trace>
  <inkml:trace contextRef="#ctx0" brushRef="#br0" timeOffset="375">387 14 56,'-10'8'20,"2"3"0,0 4-3,-5 4-1,8 12-1,-11-4-2,13 12-1,-7 0-4,13 3-2,-6-1-1,0 4-3,3-3 1,3-3-2,-3-2-1,0-5-1,0-4-1,-3-7-4,6 0-10,-6-7-15,1-9-5,4-3-1</inkml:trace>
  <inkml:trace contextRef="#ctx0" brushRef="#br0" timeOffset="671">458 467 66,'6'6'28,"-9"-6"-15,3-3-9,0 3-2,3-3-8,4 6-11,-9-13-10</inkml:trace>
  <inkml:trace contextRef="#ctx0" brushRef="#br0" timeOffset="906">893 35 61,'-14'3'31,"-1"2"-11,-9 3-5,6 8 0,-11 5-4,10 10-2,-8 1-1,11 10-2,-2 0 0,8 2-3,2-3 0,5 1-1,6-5-1,7-8 0,6-5 0,8-11-1,5-13 1,3-5 0,5-9 0,-3-9 1,0-6-2,-5-5 1,0-6-1,-14-3 0,-7-4 0,-2-1 0,-12 4-1,-4 4 0,-3 4 1,-3 9-2,-2 9-2,-6 2-6,8 16-17,-5 11-9,0-3-1,5 7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1:28.59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0 224 71,'0'3'18,"3"4"-3,-1 9 1,1 3-5,2 9-3,-2-1 1,-1 5-3,1-6-2,0 3-1,-3-8-1,0 0-1,-3-10 0,0-1 1,1-7-1,2-3 1,-3-5-1,6-3 0,-1-5-1,6-8 1,3-3-1,-1-2 0,6-3-1,2-1 1,3 4 0,0 0 0,-2 5-1,2 5 0,-5 13 1,-3 3 0,0 11 1,0 7 0,-13 3 1,5 11-1,-5-4 1,0 8-1,-5-5 1,5-2-1,-5-8 1,5-5-1,0-8 0,2-8 0,4-6-1,-1-9 1,8-4-1,-5-7 1,4-3-1,6-5 1,-2-4-2,2 4 1,-4 3-1,1 2 1,-4 8-1,-3 5 0,0 11 1,-3 10 0,-3 11 0,-2 5 0,-5 5 2,5 5-1,-2 4 1,-4-1 0,6 1 0,6-4-1,-1-4 1,-3-6-3,12-6-4,-9-7-10,3-8-20,5 3-1,0-11-1</inkml:trace>
  <inkml:trace contextRef="#ctx0" brushRef="#br0" timeOffset="672">843 0 58,'-5'0'34,"2"13"2,-12 13-8,-9 0-16,6 11-2,-13 6 0,2 12-2,-10-2-3,5 7 0,-6-1-2,4 4-1,-4-11 0,6 4-2,0-8-1,3-11-3,12-3-6,-4-13-12,12-11-17,8-2 1,3-13-1</inkml:trace>
  <inkml:trace contextRef="#ctx0" brushRef="#br0" timeOffset="985">1035 248 72,'-5'5'35,"-14"-5"1,-2 5-19,6 8-4,-12-8-3,6 9-3,-2-4-2,2 1-3,0-1 1,0 1-3,5-1 1,5-1-1,1-1 1,5 0-2,7-3 1,4 3 0,7-3 0,5 0 1,6 1-1,2 4 0,3 1 0,-3-1 1,-2 3 0,-6-2-1,-7 4 1,-9-1 0,-10-1 0,-5 0 0,-13-5 0,-3 0-2,-5-1 0,-5-4-2,-1 5-6,-3-5-15,1-1-14,10 6 0,1-3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41.4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34 118 58,'3'8'16,"-3"2"0,-3 6-2,6 8-1,-6 2-1,3 8-1,-5 5-3,5 9-1,0-1-2,-5 5-2,2-7-1,-2 2-1,0-2-1,2-8-1,-2-3-3,2-16-8,3 1-6,0-4-10,0-20-5</inkml:trace>
  <inkml:trace contextRef="#ctx0" brushRef="#br0" timeOffset="390">328 81 56,'0'11'22,"-8"4"-4,3 4 0,5 7-4,-5-5-3,5 5-1,-8 3-4,5-3-1,-7 1-2,2 1-1,-5-7 0,2 0-1,-2-5 0,3-3-1,2-2 0,0-6 0,11-5 0,7-5 0,3-6 0,6 6 0,2-8 0,2 2 0,6 1 0,-3 5 0,3-1 1,-5 9-1,-3-3-1,-3 3 1,-2 2-2,-5-5-2,-4 8-6,-1-8-6,-1 2-4,-5 1-5,0-6-6</inkml:trace>
  <inkml:trace contextRef="#ctx0" brushRef="#br0" timeOffset="937">499 0 51,'3'5'15,"-6"-5"-1,3 5 0,0-5-1,-3 5 0,3 3-1,-2 8-2,-1 10-1,-2 6-2,5 7 0,-5 8-2,2 14 0,0 2-1,3 0-2,0-5 0,3-1-1,-3-7 0,3-8-2,-1-5-1,-2-11-3,5 1-5,-10-12-9,5-2-14,3 3-2,-6-13 0</inkml:trace>
  <inkml:trace contextRef="#ctx0" brushRef="#br0" timeOffset="3593">743 44 50,'-3'6'15,"3"1"1,0 9-3,-5 0-1,5 8-1,-8 4-1,0 7 0,-5 4-2,0 3-2,-3-3-3,1 1 0,2-6-3,2-11 1,6-4 0,5-9 0,5-10 0,8-2-1,6-9 2,4 6-1,3-11 2,3 8-2,0 0 1,0 3 0,-3 3-1,-2-1 0,-3 0 0,-8 3-2,-2 3-3,-6-6-5,0 6-7,-2-6-8,-3-2-7,5 5-3</inkml:trace>
  <inkml:trace contextRef="#ctx0" brushRef="#br0" timeOffset="3984">974 18 54,'0'-5'24,"-5"0"-2,2 2-4,1 8-2,-6 0-2,8 14-2,-11 2-2,9 13-2,-6 3-2,2 13 1,-1 5-3,7 5 0,-6 0-1,6 3-1,3-7-1,-3-6-1,0-3-1,0-13-2,5-5-5,-10-16-5,10 0-9,-5-13-9,0-8-7,5-2 1</inkml:trace>
  <inkml:trace contextRef="#ctx0" brushRef="#br0" timeOffset="4297">1229 81 56,'-8'11'26,"-5"4"-1,0 4-4,5 12-4,-11-2-3,11 13-2,-7 5-3,7 8-3,-3 1-1,9 1-2,2-7 0,5 0-1,5-13 0,9-6-1,7-23-1,3-8 1,5-15 0,3-12 1,-3-7-2,-3-8 2,-4-3-2,-6 1 1,-11-9-1,-7 11 1,-11 0-1,-8 8 0,-5 5-1,-5 0 1,-3 11-1,-2 5-1,4 10-2,-2-2-6,11 10-13,5 3-15,0-3 0,10 6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46.21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45 10 64,'0'3'35,"0"0"2,7-9-14,12 14-10,-11-8-1,23 8-2,-7-8-3,15 3-1,0-9-3,-3 4 0,6-1-2,-5-2-1,-5 2-2,-9-2-3,-2 5-2,-13-5-6,3 7-11,-11-2-9,-8 0-5,0 3 0</inkml:trace>
  <inkml:trace contextRef="#ctx0" brushRef="#br0" timeOffset="235">254 52 74,'-6'16'33,"9"5"-2,-8-3-6,10 17-6,-5-7-4,8 12-3,-3-1-4,11 5-1,-6-2-2,1 2-1,-6-2 0,0-2-2,-7-3 0,-4-6-1,-7-10 1,-2-2-1,-9-14-1,0-5-1,-1-11 0,-1-10-2,0-2-3,-6-11-4,6 10-13,-3-5-19,-5 8-1,5 10 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48.4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253 198 66,'3'-6'19,"-6"-4"1,3 2-6,0-3-4,-2-8-4,2 1-1,-3-3-2,3 0 0,-5-5 0,-1 5 0,-1 2-1,-4 6-1,-5 8 1,1 7-2,-6 12 1,-6 7 0,-2 10-1,1 3 0,1 8 0,4 1 1,4-3-1,9-4 0,7-9 1,11-9-1,8-10 1,10-8 0,6-13 1,2-6-1,0-4 1,0-6-1,-3 0 1,-4 3 0,-6 1 1,-8 12-1,-5 5 0,-6 13 0,-7 11 1,0 9-1,-6 14 0,1 3-1,-1 5 1,3 1-1,-2 1 0,5-4 0,-1-3-1,4-7 0,2-3-2,-3-11-4,8 2-6,-7-9-8,10-7-8,0-1-8,-3-9-1</inkml:trace>
  <inkml:trace contextRef="#ctx0" brushRef="#br0" timeOffset="782">578 2 60,'0'0'22,"-8"0"-3,8 0-4,0 3-4,-5-3-3,5 3-1,-3-3-1,3 5 0,-5-5 0,5 5 0,-3-5 0,3 5-1,-10 6-1,10-1 0,-14 4-1,12 4 0,-11 0-2,2 6 1,-2 7-2,3 7 1,-4 2-1,7 4 1,-9 3-1,8 3 1,3 0-1,2-3 1,6-4-1,7-8 0,9-4 0,-1-10 0,8-5 0,6-8 0,-3-6 0,10-12 0,-5 2-1,0-13 1,0 0-1,-5-5 0,-5 2 0,-3-3 0,-8 1 0,-8 7 0,-5 3 0,-5 6 0,-6 5 0,-4 5 1,-4 2 0,-2 9 0,0 2 0,-5 3 0,5 7 0,8 4 0,-8 0 0,13 2-1,0-3-2,3-2-5,10 2-8,-2-5-11,2-11-9,11 1 1</inkml:trace>
  <inkml:trace contextRef="#ctx0" brushRef="#br0" timeOffset="1782">1141 86 53,'-2'-2'7,"4"4"0,-4-4-2,2 4 0,0-2-2,0 0 1,0 3-1,0-3 1,-3 3 0,0-1 0,1 4 1,-1-1 0,-2 3 0,-3 0 0,3 5-1,-6 0 0,3 3 1,-5 3-1,3 10 1,-3 0-1,0 7 1,-2 4-1,2 4 0,2 9-1,6-3-1,0-2-1,7-3 0,6-6 0,5-7 0,8-9 0,4-7-1,7-13 1,2-6 1,5-10-1,1-8 1,2-11-1,0-2 0,-8-5-1,-8-4 1,-5-4 0,-8-3-1,-10 0 1,-6 5-1,-15 1 1,-6 7-1,-2 0 0,-8 10 0,2 6 0,-2 8 0,0 7 0,5 6-1,6 8-2,2-2-5,5 9-11,5 6-15,4-7-1,4 7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51.312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80 110 53,'-3'-5'19,"3"5"-2,3-3-1,-3 1-2,5 4-1,-2-4-1,7 7-1,1-8-2,10 8-1,3-12 0,7 4-3,6-8 0,8 1-2,2-6 0,0 0-1,-2 3-1,-3 0-1,-8 3-2,-5 2 1,-11 8-2,-10 0-1,-8 8-3,-11-3-2,1 11-6,-11-3-4,5 0-7,-2 0-1,2-5-2</inkml:trace>
  <inkml:trace contextRef="#ctx0" brushRef="#br0" timeOffset="297">351 105 52,'-6'21'23,"4"-3"0,-4 9-2,6 5-2,-2 5-4,4 10-3,-4-5-3,7 5-2,-2-5-2,2 4-2,-2-12 0,-1 0 0,-2-10-1,0-6 1,-5-2-1,-3-6 0,-8-4 0,1-4-1,-9-2 1,-2-5-1,-6-5-1,-2-1 0,-3 1 1,3-6-1,0 5-1,2 1 0,11 2-4,0 0-8,11 3-25,10 7 0,3-4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53.09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147 0 62,'-5'8'20,"2"7"-2,-2 12-5,-3-5-4,0 18-2,-2-4-2,-1 13 0,-7-4-2,5 5-3,-3-7 1,3-3-2,0-6 1,2-5-5,3-11 0,3-3-4,5-12-4,3-11-6,-3-7-8</inkml:trace>
  <inkml:trace contextRef="#ctx0" brushRef="#br0" timeOffset="297">229 8 56,'0'21'16,"2"5"1,3 2-2,1 1-2,9 2-3,-4-2-2,10 4-2,-3-4-1,3 0-1,6 2-2,-1 3-2,-5-6 1,2 1-1,-2-5 1,-7 0-2,-4-6 2,1-1-2,-11-9 2,-11 3 0,1-3 1,-4-1-1,-7 1 0,-5-2 0,-3-1 0,-2-3 0,-3-2 0,0-2-1,2-3 1,1-3-1,4 0 0,4 0 0,2 0 0,5 0-2,8 6-3,0-4-4,8 6-12,5 3-13,-5-3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53.89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 8 63,'0'10'30,"-3"3"-17,-2 3-2,10 8 2,-5-1-3,3 14 0,-1-2-2,3 12-1,-5-2-2,6 7-3,-6-7 1,2 2-3,-4-10 1,2 1-4,2-9-4,-4-6-8,8-10-7,-1-7-13,-2-12 2</inkml:trace>
  <inkml:trace contextRef="#ctx0" brushRef="#br0" timeOffset="297">296 0 72,'-11'10'31,"3"6"-14,2 5-1,-2-3-3,0 9-4,-2-9-2,-1 11-1,-8-2-1,1 2-1,-7-5-1,-2 4-1,0-7 0,0-5 0,4-5 0,3-6-1,4-5 0,9 0-1,4-5 1,3-6-2,8 9 1,2-4 0,3 9 0,4 2 1,-1 11 0,9 10-1,-7 3 2,9 5-2,-3 0 2,0 7-3,0-7-1,-2-3-8,5-4-19,-6-4-6,-4-4-4,2-1 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6:56.15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36 70,'0'0'17,"6"5"-2,2-5-2,2 0-1,3 5-4,0-10-1,11 7-1,-3-7-3,5 1-1,-2-4 0,4-3-2,-5 6-3,-2-3-2,-2 8-7,-4 0-9,-9 0-10,2 13-1</inkml:trace>
  <inkml:trace contextRef="#ctx0" brushRef="#br0" timeOffset="312">11 228 65,'-5'0'32,"10"0"-13,0 2-8,8-4-1,14 2 0,-6-3-3,13 0-1,-3-4-3,5 1-1,1 1-3,-3-3-7,3 6-11,-3 2-14,-11-5-1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54.4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 89 57,'2'9'14,"-2"-1"0,-2 8-2,2 7 0,0 6-1,0 11-3,-3 2-1,3 8-3,0-2-1,0-1-1,0 0-1,0-6-1,0-10 1,0-5-1,0-7 1,0-6-1,0-8 1,0-5-1,3-8 1,-1-5-1,-2-5 0,3-3 0,2-6 0,-2-1 0,2-8 0,0 0 0,3-4 0,3 1 0,2-3-1,3-4 1,2 7-1,0 2 1,6 3-1,2 1 1,1 12 0,-1 3 0,-3 8 1,4 7-1,-9 13 1,-2 6 0,-3 10 0,-5 12 0,-3 4 2,0 11-2,-10-1 1,5-1 0,-3-6 0,1-3-1,2-5 1,-3-5-2,-2-14 1,2-2-1,1-8 1,2 0 0,-3-5 0,3-3-1,0-3 1,0-5 0,0-5-1,3 0 0,2-8 0,3-4 1,-3-9-2,0-5 1,6-3-1,2 0 1,5-4-1,1 1 0,-1 6 0,0-3 1,3 12-1,-2 4 1,-6 10 0,3 6-1,-8 4 1,0 9 0,-3 5 1,0 8-1,-2 5 1,2 6 1,0 2 0,0 13 0,-2-3 1,2 3-1,-2 1 1,0 2-1,-1-8 0,-2 2-1,0-8 0,-2-6-2,2-1-2,-6-14-7,6-2-15,3-5-10,-6-9 0</inkml:trace>
  <inkml:trace contextRef="#ctx0" brushRef="#br0" timeOffset="1500">735 786 50,'-2'-5'9,"2"8"-2,0-6 1,0 3-2,0 0 0,0 0-1,0 0 0,0 0 0,0 3-2,0-3 1,0 2-2,0-2 0,0 0 0,0 0-1,0 0 0,0 0 0,2 0 0,-4 0 1,4 0 0,-4 0 0,4 0 0,-2 0 1,0 0-1,0 0 0,0-2 0,0 2-1,0 0 0,3-3 0,0 3 0,-3 0-1,0-3 0,2 3 0,-2 0 1,3 0-1,-3 0 0,0 0 0,0 0 1,0 0-1,0-2 0,0 2 0,0 0 1,0 0-1,0 0 0,0 0 1,0 0-1,0 0 1,0 2-1,0-4 1,0 2-1,0 0 0,0 0 1,0 0-1,0 0 0,0 0 0,0 0 0,0 0 1,0 0-1,0 0 0,0 0 0,0 0 1,0 0-1,0 0 0,0 0 0,0 0 0,0 0 0,0 0 0,2 0 0,-2 0 1,0 0-1,0 0 0,0 0 0,0 0 0,3 0 1,-3-3-1,0 3 0,0 0 0,0 0 0,0 0 1,0 0-1,0 0 0,0 0-1,0 0 1,0 3 0,0-3 0,0 0 1,0 2 0,0 4 0,0 1 1,0 4-1,0 2 1,0 4 0,-3 1-1,3 6 0,-2-1 0,-1 4 0,3-1 0,0 0-1,0-5 1,0 1-1,0-3 0,0-1 0,3-7 0,-3-4 0,0-1 0,2-1 0,-2-5 0,3 3 1,-3-6-1,3 3 0,-1-3 1,4 1-1,-1-4 0,3 1 1,2 3 0,9-4 0,-4 1 0,6 2 0,0 1 1,6 2-1,-1 0 0,3-3 0,0 1 0,-3 2-1,0 0 0,-4 0 0,-4-3 0,-4 3 0,-4-3 1,-2 3-1,-8-2 0,0 2-1,-3 0-3,-2-6-5,2 6-13,3 0-12,-7-5-1</inkml:trace>
  <inkml:trace contextRef="#ctx0" brushRef="#br0" timeOffset="3063">1246 98 48,'2'-3'11,"-4"1"0,4 2 0,-2-4 0,0 4 0,0 0-1,0-3-2,3 6 0,-6-6-2,6 6 0,-6-3-1,6 6-1,-3-6 0,2 3 0,-2-3-1,3 5 1,0-2-1,-1 2 0,1 0 1,0 9-1,-1-1 0,3 8 0,1 2-1,2 6 0,-1 3 0,1 3-1,3-1 0,2 3-1,3-6 1,-3 1-1,-3-3 1,3-5-1,-2 2 0,-1-10 1,-2 0-1,-2-6 0,-4 1 0,-2-3 1,3-6-1,-3 1 1,2-3-1,-2-3 0,0 1 1,3-6-1,-3 3 1,3-6-1,2 1 0,0-6 0,3-5 1,0-3-1,2-3-1,4-10 2,-1-2-2,2-3 2,1-4-2,0 4 2,0 0-2,-3 0 1,-3 8 0,1 4 0,-1 7 0,-4 4 0,-1 3 0,-2 6 0,-1 5-1,1-3-1,-1 8-1,-4-3-5,7 11-9,-8 0-13,-2-3-7,8 8 0</inkml:trace>
  <inkml:trace contextRef="#ctx0" brushRef="#br0" timeOffset="3969">1650 591 57,'0'0'17,"0"3"-3,0-1-2,3 3-2,-3 1-2,0 7-1,0-8 0,2 9 0,-4-1-1,4 6 0,-4-4 0,2 6 0,-3-2-1,6 4-1,-6-2 0,6 6-2,-6-3 0,6-3-1,-3 0-1,2-2 1,-2-4-1,0-1 0,3-4 0,-3 1 0,2-6 0,1-5 0,0 0 0,-1 0 0,1-3 0,0 1 0,4-1 0,1-2 1,5-3-1,3 8 1,3-11 0,2 6 1,7 0 0,4 2 0,2 1 1,3-4-1,-6 6 0,6 0 0,-8 0-1,0 3 0,-8 2 0,-3 0-1,-5-5 0,-5 3 0,-3-3 1,-2 0-1,0 5 0,-3-5 0,-3 0-1,3 0-5,0 11-10,0-6-21,0-5 0,0 5-2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07.812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254 214 51,'0'2'19,"0"-2"0,0-2-3,0 2-2,-5-8-1,10 5-2,-13-7-1,8 2-3,-5-5-2,2-1-2,-2-2 1,3 0-2,-4-2-1,1-1 0,0-2 0,2 6-1,-2-4 0,-3 6 0,3 0 0,-8 8 0,5 2 0,-5 6-1,0 10 1,-3 5 0,-3 8-1,1 3 1,0 6-1,-1-1 1,1 3 0,2-2-1,3-4 1,5-2-1,6-8 1,4 0-1,6-5 1,3-3 0,7-8-1,3-8 1,0-2 0,3-13 0,2-3 0,-5-8 0,2-3 0,1 1 0,-6 2 1,-4 5-1,-1 5 0,-8 11 0,0 8 1,3 11-1,-11 8 0,-2 5 1,3 5-1,-1 2 1,0 3-1,-2 0 0,-3 3 1,3 2-3,-3 3 2,3-2-1,-3-5 1,3-1-2,2-5 2,-2 0-2,5-11 0,-8-5-2,13-2-1,-10-11-4,13 0-4,-8-8-7,5-3-8,3 4-6</inkml:trace>
  <inkml:trace contextRef="#ctx0" brushRef="#br0" timeOffset="844">669 16 57,'-5'-5'26,"2"5"-6,3 0-2,0 2-3,0 6-3,-5-3-3,2 6-1,-7-1-2,4 6-2,-9 8 0,2 5-1,-6 0-1,1 11 1,-8 2-2,5 3 1,2-1-1,1 1 0,5-6 0,5 3-3,8-8 1,5-6-2,8-7 2,8-6-3,0-4 2,8-11-2,0-8 2,-3-5 2,3-6-1,-3-3 3,-2 1-2,-3-5 2,-5 3-2,-8 2 2,-6 5-2,-2 0 0,-8 6 0,-5 2 0,-3 5-1,1 6 1,-4 5 0,1 5 0,2 2-1,0 6 1,3 6-1,3 2-3,7-1-2,1 0-8,7-5-6,3 1-12,-3-14-1</inkml:trace>
  <inkml:trace contextRef="#ctx0" brushRef="#br0" timeOffset="1391">1092 45 50,'-8'8'33,"-13"-8"0,8 7-9,-3 9-12,-2 0 0,4 8-3,-4 2-3,5 9-1,-5-1-1,4 8-1,1 3-1,3-1 1,5-2-2,2-2-2,11-6 2,5-13-2,5-11 2,11-12 0,3-6 0,4-18-1,1-8 1,-3-3 2,-2-10-3,-9 2 1,-7 0-2,-8-2-3,-8 4-1,-10 1-4,-1 16-12,-7 5-16,-11 2-1,0 14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0.3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41 32 58,'16'-2'9,"8"-1"0,5-2 1,2-1-1,3 1-2,-2 0 0,-1 2-3,-2 3-1,-5 0-1,-11 6-6,0-1-4,-8-5-10,3 8-8</inkml:trace>
  <inkml:trace contextRef="#ctx0" brushRef="#br0" timeOffset="218">196 118 57,'-2'13'23,"4"3"-3,6 2-1,-3-2-4,9 10-2,-9-5-3,8 4-1,-5-1-4,0 2 0,-8-2-2,2-1-1,-7-2 0,-3 3-1,-2-3 1,-6 2-1,-2-5 1,-3 0-2,0-4 1,-6-4 0,4-7 0,-1-6 0,0-2 0,6-6-1,2 3-1,0-5-1,11 3-3,-3-3-7,8 2-15,11 3-10,-9-1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1.04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 15 49,'-8'-7'32,"13"5"-3,-10 4-9,5-2-1,8 5-6,-8-5-5,13 5-2,-5-5-1,13 5 0,-3-8-1,9 3-1,-4-2-1,6-1 0,1 1-1,-1-3-1,-3 3 0,-5-4-5,5 12-8,-15-9-10,-1 0-13,1 6-1,-9-3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1.71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94 79 54,'2'8'32,"-7"5"-10,3 3-6,-4 10 0,4 1-2,-4 7-4,-4 2-4,5 6 0,-6 0-3,3 3-2,-2-6 1,2 3-3,0-7 0,0-4-7,8-2-8,-5-11-18,5-15-1,10-6-1</inkml:trace>
  <inkml:trace contextRef="#ctx0" brushRef="#br0" timeOffset="250">361 85 55,'0'15'31,"-11"-2"-8,3 3-11,0 5-1,-2-2 0,5 7-5,-9-5-3,7 0 0,-1-3-2,-3-2 0,6-3-1,0 0 1,5-5-1,2 0 0,6-5 0,3 2 0,4-5 0,6 2 0,-2-2 0,3-2-3,2 2-11,-3 2-16,-8-12-2,6 10 0</inkml:trace>
  <inkml:trace contextRef="#ctx0" brushRef="#br0" timeOffset="547">493 50 72,'-2'24'33,"-3"5"-16,-9 2-1,7 11-1,-7-2-4,7 12-3,-9-4-2,5 7-3,1-8 0,2 0-3,0-5-2,-2-5-7,10-6-9,-3-7-19,3-13 2,8-9-1</inkml:trace>
  <inkml:trace contextRef="#ctx0" brushRef="#br0" timeOffset="813">797 53 47,'3'16'31,"-14"-3"1,1 8-19,-1 10-2,1-4 1,2 4-4,-3-2-3,6 0-2,0-11-1,0 1 0,2-6-1,3 0-1,0-8 0,0 3 0,5-5 0,0-3 1,6 0-1,-1-6 0,6 1-1,0-8-5,8 3-5,-6-6-13,0-8-9,10 6-1</inkml:trace>
  <inkml:trace contextRef="#ctx0" brushRef="#br0" timeOffset="1094">954 0 75,'-11'16'34,"3"13"3,0 5-24,-5-2-2,8 15 0,-6-2-3,6 5-2,-3-6-2,3 9 0,0-11-4,5 5-3,0-13-5,-3-2-12,1-11-16,7-8-3,-3-11 2</inkml:trace>
  <inkml:trace contextRef="#ctx0" brushRef="#br0" timeOffset="1344">1231 103 59,'-8'13'33,"-13"-2"-4,0 4-12,10 14-2,-7-8-2,10 19-4,-2-4-3,7 9 1,0 0-3,11-1-1,3-4 0,5-6-2,7-8 1,9-10-1,2-19 0,3-10 0,2-13 0,-1-11 1,-4-8-1,-5-2 0,-8-5 0,-8-1-1,-10 6 1,-8 7-1,-8 9-1,-6 7 1,-4 14-2,-9 2-4,4 13-8,-6 6-16,5 2-9,3 8 1,5-8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3.57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34 5 73,'13'5'32,"-2"-10"1,7 3-21,3 4-8,3-4 1,4 2 0,0 0-2,4 0 0,-3-3-1,0 6-1,-6-3-3,-2 0-4,-5 5-12,-6 11-13,-7-14-4,0 11 2</inkml:trace>
  <inkml:trace contextRef="#ctx0" brushRef="#br0" timeOffset="203">230 50 65,'-3'26'33,"-7"3"-14,-1-3 0,9 14-2,-6-12-5,5 8-3,-2-8-3,7 7-1,-4-9-2,2 0 0,-3-2-2,-2-1 0,-3-4 0,1-1 0,-6-10-1,-5-3-1,-1-2-1,1-11-3,0 3-4,-6-14-6,6 4-5,-1-6-10,1 0-6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4.15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29 47,'10'8'34,"-5"-11"0,9 6 1,7-3-24,-3-6-4,11 4 0,-3-6-2,6 3-2,2 2-4,-5-8-9,-1 9-11,-7 2-13,-10 0-2,2 5 1</inkml:trace>
  <inkml:trace contextRef="#ctx0" brushRef="#br0" timeOffset="219">57 176 51,'-18'10'36,"10"3"0,0 0 0,8-7-24,16 4-1,-3-10-2,13 0-3,3-10-2,3-1-3,7 3-7,-10-7-20,3 1-11,-1 4-1,-7 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4.78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30 73,'5'-3'34,"0"-3"2,6-3-19,7 6-9,1-3-1,10 6-1,-1-3-2,4 3-2,-2 0-1,2-2-4,-1 7-9,-7-1-21,-6-4-3,3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7:15.04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84 81 61,'5'3'34,"-10"-3"-1,5 2-3,-5 17-25,5 0 0,-3 10-1,-2 0-1,-3 10 0,-2 1-2,-1 2 1,1-6-1,-1-3-1,1-7 0,2-2 1,2-11-1,9-5 0,5-8-1,2-6 0,6 1-2,5-5-1,3 2-2,-3-3-1,5 9-5,-8-11-8,1 7-8,-3 6-6</inkml:trace>
  <inkml:trace contextRef="#ctx0" brushRef="#br0" timeOffset="329">328 94 70,'-5'0'35,"-6"3"-9,-4 5-7,7 16-1,-5-5-7,5 17-2,-5 4-3,0 10-2,-1 2 0,4 7-1,-3-7-1,2 4-1,1-7-1,-1-6-6,11-3-9,-5-11-18,2-8-5,6-13 0</inkml:trace>
  <inkml:trace contextRef="#ctx0" brushRef="#br0" timeOffset="610">535 132 68,'10'-5'34,"-15"10"-2,0 0-19,5 16-1,-11-2 0,6 7-4,-3 0-4,3 8 0,0-2-1,7-3-2,1-2 0,7-6 0,6-3 0,5-2 0,0-3 0,5 3 0,-2-3 0,-3 3 1,-5-3 0,-3 5-1,-8-2 1,-8 5-1,-10 0 0,-2-2-2,-12 2 1,4-10-1,-4-1 0,-4-4 0,10-4-2,-5-10 0,13 0 0,2-7 0,8-1 0,6-9 1,10 2-1,3-11 1,8-1 0,2-7 3,5-2 0,3-4 1,-5-2-1,0 2 1,-5 1 0,-8 3-1,-9 3 1,-7 15-1,-7 2-1,-9 19 0,-3 5 0,-7 5-3,3 19-13,2 7-19,-3-1-2,11 7 1</inkml:trace>
  <inkml:trace contextRef="#ctx0" brushRef="#br0" timeOffset="1157">1091 179 67,'0'-18'34,"-5"-1"-15,5 14-3,-8-8 1,8 10-3,-13-2-4,5 10-2,-8 1-2,3 9-1,-5 1-1,-3 10-1,-8 6 0,3 7 0,2 3-1,3 4 0,5-1-1,8 2 0,6-10 0,10-3 1,7-11-1,12-10-1,2-13 1,7-7-1,1-9 1,2-10 0,-7-6-1,-3-2 0,-6-5 1,-7-1-1,-11 0 0,-5 0-1,-7 12 0,-12-1-1,-2 10-2,-8 4-4,8 15-11,-5 2-19,0 6-1,5 0-1</inkml:trace>
  <inkml:trace contextRef="#ctx0" brushRef="#br0" timeOffset="1625">1426 0 75,'0'2'34,"0"1"-5,0-8-14,8 13-3,0-8-1,10 7-3,1-7 0,12 6 0,-2-6-1,8 5-1,-3-8-2,5 9-1,-4-6-1,-4 2-1,-5-2-1,-7 0 0,-4 5-5,-7-7-10,-2-1-25,-4 3 0,-4-2 0,-1-1 0</inkml:trace>
  <inkml:trace contextRef="#ctx0" brushRef="#br0" timeOffset="1907">1676 50 51,'-13'-3'35,"5"11"2,-5-8-1,7-5-20,4 15-9,-4-10 0,6 5 0,-2 1-3,-1 1 0,-2 1 0,5 11 0,-5 0 0,5 7-1,0 3 0,2 3 0,1 4-1,5 6-2,2-2 1,1 0-1,-3-6 1,0 0-1,-8-5 0,0-5 0,-3-3 1,-5-8 1,-8 0-2,-2-5 1,-6-3-1,-10-10 0,5 2 0,-5-4 0,0-7 0,0 1-3,2 0 1,-2-3-5,18 9-15,4-7-20,-1-1 1,8-1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20:13.21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27 55,'-5'-3'31,"15"0"-10,6 3-7,2-2 0,15 2 0,1-8-2,8 8-4,-2-5-1,5 2-3,-3 0-1,-7 3-1,-6 0-2,-11 0 0,1 3-1,-14-3-3,5 3-4,-15-6-9,2 0-14,1 9-4,-9-9 0</inkml:trace>
  <inkml:trace contextRef="#ctx0" brushRef="#br0" timeOffset="313">31 206 49,'30'-5'31,"-1"2"-10,5-2-5,11 2 1,0-2-4,3 10-3,-5-10-5,-4 5-6,-5 5-12,-1 1-18,-12-6-2,0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0:30.82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248 37 61,'-10'-18'29,"10"7"-13,-11 8-5,4-2-1,-4 5-4,1 3-3,-7 7 0,1 3-2,-8 8-1,3 8 1,-5 5-1,3 3 0,-5 3 0,5 2 1,7-3-1,3-5 0,8-8 1,7-7-1,9-9 1,7-12-1,6-9 1,6-10-1,-4-3 0,5-7-1,-4-3 0,-1 2-2,-4-2 1,-4 8-2,-2 5 0,-8 8 0,0 5 1,-6 13 0,-2 3 1,-2 5 1,-4 8 0,1 0 2,5 3-1,0 2 2,0-2-1,11-1 0,4-2 1,6-2-1,8-6 1,4-3-1,4-2 1,2-10-1,7-4 0,-4-7 0,-3-3 0,1-10 0,-6-3-1,-5-5 1,-5 3-1,-11-3 1,-2 5-2,-9 2 1,-4 6 0,-6 14-1,-8 4 1,0 8-1,-5 8 1,-2 6 0,-1 10 0,-3 10 1,-2 6 0,5 10-1,3 5 2,0 8-1,5 7 0,0 2 0,13-4-1,-2-10 1,7-8-1,4-10 1,5-8-1,2-16 1,3-8 1,2-21-1,1-8 1,-1-10-1,-5-8 1,6-11-1,-11-5-1,0-5 1,-5 3-1,-8-1 0,-4 3 0,-2 9 0,1 7 0,-1 5 0,4 8-1,-1 8 0,2 8 1,4 10-1,2 3 0,8 5 1,0 0-1,7 6 1,6-4 1,4-4 1,6-9-1,9-4 0,-3-3 0,8-11 0,8-5 1,-2-13-1,-1 0-1,-1-8 1,0 2-1,-13 1 1,1 2-1,-10 8 1,-8 3-1,-9 5 1,-4 8-1,-9 8 0,0 5 0,-5 5 0,1 8 0,-1 5 1,-3 6 0,0 2 0,0 6 1,3-1 0,-2 3 0,7-2-1,1-1 1,4-7-1,6 0 0,5-9 0,6-4 0,3-11 0,4 2 1,5-7-1,3-8 0,2-5-1,-2-3 1,-3 0 0,-5 0-1,-1 0 1,-12 2-1,-2 4 0,-6 1 0,-8 9 0,-5 3 0,-2 2 0,-4 7 0,-2 1 0,0 0-1,1 5 1,-1 3 0,5 0-1,1 0 1,5 2 0,5-2-1,2-1 1,9-1 1,2 1-1,13-9 0,0-1 0,7-5 1,4-5-1,2-6 0,1 1 1,0-9 0,-6-2 1,0 5-1,-2-5 0,-11 6 0,-5 2 0,-3 2 0,-5 6-1,-5 7 0,-3 4-1,-3 4 1,1 6 0,-1 0 0,0-1 0,1 1 1,-1 0-1,0 5 0,6-11 0,-3 1 1,0-3-1,0-3 1,5-5 0,-5 0 1,0 0-1,0-5 1,0 0-1,0-3 0,0 0-1,8-5 0,-3 0 0,3-1-1,3 1 1,2 0-1,4 3 0,1 4 0,0 1 1,3 0-1,8 5 1,-2 5 0,5-5 0,-3 0 0,3 5-3,-4-5-1,2 11-6,-6-11-9,-8-5-15,-3 10-2,-11-10 1</inkml:trace>
  <inkml:trace contextRef="#ctx0" brushRef="#br0" timeOffset="1781">954 68 70,'67'8'35,"4"0"-14,19 0-2,11 5 0,-3-8-5,-1 6-10,-9-8-30,-8 10-7,-31-13-2,-9 2-1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0:59.4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0 208 62,'-2'5'20,"2"-2"-1,5 2-4,-2-2-1,10 5-4,-5-8-2,15 2-1,-6-2-1,9 0-2,6-2 0,7-4 0,7-1-2,-2-1 1,9-3-2,6 3 2,-2-2-3,-1-1 0,-6 3-1,-5 1-2,-7 4-3,-12 1-2,-10 7-6,-14-5-9,-2-3-9,-5 8-3</inkml:trace>
  <inkml:trace contextRef="#ctx0" brushRef="#br0" timeOffset="422">317 0 46,'3'5'23,"-3"-2"0,-3 5-1,6 10-1,-6-5-3,6 18-3,-8 0-3,10 11-3,-8-3-2,6 11-3,0-4-1,-1 1-1,2-3 0,-4-5-1,5-7-2,-5-12-1,3 3-7,-3-12-12,0-9-17,10-2 0,-7-10-1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0:2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797 242 55,'2'23'13,"-2"6"0,3 8 1,-3 8-1,3 5-2,-1 2-2,-2 3-3,6-2-1,-1-9-3,-3-7 0,1-8 0,2-5 0,-2-11-2,-3-5-3,5-11-3,-10-10-4,2-8-4,3-3-5,-8-10-2,6-3-3</inkml:trace>
  <inkml:trace contextRef="#ctx0" brushRef="#br0" timeOffset="250">750 179 55,'5'-8'14,"13"3"-2,3 2-1,11 3-2,4 3-1,9 2 1,2 8-2,-2 3-2,0 5-2,-3 2-1,-11 4 0,-10 2-1,-8-1 1,-10-1 0,-8-1-1,-11-2 1,-8-3-1,-5-3 1,-5 0-1,0-5 0,0-2 0,5-6 0,5-2-2,3-3 1,8 0-1,8-5 0,5-6 0,8 11-1,5-10 1,5 7-1,6 3 1,2 3 1,3 2-1,3 5 1,-1 6 1,1 0-1,-9 2 0,-2 8 1,-7-2 0,-9 2 0,-5-2 0,-11 0 0,-4-1 0,-9-2 0,-2-2-1,-3-6 1,0-3 0,3-5 0,2 1-1,3-6 0,8-6-1,2 1-1,6-3-3,5 3-3,5-8-6,1 5-4,7 3-4,-5-3-4</inkml:trace>
  <inkml:trace contextRef="#ctx0" brushRef="#br0" timeOffset="843">1327 657 55,'3'-8'16,"5"2"-3,0-4-2,-3-1-3,3 6-1,-3-8-2,6 5 0,-5 0-1,-1-2-1,0 2 1,-2 0-1,-3 0 0,2 3 0,-4 0-1,2 2 1,-5-2-2,2 5 0,-5 0 0,-3 2-1,0 4 0,-2-1 0,0 5 0,0 1-1,0-1 1,-1 6 0,7 0 1,1 2-1,6-2 0,6 5 1,1-5 0,7-3 1,4-3-1,6-2 1,-1-10-1,10-1 1,-2-10-1,9-5 1,-6-9-1,2 1 0,-1-8 0,-4-3-1,-2-5 1,-8-2-2,-3-6 1,-7 2 0,-6 6-1,-5 0 0,0 8 0,-3 8 0,-2 8-1,0 7 1,-3 11-1,0 5 1,-2 11 0,-1 10-1,1 14 1,-1 10 1,1 13 0,-3 13 0,2 5 0,6 3 0,2 0 1,6-2-1,2-14 1,3-10 0,5-8 0,0-19 0,0-13 0,6-15 1,-4-6-1,-1-12 0,-1-14 0,-3-5-1,-5-8 1,-5 0-1,-2-3-1,-3 0 1,-9 6-1,1 5 1,0 5 0,-5 5 0,7 6-1,1 7 1,2 4-2,-3 1 2,11 6-2,3 3 1,5 0 0,0 2 0,5-3 1,8 4 0,0-4 0,5 1 0,0-6 0,9-2 1,-7-3-1,7-5 0,-7 3 0,-1-6 1,-4 5-1,-4 1 0,-9 2 0,-2 3 0,-8 5 0,-5 2 0,-3 6 0,0 5 0,-5 0-1,2 3 1,4 3-1,1-1 1,4-2 0,2-3-1,5 0 1,3-5 0,2-6 1,6-2-1,2-7 0,3-4 1,0-7-1,0-1 1,0-4-1,-2-1 0,-9 0 0,1 3 0,-11 3 0,-5 8-1,-9 2 0,1 8 1,-2 5-1,-4 3 0,1 5 1,2 0-1,0 0 1,8 0-1,1-2 0,7-3 1,5 0 0,0-3 0,8 0 0,3-2 0,2-3 0,3 0 1,6-6-1,-1 1 0,3-3 0,-3-2 0,3 2 0,-3 3 0,0-3-1,-7 5 1,-3 3-1,-9 3 1,-1 5-1,-6-3 1,-3 3 0,0 2 0,1-2 1,2-3-1,0 1 1,8-1 0,5-5 0,5 0 0,6 0-1,5-3 1,2-2-1,1 0 1,2-3-1,-5-3 0,0 1-1,-8-3 1,-6 0 0,-4 0 0,-6 2 0,-8 1 0,-2 4 0,-5 1 0,-1 5 0,-2 5 0,0 3 0,0 0 0,5 3 0,3 4 1,2 1-1,6 0 1,7 2-1,9-2 1,9 0-1,12-6-8,20-10-18,22 5-5,7-20 0</inkml:trace>
  <inkml:trace contextRef="#ctx0" brushRef="#br0" timeOffset="8546">5107 0 60,'3'3'16,"-9"-3"0,6 0-1,6 0-1,-6 2-2,0 12 0,0-7-2,0 14-1,0-5 0,0 16-2,0-3-2,0 10-1,0-2-1,2 5-1,1 2-2,-1 1-1,4 5-6,-4-5-6,4 7-15,7 1-8,-11-6 0</inkml:trace>
  <inkml:trace contextRef="#ctx0" brushRef="#br0" timeOffset="8875">5181 1108 76,'2'32'35,"-7"-9"1,0 6-17,7 11-8,-2-6-3,6 8-3,-6-3-1,2 3-2,1 0 0,-1 0-1,1-3 0,-3 1-2,0 2-1,-5-3-4,5 3-8,-8-5-6,3 2-9,2-2-8,0-3 1</inkml:trace>
  <inkml:trace contextRef="#ctx0" brushRef="#br0" timeOffset="9171">5141 2703 58,'-5'42'30,"5"5"-10,5 3-5,-8-3 0,9 3-2,-6-5-2,5 5-2,-8-6-2,9 3 0,-6-7-3,-6 7-1,4-5-1,2 5-1,-6-2-2,6 0-3,-2 5-4,-6-6-11,8 1-11,3-3-5,-6-5-2</inkml:trace>
  <inkml:trace contextRef="#ctx0" brushRef="#br0" timeOffset="9468">5123 4488 57,'-6'55'21,"-1"3"-1,1 2-2,1-2-3,0 8-2,-3-9-3,5 4-4,-5-11-2,6-3-4,-1 0-8,1-2-17,-6-14-6,10 6-2</inkml:trace>
  <inkml:trace contextRef="#ctx0" brushRef="#br0" timeOffset="9765">5165 6156 56,'0'47'30,"-8"1"-14,3-4-3,5 4 0,-8-4-3,5 9-2,-5-1-2,3 9-2,0-6-1,-1 13-1,1 3 1,3 2-1,-4 4 1,4 4-1,-1 0 0,0 1-2,3-6-1,0-3-4,3-2-12,2-2-17,-7-14 0,10 0 0</inkml:trace>
  <inkml:trace contextRef="#ctx0" brushRef="#br0" timeOffset="21703">568 1833 49,'11'-11'7,"10"6"-2,0-8 2,3 2-1,4 4 0,-1 1-1,4 1 1,-5 2-2,-2 6 0,0 0-1,-6 5 0,-5 2-1,-2 6 0,-9 0-1,-2 5 1,-2 2 0,-9 4 0,1 0 0,-6 2 0,-2-6-1,2 1 0,-3-6 0,6 1 0,-2-12-1,4 1 1,3-8 0,3-5-1,5 2 0,5-7 0,-2 2 0,7 0 0,1 3-1,2 0 1,5 10-1,-2 5 1,8 4 0,-3 9-1,-6-2 1,6 8 1,-7 0-1,-1 2 1,-5-4 0,-8 2 0,-8-3 1,-8-3 0,-8-4 0,1-3 0,-11-1 0,-1-4 0,-1-6 0,2-5-1,-1-8 0,7-2 0,4-1-1,3 3 1,10-5-2,4 0-2,4 5-6,3 0-9,3-5-11,10 13-2</inkml:trace>
  <inkml:trace contextRef="#ctx0" brushRef="#br0" timeOffset="22359">1033 2109 56,'0'14'18,"5"9"-1,1 1-2,-4 5-3,3 7-4,-2-7-2,5 0-1,-5-5-3,-1-1 0,1-9 0,-1-4 0,1-7 0,0-3-1,-3-11 1,2-2-1,1-8 0,0-5 0,2-6-1,3-2 0,2 0-1,3 3 1,1 2-1,4 5 1,0 6-1,-2 7 1,2 11 0,-2 3 0,5 13 0,-13 2 1,5 11-1,-8 0 1,-2 2 0,2 1 0,-5-3 0,0-6 0,-5-2 0,2-8 0,1-7 0,2-9 0,5-5 0,0-8 0,3-5-1,0-2 0,3-9 0,4 3 0,4 3 0,2 0-1,-2 7 0,-1 6 1,-2 11-1,-3 10 1,0 5 0,-2 5 0,-6 8 0,0 1 1,-5 1-1,3-4 1,0 2 0,-3-2-1,-3-6 0,8-2 1,-5-8-1,0 0-2,0 0-4,0-8-6,0-3-15,8 8-6,-16-13 0</inkml:trace>
  <inkml:trace contextRef="#ctx0" brushRef="#br0" timeOffset="23265">479 1455 50,'-16'8'8,"3"7"0,-5 6 1,0 8 0,-3 8 1,-3 10 0,-2 16-2,-1 8 0,4 16 0,-3 6-3,12 4-1,7 0-2,7-5-2,15-8-3,9-11-8,18-18-10,13-5-9,3-29 0</inkml:trace>
  <inkml:trace contextRef="#ctx0" brushRef="#br0" timeOffset="23796">1675 1476 49,'31'10'19,"9"16"-2,-1 1-3,6 15-2,-1 5-3,-4 8-3,-1 8-2,-8 5-2,-4 10 0,-9-2-1,-5 2 0,-13-4 1,-10-6-1,-9-2 0,-4-6-1,-9-10 1,-2-5-1,3-9 0,-1-4-1,6-8-2,2-9-6,8-4-7,9-1-9,-4-15-4</inkml:trace>
  <inkml:trace contextRef="#ctx0" brushRef="#br0" timeOffset="24843">2428 1883 48,'11'30'15,"2"6"-1,3 4-2,2 7-2,0 0-1,1 0-2,-1 3-3,0-10-2,-4-6 0,1-8 1,-4-2 1,-3-14 0,0-7 0,-6-11 0,3-8 1,-5-10-1,6-3 0,-6-10-1,5-6-1,-2-5-1,4 3 0,1 0-1,5 5 1,-7 5-2,4 8 1,1 2-3,-3 11-4,-8 3-21,5 13-5,-10-5 1</inkml:trace>
  <inkml:trace contextRef="#ctx0" brushRef="#br0" timeOffset="27546">5062 2088 47,'19'0'8,"7"-2"0,0-1-3,6 1 1,-1-1-3,1 0 0,2 1-2,-5 2-1,-3-6-2,-2 6-4,-3-2-1,-13-1-6</inkml:trace>
  <inkml:trace contextRef="#ctx0" brushRef="#br0" timeOffset="27906">5131 2291 54,'50'0'12,"-1"-3"-3,1 0-2,3-2-2,-9 2-3,1 1-5,-16-6-9,5 16-10</inkml:trace>
  <inkml:trace contextRef="#ctx0" brushRef="#br0" timeOffset="34859">2840 2448 49,'-2'19'15,"-1"4"-1,0 3-1,1 6-3,2-1-1,0 4-4,0-4 0,0 1-2,0-9 0,2-2-2,-2-8 1,3 0-1,-3-7 0,0-6-1,0-6-3,0-1-3,3-7-7,-1-4-3,-2-6-1,3 1-1</inkml:trace>
  <inkml:trace contextRef="#ctx0" brushRef="#br0" timeOffset="35109">2819 2438 54,'11'-8'10,"2"5"1,8 0 0,3 1-1,4 7 0,-1-2-1,2 5-2,-3-1-1,0 4-1,-13 2-1,0 3-2,-10-3 0,-3 0 0,-8 0-1,0-2 1,-10-1 0,2-2-1,-2 0 0,2-3 0,3-2 0,0 0 0,2-1-1,3-2 0,8-2 0,6 2 0,-4 0 0,9 0 0,2 2-1,-5 3 1,10 6 0,-5 2 0,8 0 1,0 8 0,-5-2 0,2 2-1,-10-3 2,5 0-1,-13-2 1,0 5-1,-8-13 0,-7 5 0,-12-2 0,-1-4 0,-9 1 0,0-8-3,3 0-2,-3-10-8,8-1-12,11 9-9,-6-11 0</inkml:trace>
  <inkml:trace contextRef="#ctx0" brushRef="#br0" timeOffset="36890">414 3637 58,'5'0'13,"3"-5"-2,2 3-2,9-4-1,4-2-1,9-2-1,2 5 1,5-1-1,1 6-1,-1 6-1,-5-1 1,0 11-2,-10 2-1,-11 6 0,-10 2-1,-6 3 0,-10-3 0,-11 3 0,-7-5 0,-3 2 0,-6-5 0,1-3 0,5-5-1,2-2 1,6-6-1,10-2 0,6-3 0,10-6 0,8-1 0,7-1 0,9 0 0,2 3 0,6 5 0,-1 2 0,3 9 0,-5 2 0,-3 8 1,-5 5-1,-10 3 1,-6-3-1,-10 6 1,-8-9 0,-11 9 0,-7-11-1,-3 3 1,-8-3-1,-3-6 0,-2-2 1,5-5-1,8-2 0,2-12-1,11 1-2,8-5-5,5-1-11,13-15-14,11 13 1</inkml:trace>
  <inkml:trace contextRef="#ctx0" brushRef="#br0" timeOffset="37484">886 3929 59,'0'5'16,"5"11"-3,-5 2-1,3 3-2,2 0-1,0 3-2,-5 5-2,0-8 1,3 2-2,-6-7 1,3-3-2,0-5 1,0-3-1,-5-5-1,10-5 0,-5-5-1,3-3 0,2-3 0,8-8-1,1-5-1,-1-8 1,8 6-1,5-3 1,-2 2-1,2 6 0,0 2 0,-2 11 1,-6 13 1,1 8 0,-9 16 1,-5 2 0,-5 11 1,0 7-1,-5-2 0,2-2 0,-2-9 0,5-4 0,-2-12-1,4-9 0,3-12 0,3-9 0,3-9 0,-1-5 0,1-8-1,2-2 1,3 2-2,-1 8 2,4 3-2,-3 8 1,2 10 0,-2 8 0,-3 16 0,0 5 0,-3 7 0,-2 4 0,-2 2 0,-4 3 0,-2 0 1,3-3-1,-3-5 0,0-3 0,0-8-1,0-5-2,5-2-7,-5-14-11,0-5-14,3 3 0,-6-13-1</inkml:trace>
  <inkml:trace contextRef="#ctx0" brushRef="#br0" timeOffset="38296">246 3283 57,'-27'37'15,"-7"5"-1,0 10-1,5 11 0,-2 11-3,4 5 0,6 10-2,3 3-1,5 5-1,5 3-2,5-3-3,6-5-3,13-8-6,5-8-11,16-18-12,20-6-2</inkml:trace>
  <inkml:trace contextRef="#ctx0" brushRef="#br0" timeOffset="38750">1630 3443 60,'39'53'21,"6"10"-3,-3 13-2,-5 10-4,-3 6-4,-13 0-2,-5-3-3,-14-7-1,-7-11-1,-11-6 0,-7-9 0,-6-12-1,-3-7-1,-2-11-6,-3-5-9,6-16-12,7 3-2</inkml:trace>
  <inkml:trace contextRef="#ctx0" brushRef="#br0" timeOffset="39078">2047 3441 59,'-13'18'22,"-5"11"-1,0 13-2,-1 16-2,-2 2-4,3 19-3,-1 2-2,9 6-2,-1-3-3,9-5-1,2-11-2,2-8-2,12 1-6,-1-25-8,8-2-14,8-7-5,-1-17 0</inkml:trace>
  <inkml:trace contextRef="#ctx0" brushRef="#br0" timeOffset="39578">2263 3703 50,'13'-3'14,"3"1"-1,5 4-2,5-2-2,3 6-1,0 4-2,-3 3-2,-2 3-1,-9 2-1,-2 3 1,-13 3-1,-5 0 0,-5 2 1,-11 0-1,-6 3 1,-1 0 0,-4-3 1,3 0-2,3-7 1,8-1-1,4-5 0,14-5 0,8-8-1,11-2 0,2-1 0,10 0 0,1-2-1,4 5 1,1 0-1,0 0 0,2 0 0,-2 0 1,-5 5-2,-4-5-4,-4 0-7,-6 0-13,-7-5-6,7 5-2</inkml:trace>
  <inkml:trace contextRef="#ctx0" brushRef="#br0" timeOffset="40062">2840 3824 62,'-2'13'14,"4"8"-2,1 0-1,0 8-2,2 0-2,0 0-3,-2-1-1,2-7-1,-2-2-1,-1-6 1,1-2 0,-3-11 0,0-3-1,0-8 0,0-2 1,2-3-1,1-7-1,2-1 0,3-2 0,0-3-1,5 5 1,3 1-1,2 7 0,-2 3 1,2 8 0,-2 7 1,0 9 0,-6 5 1,-2 10 0,-2 3 2,-1 5-2,-5-3 1,2 3 0,-2-7-1,0-6 0,0-8 0,0-5-1,3-8 0,0-13 1,2-6-1,3-4 0,2-4 0,6-7-1,-3-3 0,6 1 0,-1 2-1,-2 13 1,0 5-1,-1 8 1,-9 13 0,-4 8 0,-2 14 1,-2 12 0,-4 0 0,1 6 1,-5-3 0,4 0-1,1-5 0,2-8-1,3-6-6,-2-10-7,4-7-13,6-1-7,-2-13-1</inkml:trace>
  <inkml:trace contextRef="#ctx0" brushRef="#br0" timeOffset="40703">3657 3687 52,'-24'21'33,"1"8"-3,-4 11-12,-9 9-2,1 12-3,-7-1-4,0 11-3,-5-5-3,5-1-1,0-2-1,5-5-1,9-8-4,-1-18-8,10-4-15,14-7-7,0-15-2</inkml:trace>
  <inkml:trace contextRef="#ctx0" brushRef="#br0" timeOffset="40984">3775 4008 48,'-21'13'28,"-13"-5"-5,5 2-10,0 3-2,0-5-3,8 5-3,3-7-1,10 1-2,8-4 0,8 0-1,10-1 1,8 6 0,1-3 1,2 9-1,-1 1 1,-1 1 0,-6 0 0,-3 5 0,-7-5 0,-9 2-1,-7-5 0,-6 3-1,-7-8 0,-3 2 0,-5-5-1,-8-2-1,5 0-1,-5-9-3,5 6-3,3-10-9,10-3-15,11 2-2,-1-12 0</inkml:trace>
  <inkml:trace contextRef="#ctx0" brushRef="#br0" timeOffset="41687">3938 3299 65,'23'34'17,"9"8"3,5 16 1,-1 5-3,6 18-3,-4-5-3,-4 11-2,-13-3-3,-2 0-2,-17-3-2,-4-5-2,-11-2-4,-14-14-8,-4 1-21,-1-6-5,-13-8 1</inkml:trace>
  <inkml:trace contextRef="#ctx0" brushRef="#br0" timeOffset="42609">4968 3876 56,'8'0'17,"10"-2"0,8-1-3,3 0-2,0-2-3,10 0-3,1 2-1,2 1-3,-5-4-1,-3 6-5,-8-2-6,-2-1-8,-6 8-9,-13-10-3</inkml:trace>
  <inkml:trace contextRef="#ctx0" brushRef="#br0" timeOffset="42875">5057 4089 70,'34'-3'20,"11"1"0,2-6-3,3 3-3,0-6-6,0 6-6,-6 0-15,-4 5-16,-17-6-3,4 9 0</inkml:trace>
  <inkml:trace contextRef="#ctx0" brushRef="#br0" timeOffset="49765">1449 3464 56,'-8'26'31,"-13"9"-14,-3 9-2,-3 17-2,-15 7-1,-2 18-3,-14 12-4,-5 7-2,-11 5-1,-5 5-3,1 6-15,-1 0-17,-5-19 0,16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0:56.79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589 52 46,'-8'6'13,"0"-1"0,-2 8-3,-6 3 0,-1 13-2,-7 5 1,-2 13-1,-6 11-2,1 15 0,-9 11-1,12 11-1,1 2-1,14-3-1,8-7-1,13-12-2,13-7-7,10-18-13,9-23-8,15-1-2</inkml:trace>
  <inkml:trace contextRef="#ctx0" brushRef="#br0" timeOffset="641">844 283 51,'-5'27'15,"2"9"1,-10 1-3,5 3-2,-3 2-4,4-3-3,-4-2-2,6-8 0,0-11 0,2-2-1,0-6 0,6-2 0,5-5 0,0-3-1,7-3 1,6-5-1,3 3 0,2 0-1,3-1 0,-3 1-1,3 5-1,-2 0-2,-6-2-3,-3 2-5,-2 2-9,-11-7-4</inkml:trace>
  <inkml:trace contextRef="#ctx0" brushRef="#br0" timeOffset="1000">1046 286 55,'-5'26'17,"-3"6"1,3 15-1,-3 11-2,2 5-2,1 10-2,0 1-4,5 2-3,0-9-1,0 1-1,3-10-1,-3-11-3,5-7-6,-3-11-10,-2-14-13,8 1-1</inkml:trace>
  <inkml:trace contextRef="#ctx0" brushRef="#br0" timeOffset="1282">1324 646 56,'-5'31'15,"0"6"-3,-3 8 1,3 1-3,2 1-2,3-5-3,0-5-1,0-6-2,3-7 1,-1-11-1,3-10 0,1-11 0,2-13 1,5-3-2,0-10 1,0-8-1,8-3-1,0-6 0,0 4-1,0 5 1,0 5-1,-3 11 0,-2 13 0,3 10 1,-9 11 0,-2 13 1,-3 13 0,-2 3 2,-6 10 0,1-3 0,-4 3 0,4-3 0,-4-7-1,4-3 1,-6-10-1,11-8 0,-3-11-1,5-5 1,0-11-1,6-2 0,2-10 0,8-6-2,2-5 0,1-3-1,4-2 0,1-2 0,-3 6 0,-2-1 1,-6 12-1,-2 8 1,-3 11 1,-13 10 1,0 8 0,-3 14 0,-2 9 0,2 4 0,-2-2 1,2 2-1,3 2-2,6-11-6,4-7-14,11-3-10,-5-19-1</inkml:trace>
  <inkml:trace contextRef="#ctx0" brushRef="#br0" timeOffset="2079">1754 0 56,'50'39'24,"10"14"-1,0 15-3,1 11-5,-1 18-4,-13 11-2,1 7-4,-27 8-2,-3 0-1,-10-8 0,-13-2-2,-6-18-2,-10-11-3,3-13-9,-3-11-16,-8-21-2,5-2-1</inkml:trace>
  <inkml:trace contextRef="#ctx0" brushRef="#br0" timeOffset="2704">2510 588 57,'13'31'15,"0"1"-1,0 10-2,3 0-2,2 3-4,1-2-2,-6-3-2,5-6 0,-5-8 0,-2-5 0,-1-5 0,-2-6 0,-2-7 0,-4-6 1,3-7-1,1-9 0,1-7 0,0-3 0,4-10-1,-1-6 0,6-6-1,-3-2 0,3 1 0,-3 2 0,-2 10-1,-1 9-1,1 2-1,-6 13-5,0 11-7,3 10-12,-13-7-2</inkml:trace>
  <inkml:trace contextRef="#ctx0" brushRef="#br0" timeOffset="4625">3031 1157 56,'-2'26'10,"-6"0"-2,5 3-2,-5-3-2,6 1 0,-4-4-1,4-2 1,-3-5 0,-1-8 1,12 0-1,-6-11 1,5-7-1,3-4-1,0-7 1,2 0-2,3-10-1,-2 2-1,-1-2 1,-2-1-1,3 3-1,-6 0 1,3 3 0,-3 5 0,3 5-1,-6 3 1,9 5-1,-3 8 2,2 5-2,-2 11 2,0 3-1,0 4 1,-3 9 0,8 2 1,-5 5 0,-5-2 0,2-3-1,3 0 1,-3-7-1,0-6 0,6-3 0,-8-8-1,4 1 1,-4-6-1,-3-5 0,3 0-3,-3-2-4,0-1-4,-6-2-7,-1-6-8,7 6-2</inkml:trace>
  <inkml:trace contextRef="#ctx0" brushRef="#br0" timeOffset="5188">3092 1254 57,'13'0'11,"-3"0"-2,3 0-2,-2 0-4,-1-5-1,4 5-6,-4-6-6,6 12-11</inkml:trace>
  <inkml:trace contextRef="#ctx0" brushRef="#br0" timeOffset="15766">493 2157 57,'-3'29'12,"-4"0"-1,-1 10-2,-3-2-1,-2 5-2,3-5-2,-1-4-2,3-4 0,-2-8-2,4-3 1,4-8-1,-1 1 1,6-8-1,-1-3 0,9 0 1,2-3-1,5-2 1,9 2 0,-1 0 0,5 1 0,0-3-1,0 2 1,1-2-2,-6-1-4,0 1-3,-5-3-4,-7-2-3,-1 2-5</inkml:trace>
  <inkml:trace contextRef="#ctx0" brushRef="#br0" timeOffset="16110">736 2199 50,'-5'0'20,"2"10"-2,-5 6-2,3 5-3,0 13-2,-3 6-2,3 10-1,0 4-2,2 9-2,0 0 0,1 0-2,2-8-2,0-10-5,5-6-10,0-8-10,-5-17-7,13-1 0</inkml:trace>
  <inkml:trace contextRef="#ctx0" brushRef="#br0" timeOffset="16407">972 2484 62,'-2'24'17,"-1"5"-3,6 2 0,-1 3-3,-2-2-3,6-1-3,-6-7-2,2-3-1,1-11-1,-3-2 1,0-8-1,3-2 1,-3-9-1,5-5 0,-3-2 0,6-6-1,3-2 0,2-5 0,3-4-1,5 1 1,2 8 0,1 0-1,2 10 1,-2 13 2,-3 9 0,-3 12 1,-5 11 2,0 10-1,-10-2 0,0 5 0,-3-2 0,0-6-1,0-11 0,0-4-1,0-9-1,5-10 1,0-10-1,3-6 0,3-10 0,4-3 0,1-8-1,5-5 0,8 3 0,-8 7 0,3 6-1,-9 13 1,1 18 0,-5 16-1,-6 18 2,-3 14-1,-2 7 0,-5 6 1,3-6 0,2-5-1,2-13-3,-2-18-7,11-19-16,-1-5-9,-7-21 0,2-2 0</inkml:trace>
  <inkml:trace contextRef="#ctx0" brushRef="#br0" timeOffset="17125">296 2002 58,'-29'55'16,"-8"11"0,-2 7-3,0 14-1,-1 7-3,1 3-2,5 8-1,10-3-2,11-2-1,13-6-2,16-15-2,10-13-4,21-19-8,19-8-9,7-26-7,27-2-2</inkml:trace>
  <inkml:trace contextRef="#ctx0" brushRef="#br0" timeOffset="17516">1589 1887 56,'36'34'20,"11"16"-1,1 13-2,-1 7-4,3 9-2,-8 5-3,-5 3-2,-9-7-3,-9-1-2,-17-6 1,-9-2-2,-9-10 0,-10 2-3,-6-8-6,-7-5-11,-6-19-11,16 3 0</inkml:trace>
  <inkml:trace contextRef="#ctx0" brushRef="#br0" timeOffset="17875">2405 2320 53,'18'34'20,"-7"4"-10,4 12 1,-1 5-1,-4 0-2,-2 8-4,0-13-1,-3-2-2,-2-12 1,-1-7 1,-2-13-1,0-11 0,6-10 0,-4-6 0,1-12 1,0-6-1,2-10-1,3-6-1,0-8 0,5-7 0,2 0-1,-1 2 1,1 9-2,1 2-1,0 10-4,-3 11-7,-10 2-9,10 19-5</inkml:trace>
  <inkml:trace contextRef="#ctx0" brushRef="#br0" timeOffset="18313">2774 2867 65,'0'32'23,"-5"7"-15,0 3-1,-1 0-1,1-5-3,2 0 0,1-8 0,-1-3-1,3-10 1,-2-6-1,2-10 0,0-2 1,0-9-1,2-7 0,3-3-1,3-8 0,3-5-1,5-8-1,2-3 1,3-2 0,3 7 0,2 4-1,0 4 0,-5 9 1,-3 9 1,-4 14 1,-7 19 0,-1-1 1,-9 8 1,0 11 1,3-3-1,-2 6 0,-3-6-1,5 0 0,2-8-1,3-2-1,-2-6-3,2-7-2,1-3-8,-1-1-13,-8-12-7,8 8-1</inkml:trace>
  <inkml:trace contextRef="#ctx0" brushRef="#br0" timeOffset="18766">2848 3054 47,'-3'-8'26,"16"5"-13,-2 3-3,7-2 0,3-4-5,3 1-14,12 8-15,-15-14-1</inkml:trace>
  <inkml:trace contextRef="#ctx0" brushRef="#br0" timeOffset="22079">1665 2157 60,'-8'10'22,"-13"11"-3,-10 16-3,-3 13-3,-18 16 0,-6 17-3,-11 16-1,-7 14-2,-10 3-7,-1 2-14,-2-5-18,13-5-1,0-24-1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1:21.70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50 50,'8'39'11,"8"13"1,-5 6 0,2 9-3,-3 5-2,-2 0-2,0-1-1,-3-8-1,0-10 0,-2-6-1,0-9 1,-3-10-1,2-10 1,-2-8 0,6-10 1,1-15-1,4-8 0,7-15-1,1-9 0,7-19 0,3-10-1,10-10 0,-5-4-1,6 11 0,-6 8 0,-4 13 0,-6 11-1,-6 15-2,-7 14-2,-6 18-9,-5 8-11,-16-3-6</inkml:trace>
  <inkml:trace contextRef="#ctx0" brushRef="#br0" timeOffset="547">441 813 46,'-8'38'5,"2"-3"-1,-1-3 0,1-6 1,-2-6 0,3-3 1,3-9-1,2-8 0,0-3 0,2-7-1,1-4 0,2-6-1,3-4-1,2-8-1,6-5-1,3-10 0,-1 2 1,6-5 2,2-3-1,3 17 1,-11-4-1,3 11 1,0 16 1,-8 13 1,0 16-2,-10 10 0,7 19-1,-15-8 1,10 13 0,-10-1-1,3 2 0,-1-4-1,3-4 1,-3-9-2,3-6 1,3-4-3,-3-8-3,3-3-11,2-5-14,-10-13-1</inkml:trace>
  <inkml:trace contextRef="#ctx0" brushRef="#br0" timeOffset="1000">530 833 61,'0'-3'14,"13"3"-9,3 0-1,2-1 2,6-2-2,5 0-3,2 1-8,-2-9-14,8 11-3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1:23.01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32 74,'26'0'29,"-8"-2"-12,11-6-13,8 3 1,2-3 0,3 3-2,-2 2-1,2 0-1,-8 6-2,-5 0-2,-6 4-4,-12-1-6,-6 4-6,-2 9-8</inkml:trace>
  <inkml:trace contextRef="#ctx0" brushRef="#br0" timeOffset="250">26 277 72,'11'5'23,"4"-5"-8,4-5 0,10 5-1,-3-11-3,11 6-4,-3-6-4,2 1-6,1 5-12,0 2-17,-13-5-1,7 13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1:24.859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192 63 57,'-2'-2'12,"2"2"0,0 0-3,0 0 0,0 2-2,-3-2-1,0 3-2,1-1 0,-6 4-1,3-4-1,-3 6 0,-3 3 0,-2 2 0,0 3-1,-3 5 0,1 2 0,1 6 0,-1 5 0,-1 6 0,-2 4-1,4 1 1,7 2-1,-1-2 0,8 5 1,5-6-1,5-7 0,9-6 1,4-4 0,9-9-1,5-10 1,5-5 0,2-11 0,4-11 0,-1-10-1,-2 1 1,-3-9 0,-11 0-1,-5 3 0,-10 2 1,-13 6-1,-9 5 0,-9 11 0,-9 4 0,-7 9 0,-4 5 0,1 5 0,0 3 0,8 5-1,0 5 1,12 0 0,7-5-6,9 3-10,6 5-15,3-13 1</inkml:trace>
  <inkml:trace contextRef="#ctx0" brushRef="#br0" timeOffset="922">900 383 48,'0'37'11,"3"8"-1,-1-6-3,1-2-3,-3-6-1,3-7 1,-3-8-1,2-3 0,-2-13 0,0-5 0,3-6-1,-3-7 1,3-1-1,2-9-2,3-7 0,0 1 0,5-5 0,5 0 0,0 2 1,3 5 0,3 6-1,0 8 2,-3 10 1,0 10 0,-8 12 1,0 9-1,-5 9 1,-3 2-1,-5 0 1,0 3-1,0-3-1,0-8-1,0-5 1,-3-5 0,3-6 0,0-7 0,0-6 0,0-5-1,3-5 0,2-8-1,1-2-1,4-11-1,1-3 0,10-3 0,-6 4 0,4 4 0,-4 1 0,4 10 1,-6 10 2,-5 14 0,0 10 1,-8 13 0,0 8 0,-6 3 1,-1 8 0,7 2 0,-6-8-1,-2-2-1,6-8-1,-1-5 0,1-11-5,4 0-9,3-11-13,-7-15-4,10 8-1</inkml:trace>
  <inkml:trace contextRef="#ctx0" brushRef="#br0" timeOffset="1594">1952 0 62,'-13'5'32,"2"11"1,1 10-20,-14-5-4,3 19 1,-8-9-2,-2 19-2,-9-5-2,4 10 0,-9 0-2,3 11 0,-8-3 0,0-3-1,4-5-1,1-2 0,11-11 0,3-11-4,12 1-5,1-22-8,15-5-10,6-2-6,2-13-3</inkml:trace>
  <inkml:trace contextRef="#ctx0" brushRef="#br0" timeOffset="1922">2062 320 72,'-5'6'25,"-3"-1"-15,-10 3-3,2 5 1,-5 0-2,-3 5-1,1 1-1,-1 2 0,3 0-2,0 0-1,5-3 0,6-2-1,5 0 0,5-6 0,7-5 0,4 1 0,5-6 0,2 5 1,0-5-1,6 0 0,0 5 1,2-5 0,0 11-1,0-6 1,1 8 0,-1 3 1,-8 2 0,1 3-1,-11-2 1,-3 4 0,-10-4-1,-3 2 1,-8-6-1,-5 1 0,-8-3-1,0-5-2,-2 0-4,-9-5-6,1-1-7,2 1-8,-7-8-7</inkml:trace>
  <inkml:trace contextRef="#ctx0" brushRef="#br0" timeOffset="2469">87 949 66,'8'3'28,"5"-9"-1,11 4-22,10-1-7,16 6 1,13-3 3,8 0 0,13-3 1,9 0 2,12 3 0,11-2 0,13-1 1,-1 1-1,9-1 0,-3 0-1,7 3-1,-2-2-2,-8-4-4,0 9-6,-15-3-9,-9-5-13,-4 15-2</inkml:trace>
  <inkml:trace contextRef="#ctx0" brushRef="#br0" timeOffset="2906">625 1146 50,'7'2'23,"-7"1"-1,-2 13-2,2 5-6,-5 5-3,2 8-5,-5-2 0,3 7-1,-8 0-2,5 1-1,-3-6-1,3-5 2,-5-6-3,5-4 1,8-3-1,-5-9 0,10-4 0,3-6 0,5-2-1,6-3 1,2 3 0,0 2 0,8 3 0,-3 3 0,3 5-2,2-3-1,-2 8-5,-3-7-3,1-1-8,-6-5-4,-3-5-7</inkml:trace>
  <inkml:trace contextRef="#ctx0" brushRef="#br0" timeOffset="3266">866 1154 62,'0'8'26,"-3"5"-3,3 16-3,-2 2-4,2 16-2,-8 3-6,5 11 1,-5-1-4,1 3-1,4-8-3,-5 0-2,5-2-12,1-6-18,-3-13-4,5-5-1</inkml:trace>
  <inkml:trace contextRef="#ctx0" brushRef="#br0" timeOffset="3750">2791 910 52,'11'-3'17,"4"6"-1,-2-1-4,1 1-4,1 2-3,4-2-1,2-1 0,-3-2-1,3 0-2,0 0-4,-3 3-5,1-3-4,-6 0-5,-3 0-6</inkml:trace>
  <inkml:trace contextRef="#ctx0" brushRef="#br0" timeOffset="4047">2788 1112 53,'8'0'20,"8"0"-3,0 2 0,2-2-5,6 3-3,-1-3-3,1 0-4,2 0-4,-2-3-7,0 1-11,2 7-8,-10-10-1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1:29.67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63 0 58,'0'23'12,"-3"6"0,3 13-1,0 5 1,-5 9-2,0 7-1,-3 6-4,2-9-1,-1-2-2,1-8-1,-2-8-1,3-11-5,0-4-9,5-4-8,-5-15-6</inkml:trace>
  <inkml:trace contextRef="#ctx0" brushRef="#br0" timeOffset="297">249 563 50,'8'7'29,"-13"-9"0,7 2-13,1 5-10,-6-8 2,6 6 1,-6-6-3,6 6-1,-6-6-1,6 6 0,-6-3-1,3 0-2,0 5-8,-5 1-15,-3-4-10,8 6-2</inkml:trace>
  <inkml:trace contextRef="#ctx0" brushRef="#br0" timeOffset="719">870 60 49,'-10'11'7,"-1"-9"1,-2 9 0,-5-6 2,-1 5-1,1-7 0,-6-3-1,3 0-1,0 0-1,3-3-2,0 1-1,5-1-1,2 1-1,1-1-1,4 3-1,4 0 0,2 3 0,2-1-1,1 1 1,-3 2 0,3 0 2,-1 8-1,1 3 2,-3 3-1,0 2 1,-3 2 0,-2 3-1,2 1 1,-2-1-1,0-4 0,0-1-1,2-3 0,0-2 0,3 0 0,0-6 0,6 1 0,-1-3 0,0 2 0,3-7 0,0 2 0,5-5 0,0 0 0,0-2 0,8 4 0,-2 1 1,-4 2-1,9 3 0,-8 2 1,-1 6-1,1 5 2,-3-2 0,-5-1 2,0-2 0,-3 7 0,-7-7 1,2 2 0,-8-2 0,0 0 0,-8-3-1,0 0-1,-10-5-1,0 0-1,-8-5 1,-6-3-1,-2 0-1,-5-3 0,0 3 0,-3-3 0,5 3-2,4 0-5,13 11-10,7-6-19,5 0 2,18 6-1</inkml:trace>
  <inkml:trace contextRef="#ctx0" brushRef="#br0" timeOffset="1547">1287 408 60,'0'10'22,"0"11"-5,-6 3 1,4 7 0,-3 1-3,2 7-5,-5-2-3,11 0-5,-11-3 0,13-8-2,-10-5 1,10-10-2,0-9 2,1-4-1,4-9 1,-2-5 1,0-5-2,5-8 1,0-2-2,6-1 1,-4 1-1,6 5-1,-2 2 0,-1 6 0,3 7 1,-3 6 0,-2 13 1,0 8 0,-6 7 0,1 1 1,-6 7 0,3 6-2,-5-3 1,2-8-1,-8-2 3,6-6-3,-11-4 2,8-9-2,0-10 2,-5-1 2,7-7-3,-2-3 2,6-7-3,-1-3 1,8-6-3,-2-2 3,7 8-3,0 2 0,3 6 1,-2 2 0,-1 16 2,-5 8 0,-2 10 1,-1 11 1,-5 5-1,3 0-2,-2 3 1,4 2-4,3-7-6,0-3-11,-2-16-8,12 8-6</inkml:trace>
  <inkml:trace contextRef="#ctx0" brushRef="#br0" timeOffset="2172">2444 231 65,'15'0'33,"-17"-3"1,-9 11-17,-2 10-4,-13 6-2,-3 14-2,-13 1-3,0 16 0,-8 8-1,-3 11-3,-4-3 1,-3 5-3,3-5 1,1 2 0,4-4-2,-1-8-2,14-9-6,-3-12-2,13-3-16,8-11-6,5-10-5,14-9 1</inkml:trace>
  <inkml:trace contextRef="#ctx0" brushRef="#br0" timeOffset="2516">2444 542 65,'-6'-11'30,"9"11"-7,-8 3-12,-3-1 0,0 4 0,-5-1-3,0 5 0,-6 1-2,1 2 0,-8-3-3,5 6 0,-3-5-2,8 2 0,-2-5-1,10-3 1,0 0-1,11 0 0,7-5 0,3 0 0,11 8-1,-3 0 2,5 3-1,8 7-2,-5-2 3,-2 7-2,-4 1 2,1 8-1,-11-9 2,0 6-2,-10-4 2,-6-2 1,-13-2-1,1-5 0,-9-8-1,-2 2 1,-6-4-1,-2-9-2,0-2-4,-3-8-10,11 0-15,0-3-8,-3-3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1:59.57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0 581 46,'10'0'3,"1"2"0,2-2 0,3 0 0,2 0 1,3-2-1,0 2 0,3 2 0,-3-2 1,2 0-2,1 0 1,-3 0 0,3 3-1,-1-3-1,4 0 1,-4 0-1,3 0 1,1 0-1,2-3 0,-8 1 0,5-1-1,0 3 1,-2-5-1,-1 5 1,-2-3-1,0 0 0,0 3 0,-2 0 0,2 3 0,-3-3 1,1 3-1,2-3 0,0 0 0,5 0 1,-3 0-1,1-3 0,2 3 0,1 0 1,-4-3-1,1 3 0,2 0 1,-2 0-1,-1-2 1,6 2 0,-3 0-1,3 0 1,3 0 0,-1 0 0,6-3 0,2 3-1,0-2 1,3-1 0,2 0-1,1 3 1,0-2-1,-1 2 1,1 0 1,-3 0-1,0 2 1,3-2-1,-3 3 0,0-3 1,5 0-1,-2 0 0,2 0-1,0 0 1,0-5-1,-5 5 0,8 0 1,-8-3-1,-2 0 0,-4 1 0,-2-1 0,3 3 1,0-5-1,-3 2 1,0 1-1,0-4 0,3 1 0,0-3 0,0 3 0,2-3 0,0 3 0,-2-3 0,5 3 0,-3-3 0,4 5 0,4-2 1,-5 2-1,2 1 0,1-4 0,5 4-1,-3-1 1,3 1 0,0-1 0,0 0 0,5 1 0,-3 2 0,1-6 0,-3 4 0,5-1 0,-5 1 1,2-4-1,-2 6 0,-1-5 0,1 5 0,0-3 0,0 3 0,0-2 0,2 2 0,3 2 0,-2-4 0,-1 2 0,3-3 0,-2 3 0,2 0 1,-2 0-1,2 0 0,-3 3 0,1-3-1,2 2 2,0-2-2,-3 0 2,4 3-1,-1-3 0,0 0 0,-3 5 0,1-5 0,-3 3 0,2 0-1,-4-1 2,1 1-1,-7-1 0,3-2 0,-3-2 0,0 2 0,-10-5 0,-4 5 0,-4-3 0,-3 0 1,-8 1-1,-5-1 1,-3 3-1,-5 0 1,-2 0-1,-4 0 1,-1-3-1,-1 3 0,-3 0 0,1-2 1,-6 2-1,3 0 0,-6-5 1,1 5-1,-3-6 0,-3 1 0,1-3 0,-1 3 1,-2-3-1,0 0 0,5 0 0,0-2 0,0-1 1,2 1-1,1-1 0,5-2 0,-3 3 0,6-3 0,-4 2 1,-1 3-1,4 0 0,-2 0 0,0 6 0,2-3 0,1 2 0,-1 3 0,6 3 0,3-1 1,-1 1-1,6 2 1,4-2-1,4 5 1,2-3 1,5 3-1,6 0 0,8-1 1,-1 4-1,8-3 1,-2 2 0,8 1-1,-1-3 1,-4 2-1,-3 1 0,-3-1 0,-8-2-1,-2 3 1,-11-1 0,-3-2 0,-7 2 0,-8-2 1,-1 3-1,-4-3 1,-3 2 0,-3 1-1,-2-1 1,-1 1-1,-2-1 0,0 3 0,0 3 0,0 0-1,0 0 1,-2-1-1,2 1 1,0-5-1,5 2 1,-3-3-1,4 3 0,2-5 1,-3-2-1,5-1-3,6 0-8,-3 0-20,-2-5-4,10 6 1</inkml:trace>
  <inkml:trace contextRef="#ctx0" brushRef="#br0" timeOffset="76562">6668 95 57,'0'0'17,"5"0"0,-2 2-1,10 9-2,-8 2-1,16 11-2,0-1 0,0 11-1,5-5-3,3 8-1,-5-5-3,5 2 0,-8-11-3,-5-2-1,-1-5-5,-9-11-10,-1-5-18,3 6-2,-8-14 1</inkml:trace>
  <inkml:trace contextRef="#ctx0" brushRef="#br0" timeOffset="76843">6917 0 52,'-5'6'30,"-5"-4"1,-1 11-18,3 8-1,-8 6-2,6 12-3,-8 3-2,-3 10 0,-6 1-2,1 5-1,-3-3 0,3-3-1,0-10-2,2-8-3,13-5-3,-2-13-8,11-13-15,12-6-4,1-21 0</inkml:trace>
  <inkml:trace contextRef="#ctx0" brushRef="#br0" timeOffset="77109">6823 16 47,'-5'11'33,"10"7"-10,0 13-3,0 6-1,6 13-2,-9-3-5,14 14-4,-13-6-2,10 0-4,-5-5 0,-3-6-2,3-9 0,-8-9-2,5-8-4,-5-12-8,3-6-13,2-6-8,-13-9-1</inkml:trace>
  <inkml:trace contextRef="#ctx0" brushRef="#br0" timeOffset="77359">6723 334 75,'18'-3'34,"3"0"-18,21 3-1,-2-5-1,7 0-5,3 0-14,2-1-21,-10-4-6,0 7-2</inkml:trace>
  <inkml:trace contextRef="#ctx0" brushRef="#br0" timeOffset="279468">6978 213 56,'0'-3'11,"0"6"-1,0-3-1,-3 0-2,6 0 0,-6 0 0,3 0-2,0 0 1,0 3-2,0-6 0,0 6 0,0-3-2,0 0 0,0 0 0,0 0-1,0 0 0,0 0 1,0 0-2,0 0 1,0 0 0,0 0-1,0 2 1,0-2-1,-3 3 1,3-3-1,0 0 0,0 0 0,0 2-2,-2-4-2,4 2-7,-2 5-14,-5-13-5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02.14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10 267 46,'6'15'11,"-1"6"-1,5 8 0,-4 2-1,2 8-2,-3 0-1,0 1-1,3 2-1,-3-3-1,0-3-1,-2-5 1,-3-7-1,3 0 1,-3-8 0,0-6-1,-3-2 1,-2-8-1,-3-5 0,3-6-1,-3-2 1,0-11-1,0 1-1,3-9 0,-3-1 0,5-6 0,-5 2 0,3-2-1,3 2 1,-1-3 0,3 7 0,3 4-1,4 1 1,1 7 0,5 0-1,1 5 1,7 5 0,-3 6 0,3 8 0,-3 2 1,1 5 0,-4 9-1,4-1 1,-6 3 0,0 0 0,-5 0 0,-3-2 1,-5-5-1,-2 2 0,-6-3 1,-5-2-1,-1-3 1,-7-3-1,-5-5 0,8 0 0,-6-3 0,3 1-1,3-9 0,5 6 0,0-3-2,7 3-2,4 5-6,2 0-12,-3 0-9,14 5-1</inkml:trace>
  <inkml:trace contextRef="#ctx0" brushRef="#br0" timeOffset="750">325 795 46,'3'3'15,"-3"-3"-2,0-3-1,0 0 0,0-5-2,0 3 0,-3-5-2,3 2-2,-5-5-2,3 2 0,-4 1 0,-2 4-2,1 1 0,-4 3 0,6 2-1,-6 2-1,1 6 1,2 0-1,-3 8 0,4 2 1,-1 0-1,0 6 1,3 1 0,2 2 0,-2-1 0,10-3 0,0-2 1,6 3 0,7-8-1,3-6 1,8-4 0,2-6 0,4-3-1,1-5 0,-1 0 0,-1-2-1,-5-1-1,-6 1-1,-4 2-3,-12 0-6,1 5-8,-8 3-9,-5-5-5</inkml:trace>
  <inkml:trace contextRef="#ctx0" brushRef="#br0" timeOffset="1422">701 392 54,'13'-3'15,"8"0"-3,0 3 1,5-2-4,3-1-1,-3 0-2,-2 3-1,-6-2-2,3-1-1,-7 3-1,-4 0-1,1 0 1,-9 0-1,3 0 0,-5 3-4,-2 2-4,-1 0-8,-7-5-9,7 13-4</inkml:trace>
  <inkml:trace contextRef="#ctx0" brushRef="#br0" timeOffset="1781">714 560 60,'16'2'15,"-3"-2"-1,5 0 0,3 0-3,0-2-2,8 2-2,-5-3-1,5 3-1,-6 3-2,-2-6-2,-2 0 0,-4 3 0,-4 0 0,-3-2 0,-3 2-2,-5 0-1,0 0-5,-5 0-8,0-6-12,5 12-4</inkml:trace>
  <inkml:trace contextRef="#ctx0" brushRef="#br0" timeOffset="2594">1541 348 50,'3'0'11,"-1"-11"-1,1 6-1,-3-5-2,0-1-1,0-2-2,-5 5 0,-1-2-1,-1 2-1,-4 3 0,-2 2-1,-3 3 0,0 5-1,1 3 1,-4-3-1,1 11 0,0 0 0,2-3 0,-3 11 0,4-4 0,7 1 1,-3 0-1,11-3 1,5 0-1,3-5 2,3-2-1,7-8 0,3-6 0,3-2 0,0-3 0,-6-5 0,6-6 0,-3 4-1,-3 1 1,-5-1-1,0 2 1,-8 2-1,3 4 0,-8 7 1,0 0-1,0 4 1,-5 7 1,2 7 0,-2 3 0,0 3 1,0 5 0,-1 0 1,4 2-1,-1 1 0,3-1 0,-2-6-1,4-4 0,-2 1-1,0-4 0,3-2-1,-1-3 1,-2 0-2,0-5-4,0 2-6,0 3-13,-5-13-8,10 8-1</inkml:trace>
  <inkml:trace contextRef="#ctx0" brushRef="#br0" timeOffset="3297">1901 319 46,'-3'0'14,"-2"0"-1,0-3-2,-1 3-1,-2-2-3,1-1 0,-7 1-2,7-1 0,-7 0-2,4 3-1,-1-2 1,1 2-2,-3-3 1,5 3-1,0 0 0,0 0 0,3 0 0,2 0 0,1 0-1,-1 0 0,3 0 0,-3 3-1,1-1 1,-1 4-1,-2-1 1,0 5 0,-1 1 0,1 2 0,0 2 1,-3 3-1,3 0 1,0 3-1,2-2 1,0-1-1,3-2 1,3 0-1,0-6 1,2 1-1,0-9 1,8 1 0,-2-6 0,7 1-1,-2-4 1,5-1-1,0 1 1,0-2-1,2 6 0,-4 2 0,-1 2-1,-5 6 1,0 3 0,-5 5 0,-2 2 0,-6 6 1,-8-1 0,2 2 0,-7 4 0,3-5 1,-9 0-1,1-1 1,-3-2-1,-3-8 1,3-5-1,-2-2 0,-1-6 0,3-6 0,3 1-1,2-11-2,3 3-2,5-5-4,8-1-9,5 6-11,-2-8-5</inkml:trace>
  <inkml:trace contextRef="#ctx0" brushRef="#br0" timeOffset="4078">2084 371 51,'-13'10'14,"3"3"-1,-6 8-1,3 0-1,0 5 0,-3 1-2,6 4-2,-6-2-1,11 3-2,-3-5-1,8 0 0,0-4-1,5-2-1,3-7 0,8-4 1,2-5-1,3-10 0,5 0 0,0-6 0,-2-10 0,2 3 0,-5-8 0,-2 5-1,-6-10 1,-5 2 0,-6 0-2,-7 0 2,-3 3-1,-8 3 0,-5 2-1,-5 2 1,0 6-1,2 5-2,3 6-5,-2-4-10,2 4-10,18 4-4</inkml:trace>
  <inkml:trace contextRef="#ctx0" brushRef="#br0" timeOffset="4563">2283 280 49,'3'18'16,"-6"3"2,8 8-2,-5 7-2,0 0-2,3 9-2,-3-8-3,2 7-1,-2-7-1,3 2-2,-6-8-1,1-2 0,-1-8-2,1-3-3,2-4-4,-6-9-9,4-8-11,7 1-5</inkml:trace>
  <inkml:trace contextRef="#ctx0" brushRef="#br0" timeOffset="4844">2462 449 58,'-6'0'20,"4"6"-4,-6 4-4,-3-5-2,3 11-2,-10-11-1,5 11-1,-6-8-1,6 8 0,-5-11-2,7 11 1,-2-6-2,5 1 0,3-3 0,5 6 0,0-3-1,5-1 0,3 1 0,3-6 0,5 6 0,2-6 0,-2-5 0,2 3-1,1-3-3,-6-3-4,2 0-9,-1 1-10,-4-9-7,3 8-1</inkml:trace>
  <inkml:trace contextRef="#ctx0" brushRef="#br0" timeOffset="5203">2540 465 53,'-5'5'15,"-8"6"-1,-5-6-2,10 11-1,-5 2-3,5 3-1,0 0-1,8 3-2,-3-4-1,8 1 0,6-3-1,2-5-1,3-7 1,2-4-1,-2-4 1,2-9-1,-2 1 0,-3-4 0,0-4 0,-7 2-1,-6-1 1,0 1-1,0 3 0,-11 3 0,3 4 0,0 1 0,-2 2 0,-1 3-1,6 0 1,-3 6 0,3 4-1,5 1 2,-3-1 0,6 11 1,2-1 1,3 12 0,-3-1 1,3 11 0,0 0-1,5 11 1,-5-4-2,3 1 1,-9-1-2,3-1 1,-10-4-1,3-5 0,-12-8 1,-4-2-2,-3-13 2,-3 0-1,-2-11 0,-3-5-1,-2-8 1,7-5-1,3-8-1,0-3-2,13 1-4,-2-8-8,10-3-20,13 5-1,-3-8 0</inkml:trace>
  <inkml:trace contextRef="#ctx0" brushRef="#br0" timeOffset="5906">2700 115 65,'24'26'26,"5"5"-3,2 14-2,-2 10-4,3 5-5,-11 2-3,0 6-4,-11-2-2,-7-1-1,-14-2-1,-10-5 0,-7-11-1,-9-8-3,3-3-9,-11-10-16,-2-10-8,7-6 0</inkml:trace>
  <inkml:trace contextRef="#ctx0" brushRef="#br0" timeOffset="6422">1328 86 51,'-13'21'11,"0"5"0,-3 5 1,3 9 0,-3 4-1,3 9-1,0 9-1,3 3-2,4 6-2,4 0-1,7-4-2,6-1-1,2-6-6,10-7-9,6-7-14,3-17-3</inkml:trace>
  <inkml:trace contextRef="#ctx0" brushRef="#br0" timeOffset="7719">3039 211 47,'-21'16'12,"3"8"-1,-3 7 1,0 1-1,0 7 0,2-3-1,1 14-2,5-3-1,5 0-1,5 1-1,9-7-1,4-5-2,11-7-1,5-5-5,6-11-7,5-8-13,5 3-6,-8-21-1</inkml:trace>
  <inkml:trace contextRef="#ctx0" brushRef="#br0" timeOffset="8094">3225 340 57,'3'25'15,"-3"4"-2,0 3-2,3 2-1,-3 0-1,0 0-2,-3-2-1,0-1-3,1-8 0,-1-2-1,3-5-1,-2-6-2,2-2-6,0-5-9,-3-11-12,13 8-1</inkml:trace>
  <inkml:trace contextRef="#ctx0" brushRef="#br0" timeOffset="8422">3367 351 51,'-8'6'14,"-2"5"-1,2 2 0,-5 3-1,0 2-1,0 6-1,2-3-2,1 5-2,4 0-1,1 3-2,-3-3-1,11 2 0,-3-1 0,10-4-1,1-4 0,5-1 1,5-7-1,5-4 0,-3-7 0,6 0 1,0-7-1,0-4 0,-5-2-1,-3-3 1,-5 0-1,-6 1 0,-5-1 0,-5 3-1,-5 1 1,-5 4 0,-4 0-1,-4 5 1,2 1 0,-2 2-1,5 2 1,-3 1 0,6 5-1,2-3 1,2 5-1,1 0-3,10 6-6,1-3-9,-4 0-10,14 3-2</inkml:trace>
  <inkml:trace contextRef="#ctx0" brushRef="#br0" timeOffset="8953">3611 447 55,'0'8'15,"0"5"-2,6 2-3,-6 1 0,5 8-1,-5-6-1,5 3-2,-7-2-2,4-5-1,1-1-1,-3-5 1,0-2-1,2-1 1,-2-5-1,0-3 0,0-2 1,0-3-1,0-2 0,0-5-1,3-4-1,-3-2 1,5 0-1,-2 0 0,5 3 0,-3-3 0,6 8-1,-4 0 1,7 5-1,-1 3 1,-3 7-1,1 6 0,-6 3 1,5 7 0,-10 3 1,3 3 0,-3 5 0,-3-1-1,-2-9 1,3 3 0,-1-8-1,0-1 2,1-5-1,-1-6 1,3-4-1,5-4 0,-5-4 1,6-3-1,-1-3 0,3-4-1,2-4 0,1-7-1,2 5 1,0 2 0,0 0-1,0 6 1,0 5-1,-2 2 1,2 9-1,-10 7 1,2 8-1,-8 3 0,3 5 1,-8 8 0,-2 0 0,5-1 0,-6 4 0,8-4 0,-2-5-2,0-7-7,10 0-11,0-5-12,-5-11-1</inkml:trace>
  <inkml:trace contextRef="#ctx0" brushRef="#br0" timeOffset="9672">4144 248 46,'-8'13'22,"-5"8"-4,0 3-1,-5 7-2,-3 3-3,0 8-2,-3 0-2,3 7-2,-10 4-2,4-7 0,1 4-2,-3-3 0,3-5-2,5-5 1,3-8-1,5-6-1,5-5-4,0-7-5,8-9-12,5 1-12,-2-14 1</inkml:trace>
  <inkml:trace contextRef="#ctx0" brushRef="#br0" timeOffset="10047">4302 497 51,'-11'7'12,"-4"-1"-2,-1 4 0,-8 1-1,1-1 1,-4 3-2,1-2-1,2 2 0,1-3-2,4 0 0,6-2 0,8 0-2,5 0-1,8-3 0,2 0-1,6 0 0,3 1 1,2-1-1,0 3 1,2 2 0,-2 3-1,-2 1 1,-6 1 0,0-2 0,-8 3 1,-2 0-1,-6-3 0,-5 0 1,-2-5-1,-6 0 0,-8-3 0,1-2 0,-6-8-1,0 2-1,3-5 1,-3-5-3,10 2-2,-2-4-8,8 2-18,11 7-6,-1-2 1</inkml:trace>
  <inkml:trace contextRef="#ctx0" brushRef="#br0" timeOffset="11125">4102 0 47,'19'16'18,"2"2"0,0 8-1,10 11-1,1 1-1,4 15-2,1 2-2,0 13-3,-8-6-1,-3 9-2,-8-5 0,-15 5-3,-16-7 0,-11 2-6,-12-3-15,-12-1-16,-17-10 0,-4 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5:49.92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0 441 48,'0'-6'6,"2"12"-1,-2-6 2,3 2 0,-3 6 0,0 3 0,8 4 0,-8 6 0,10 8 0,-4 5-1,4 11-1,-2 0 0,5 5-2,0 0-1,0-2 1,-2-4-2,2-4 1,3-14-1,-3 3 0,-3-16 1,-2 0 0,3-10 1,-1-6-1,1-7 1,-3-6-1,2-8 1,-2-5-1,0-5-1,0-10 0,0-6 0,-3 2-1,3 0 0,0 6 0,-3 0 1,3 3-1,0 7 0,-3 6 0,3 5 0,-3 5 1,-2 3-2,-1 2 1,1 3-4,2 2-4,-5 4-8,0 4-11,-5-2-4</inkml:trace>
  <inkml:trace contextRef="#ctx0" brushRef="#br0" timeOffset="1547">530 1196 56,'0'-3'14,"0"6"0,0-3-3,0-3 0,0 3-3,0-5-1,5 3-2,-5-9-1,3 1-1,-3 2-1,2-8-1,-2 5 0,0 1 0,-2-1 0,-6 4-1,5 4 1,-7 3-1,-1 0-1,-2 8 1,-3 5-1,1-3 1,-1 11 0,-2 0 0,2 8 1,0 3-1,8 3 0,3-4 1,5-2 0,3-2 0,7-4 0,6-7 0,2-6 1,6-4 0,2-12 0,6 4 0,-1-6-1,1-3 1,-1 4-2,1-7-1,-6 9-6,-8-3-9,-2-2-9,2 12-6,-15-12-1</inkml:trace>
  <inkml:trace contextRef="#ctx0" brushRef="#br0" timeOffset="2110">737 1125 56,'-2'16'16,"7"2"-1,-2 3-2,2 6-1,0-1-3,6 0-2,-1 1-2,1 0-1,-4-6-1,4-3 0,-1-2 0,-4-6 0,-4-2 1,4-5 0,-1-6 0,-5-5-1,5-2 0,-2-11 0,5 0 0,-3-8-2,5-6 0,4 3-1,-1-2 1,-3 3-2,1 2 2,-1 8-2,-5 0 0,1 10-3,-6 1-2,5 4-8,-10 6-9,-3-7-10,16 12-1</inkml:trace>
  <inkml:trace contextRef="#ctx0" brushRef="#br0" timeOffset="2641">1270 611 51,'8'3'8,"3"-1"0,4-2 0,1 0 0,3-2 0,4-1-1,3-2 1,3 2-2,0-2-1,3 0-2,-6 0 0,3 2-2,-8 0 0,-3 1-2,-2-1-3,-8 3-3,-3-3-9,0 11-6,-13-13-6</inkml:trace>
  <inkml:trace contextRef="#ctx0" brushRef="#br0" timeOffset="2954">1388 788 58,'24'-2'18,"-3"-1"-1,8-2-4,-3 2-2,0-2-2,1 2-3,-4 1-4,-2-1-4,-5 3-10,0 3-12,-14-6-5</inkml:trace>
  <inkml:trace contextRef="#ctx0" brushRef="#br0" timeOffset="3500">2040 134 54,'0'0'10,"5"0"-2,3 0 0,2 0 0,3-5 0,8 2 0,6-5 0,1 0-1,4 6-2,-1-3-2,-2 2 0,-2 6-1,-4 2 0,-7 5 0,-8 6-1,-8 3 1,-8 5-1,-8-3 1,-5 3-1,-5-3 0,-3 2 1,-2-4-2,4-6 1,4-3 0,7 1-1,0-9 1,14-2-1,7-5 1,8 0-1,8-3 0,5 3 0,0 2-1,9 3 1,-7 5 1,1 9-1,-5 4 1,-8 3 0,-8 5 0,-8 3 0,-11 1 1,-2-1 0,-8-6 0,-5 1-1,-8-11 1,7 3-1,-9-6 0,9-4 0,4-6-2,7-8-2,8 3-9,5-3-16,6-16-4,15 6 0</inkml:trace>
  <inkml:trace contextRef="#ctx0" brushRef="#br0" timeOffset="4047">2523 131 50,'-6'0'15,"6"6"0,-2 5 0,2 5-3,0 2-1,-3 6-1,3 5 1,-5 2-3,2 9 0,1-1-3,-1 3-1,-2-8-1,2 1-3,0-3-10,1-9-15,-1-7-7,11-5-2</inkml:trace>
  <inkml:trace contextRef="#ctx0" brushRef="#br0" timeOffset="4297">2706 430 58,'8'32'30,"-10"-6"-11,2 5-2,-3 1-3,-2-3-7,5 0-3,-6-8-1,1-3-1,3-5-3,-4-8-7,1-2-12,5-3-10,-8-16-1</inkml:trace>
  <inkml:trace contextRef="#ctx0" brushRef="#br0" timeOffset="4579">2923 164 59,'23'-5'12,"6"2"0,-3 3 0,1 5-3,-4 6 0,-7 5-3,0 5-1,-11 0-1,-5 5 0,-10 3 0,-4 0-1,-1-1 0,-12-1 0,6 2-1,-2-6-1,-3-3 1,7 1-2,6-8 1,5-3 0,6-5-1,9 1 1,7-9-1,9 0 1,6 1-2,3-6-4,2 3-13,2 2-12,-4-13-1</inkml:trace>
  <inkml:trace contextRef="#ctx0" brushRef="#br0" timeOffset="4938">3419 113 55,'-11'0'19,"6"11"-6,-3-1 0,3 7-3,0-1-2,-3 5-1,3-3 0,-3 3-1,8-3-2,-6-2 0,6 0-1,0-6 0,6 1 0,-1-11-1,3 8 0,5-8-1,3-3-1,-3-2-6,5 0-7,-2-6-11,5 6-8,-11-16 0</inkml:trace>
  <inkml:trace contextRef="#ctx0" brushRef="#br0" timeOffset="5235">3534 63 58,'-2'13'20,"-6"3"-3,-3 5-2,6 9 0,-11-1-3,8 10-2,-5-5-3,5 8-1,-2-2-2,2-1-1,0-7 0,0 0-2,6-8-1,-4-6-5,9-5-11,0-2-11,-1-19-6,14 0 0</inkml:trace>
  <inkml:trace contextRef="#ctx0" brushRef="#br0" timeOffset="5500">3744 76 69,'3'-5'20,"-3"2"-6,-3 3 0,3 3-4,-5 2-1,2 6-2,-7 2-2,2 5 0,-8 7-1,3 4 1,-5 5 0,2 3-1,-2-3 0,5 5-1,-1 1-1,7-4-1,4-3 1,3-4-2,3-6 1,10-4 0,8-6 0,2-8 0,1-8 0,7-7 0,-2-8-1,3-6 1,-9-2-1,-2-2 0,-7 5 0,-9 2 0,-5 0-1,-5 10 0,-9 9 0,1 4 0,-5 9 0,0 2 0,4 8-5,-4-5-8,13 2-12,2 7-8,3-15-1</inkml:trace>
  <inkml:trace contextRef="#ctx0" brushRef="#br0" timeOffset="5969">4117 0 65,'-10'11'23,"-1"4"-2,3 12-1,-5-1-7,8 19-1,-6-8-3,9 11-2,-3-6-3,-1 2 0,4-2-2,2-2-2,0-9 0,-3-9-3,3-4-9,-3-12-11,6-9-7,2-2-5,-2-20 1</inkml:trace>
  <inkml:trace contextRef="#ctx0" brushRef="#br0" timeOffset="6219">4206 211 54,'-10'16'18,"-3"2"0,-3 3-1,-2 3-3,-3-3-3,5 0-2,-5-5-4,10-1-2,-2-4-1,11-3-1,-6-3 0,8 0 0,2 3 0,6-3 0,3 1 0,-3-1 0,7-2 1,4-3-1,7 0 0,0-6 0,6-2 0,-1 1-1,1-7-1,-1 4 0,1-3-1,-3-3 1,-6-2-1,-2-1 1,-5 4-1,-5-6 2,-9 5 0,1 0 0,-6 6 1,-2-1 0,-3 6 0,-2 2 0,-4 3-1,1 8 1,-2 0-1,-1 2 1,0 6-1,3 0 0,0 2 0,2 1 0,3-1 0,6-2 1,7 0-1,0-6 1,6-2-1,5-5 1,-1-6 0,6-2 0,-2-6 0,-1-2-1,-2 0 1,0-3-1,-6 3 1,1 0-1,-6 5 0,-3 3 0,-2 5 0,-2 5-1,-3 6 1,-3 7 0,2 6 0,-1 10 1,1 2 0,1 10 0,0-7 0,0 6 0,2-3 0,0-8-1,3-2-4,0-14-9,-8-7-19,16-3-1,-8-16-1</inkml:trace>
  <inkml:trace contextRef="#ctx0" brushRef="#br0" timeOffset="6969">4695 151 63,'-6'10'17,"4"9"-1,-6 4-1,3 4-2,-3 4-1,3-2-2,-1 2-4,-4-4-1,7-4-2,-2-7 1,5-5-1,0-11 0,5 0 0,-2-11-1,7 1 0,-4-11 0,7 2-1,-5-7 0,7-6-1,1 6 0,0 3-1,0 2 0,-1 5 0,1 5 0,-3 9 1,-2 7 0,2 8 1,-5 3 0,-3 2 0,-2 3 1,2 3 0,-5-3 0,0-3 0,0-2-1,0 0 1,-3-11-1,1 0 0,2-7 0,0-4 0,0-7 0,0 3-1,5-11 0,3-3-2,2 0 1,3-2-1,3 3 0,-5 2-1,4 5 2,1 5-1,-3 11 0,-5 6 2,0 7 0,-3 8 0,-2 2 0,0 4 1,-6 1 0,3-1 0,-3-1 0,3 3-1,-2-6-5,-1-9-8,3-4-12,5-2-9,-5-13-1</inkml:trace>
  <inkml:trace contextRef="#ctx0" brushRef="#br0" timeOffset="7579">5348 50 76,'-13'8'33,"0"5"2,-5 11-21,-11-3-1,3 14-3,-6-4-5,-2 11-1,3 0-2,-1-5 1,3 2-1,3-2-2,5-5 1,0-8-2,8-3-2,-3-8-8,16 3-11,0-5-13,0-11-1,13 0-1</inkml:trace>
  <inkml:trace contextRef="#ctx0" brushRef="#br0" timeOffset="7860">5509 235 58,'-21'0'20,"-3"5"-9,-2 0 0,2 3-2,3 3-2,3-3 0,7 2-2,1 1-1,18-1-1,-3 3 0,8 0 2,3 0 2,5 8 1,0-2-1,5 4 1,-13-1-1,5 2 0,-10-3-1,-8 3-2,-8-6-1,-5 3-2,-13-8-1,-8-8-6,0 1-12,-11-1-17,-10-5-2,-5 0 0</inkml:trace>
  <inkml:trace contextRef="#ctx0" brushRef="#br0" timeOffset="8282">2032 817 54,'0'-3'30,"0"-10"0,18 8 0,6 0-26,10 2-6,3 1 2,15 2 1,6 2 1,13 3-1,7 3 1,17 0 0,15 0 1,14-3 0,12 6 0,12-11 1,20 5 1,8-8-1,24 6 1,2-6 0,10 3 0,12-2-1,1 4-2,-2 1-1,3 0 0,-13 2-3,-11 0-2,-105 0-7,0-2-12,0 2-10,1 6-4,-17-6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00.18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207 5 48,'-3'-5'15,"-4"2"-4,-1 8 0,-3 3 0,1 5-2,-1 6 0,-5 9-2,1 12-1,-6 4-1,0 10 0,0 1 0,2 3-2,-2-6 0,8-2-1,5-8-1,6-5-2,7-5-3,5-14-8,6-10-11,16 5-8,-9-18 0</inkml:trace>
  <inkml:trace contextRef="#ctx0" brushRef="#br0" timeOffset="328">468 165 62,'-11'-16'19,"4"3"-6,1 3-1,-2-1-3,3 6-2,-5-3-3,-1 11 1,-2 4-2,0 7-1,-5 4-1,-3 6 0,7 2 0,-1 6 0,2 0 1,2-1-2,8-4 2,6-6-1,5-3 0,5-10 0,5-6 1,3-7-1,0-11 0,6 1 0,-6-9 0,-3 6 0,6-3-1,-11 8 1,-3-1 0,-4 9 1,-4 8 0,-2 13 1,-5 2 0,-3 13 1,0 4-1,0 9 2,-7 1-2,4 5-1,-2-6 0,2-2 0,1-5-2,2-4 0,3-7-5,-3-13-8,11-8-14,4-2-8,-1-16 0</inkml:trace>
  <inkml:trace contextRef="#ctx0" brushRef="#br0" timeOffset="828">863 213 60,'-5'5'30,"-11"-5"1,5 0-20,6 3-2,0-3 0,2 3-4,-2-6-1,0 6-1,-6-6 0,3 0-1,-2 1 0,-3-1 0,-1-2-1,4 2 0,-1 1 0,4-2-1,-1 1 0,5 3 0,0-2 0,3 2-1,3 2 0,0-2 1,-3 7-1,2 1 1,-4 2 0,-1 3 1,-2 6-1,-3 2 0,-3 2 1,1 1-1,-1 5 0,4-8 0,-2-3 0,6 3 0,3-8 0,3-8 0,3-2 0,7-8-1,8 0 1,0-6 0,3 1-1,2 2 1,-2 0-1,-1 5 1,-2 3-1,-5 11 1,-5-1 0,-6 6 0,-5 5 0,-5 0 1,-3 3 0,-5-1-1,-3-2 1,-3-2 0,-4-1 0,-4-5-1,4-2 1,-1-3-1,1-6-1,4-2-2,5-5-7,1-8-9,8-8-12,15 5-2,-7-15-1</inkml:trace>
  <inkml:trace contextRef="#ctx0" brushRef="#br0" timeOffset="1469">1057 168 72,'-10'18'21,"-9"-1"-6,3 4-1,3 8-3,-2 5-3,1 2-2,1-7 0,11 5-2,-1-5 0,8-2 0,3-9-1,8-7-1,2-9 1,9-7-1,-4-3-1,3-8 1,-4-2-1,2-3 0,-11-5-1,-2-6-1,-6 3 0,-5-5-1,-3 0 0,-7 0-1,-1 4-4,-7-2-5,1 11-13,7 14-8,-9-7 1</inkml:trace>
  <inkml:trace contextRef="#ctx0" brushRef="#br0" timeOffset="2016">1373 191 51,'-3'17'19,"3"7"0,-5 4-3,5 7-3,-2 1-4,-6 1-3,5 0-3,-2-6-1,-3-4-2,8-6-7,-5-6-12,2-15-9,6 6-1</inkml:trace>
  <inkml:trace contextRef="#ctx0" brushRef="#br0" timeOffset="2219">1507 258 51,'-13'8'28,"5"7"-10,-3 1-5,-2 0-1,0 0-4,-3-3-2,3 0-1,-2-3-2,1-2 0,4 0-2,-1-3 1,4 1-2,1-6 1,4 2-1,2 1-1,2 0 1,4-1 0,1 6-1,1 3 1,8-4 0,0 7 0,0-1 0,2 0-1,0 0-5,-2-2-7,2-11-7,6 5-4,-5-16-7</inkml:trace>
  <inkml:trace contextRef="#ctx0" brushRef="#br0" timeOffset="2547">1681 308 46,'-5'2'16,"-8"-4"-4,5 7-1,-8 3-1,3 2-1,0 6-2,-5 0-1,4 7-1,4-4-1,-1 4 0,6-2 0,8 1-1,-1-12-1,12 1 0,1-11 0,4 0 0,4-11 0,1 1 0,0-4-1,-3-4-1,-3 0 1,-5 2-1,-2-3 1,-4 9-1,-7-3 0,3 8 0,-6 2 0,-2 6 1,3 4 0,-4 12 1,-2 2 1,6 13 0,-6-2 0,5 12 1,-2-4-1,2 4 1,1-3-2,-1-5 0,-5-2 0,3-5-1,-3-5-1,0-8-1,0-1-6,-5-9-12,0-6-14,13 0-2,-13-19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00.43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15 27 53,'0'-5'22,"0"2"-5,0 3 1,0 3-2,0 15-3,0 3-2,0 12-1,-3 9-2,6 8-1,-11 5-2,8 9-1,-3-1-2,3-8-1,0-10 0,0-8-1,0-13 0,5-8 1,1-14-1,2-10 0,-1-7 1,1-6-1,3-11-1,-3-6 1,5-4 0,0-2 0,3-4-1,-1 3 1,6 3 0,0 2 0,0 6 0,3 5-1,-3 7 1,0 7 0,-4 7 0,-1 8 0,-3 5 0,-2 11 1,-3 8-1,-3 8 1,-2 5 1,2 5-1,-5 6 1,5-1-1,-5-2 1,5-3-1,-2-5 0,2-5 0,-5-8-1,3-9 1,-1-1-1,-2-9 0,0-3 0,0-7 0,0-5-1,0-6 1,0-2 0,-2-11-1,4-6 0,4-5 0,4 1-1,3-8 1,3 1-1,2 1 1,1 3 0,4 8 0,-2 8 1,-2 1-1,-6 12 2,-3 5-1,1 8 1,-11 8 1,0 8-1,0 11 1,-3 5 1,6 12-1,-8 1 1,2 8-1,0-3 1,1 0-2,2-5 0,0-2-1,0-4-2,0-15-5,5 2-11,-2-8-18,-1-12-2,6 4-1</inkml:trace>
  <inkml:trace contextRef="#ctx0" brushRef="#br0" timeOffset="969">758 653 52,'-2'0'33,"4"8"-6,-2 5-7,-2 8-3,4 5-3,-4 1-3,7 7-2,-5 1-3,5 4-2,-5 1-1,8-6-1,-3-3-1,3-3-1,-3-7-2,-2-8-4,2 3-6,-7-14-14,2-4-10,2-1-1</inkml:trace>
  <inkml:trace contextRef="#ctx0" brushRef="#br0" timeOffset="1297">753 651 52,'16'-6'27,"-6"1"-11,6 0-2,5 0-1,0-1 1,11 12-2,-4-6 0,9 5-1,-8 0-2,3 0-2,-6 1-2,0-1-1,-10 0-2,0 3 0,-9-3 0,-7 0 0,-5 3-1,-8 3 0,-8-3 1,-5 2-1,-11 1 0,-2-1 0,-3 1-1,8-1 0,-6-2 0,11-3 0,8 1-1,6-4-2,15 3-5,-3-7-12,13-3-17,6 5-1,0-8-1</inkml:trace>
  <inkml:trace contextRef="#ctx0" brushRef="#br0" timeOffset="1859">1288 6 46,'-6'0'32,"6"5"-7,3 8-3,-6 6-5,11 7-2,-8 1-4,13 7-2,-5 6-2,5 7-2,-2-2 0,5 3-2,-3-1 1,2 0-2,1-1 1,0-4-2,-6-5 0,1-8 0,-1-8 0,-2-6-1,0-9 1,0-9-1,0-13 0,2-2 1,1-14-1,2-10 0,3-8 0,5-6 0,-3-1 0,1-1 0,2 2 0,-8 6 0,5 3 0,-5 6-1,-5 15 0,0 5-1,0 8-4,-5 0-6,2 10-14,0 3-12,-8 3-1,9 10 1</inkml:trace>
  <inkml:trace contextRef="#ctx0" brushRef="#br0" timeOffset="2500">1762 711 47,'5'0'19,"-5"-5"-2,0 2-1,3 3-3,-3-3-1,2 3-2,-2-2 0,3 7-1,-6-2 0,9 12-1,-9-1-1,6 9-1,-6 1-1,3 6-1,0 1-2,0 1-1,0 7 0,0-7-1,0-2-1,0-7-3,3 1-3,-6-14-5,6 6-11,-3-5-9,-3-11-5,3 2 1</inkml:trace>
  <inkml:trace contextRef="#ctx0" brushRef="#br0" timeOffset="2953">1717 651 51,'11'2'31,"-9"-7"-9,6 2-4,8 3-1,-3-8-2,11 14-2,-3-9-3,10 8 0,-7-7-3,5 10-1,-8-11-1,0 6-1,-11-3-1,-5 5 0,-5 0-1,-5 0 0,-5 3 1,-3 3-1,-6 2 0,1 0-1,-6 3-1,1-3-2,4 5-6,-10-7-21,8 2-12,6 0 0,-1-2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03.25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78 0 46,'0'24'28,"-10"-11"-1,10 9-13,0 7-9,-5 0 0,10-3-1,-5 1-2,3-8 0,-1-1-2,1-10-3,-1 0-6,-2-8-5,-7-8-9,9 5-5</inkml:trace>
  <inkml:trace contextRef="#ctx0" brushRef="#br0" timeOffset="218">0 101 51,'10'0'18,"11"5"0,-2-5-4,4-5-2,-3 2-4,4-5-9,-1 3-11,-7-5-10,8 4-6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03.687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48 0 55,'-11'3'32,"11"10"-4,-5 6-9,-6 2-2,9 10-6,-6-2-4,5 8-1,-2-3-1,5 3-4,0-9 1,0-4-2,0-6-1,0-4-1,0-1-6,0-8-8,0-5-9,0 0-10,-3-11 1</inkml:trace>
  <inkml:trace contextRef="#ctx0" brushRef="#br0" timeOffset="281">145 61 46,'13'-5'22,"-3"-3"0,3 2-3,6 4-4,-3-1-4,2 3-1,-5 0-1,3 8-2,-8 0-1,-3 5-1,-8 0-2,1 8 0,-14-5 1,3 0-3,-6-1 2,1 1-3,2-5 1,1-1-1,4-2-1,1-5 1,4 2 0,6-5-1,3 3 1,2-3-1,3 2 1,3 3-1,2 3 1,-3 0 0,3 5 0,-5 0 1,0 6-1,-3-1 1,-5 1-1,-2 2 1,-6-6 0,-3 1-1,-2-3-1,-3-2-2,1-3-2,-6-8-7,13 0-10,-3-3-8,9-10-5,4 5 1</inkml:trace>
  <inkml:trace contextRef="#ctx0" brushRef="#br0" timeOffset="703">452 132 57,'0'-11'27,"3"16"-10,-6 1-5,-8 4-1,6 9-4,-11 2-1,3 5-1,-5 3 1,5 5-2,-3-3 1,5-2 0,4-3-2,7-5 1,0-7-1,7-4-1,12-10 0,2-8 0,0-2 0,5-6-1,-2-5 0,-1 0-2,-4-8 0,-6 3 0,-8-3-1,-7 0 0,-1 5-1,-13 1-2,6 7-3,-9-2-6,6 7-9,3 11-8,-1-10-2</inkml:trace>
  <inkml:trace contextRef="#ctx0" brushRef="#br0" timeOffset="1063">691 98 56,'-3'-6'29,"1"12"-11,-4 7-1,-7 0-5,0 5-3,-5 3-2,5 5 0,-6 1-3,9 2 1,-3-6-2,5-2 0,5-5-1,8 0 0,3-8 0,5-6 0,0-2-1,8-5 1,3-6 0,0-2 0,-1-5-1,-2-3 0,-5 0-2,-8-8-1,0 5-1,-8-4-4,-3 4-4,-10-2-8,5 5-11,-2 10-5,-3-5 0</inkml:trace>
  <inkml:trace contextRef="#ctx0" brushRef="#br0" timeOffset="1438">911 48 57,'0'8'32,"-2"10"-13,-1 6-1,0 2-1,3 5-5,0-2-2,3 5-4,-6-2-3,6-1-2,-6-2-1,3-8 0,0 0-5,-5-8-6,3-5-15,2 0-8,-6-13 1</inkml:trace>
  <inkml:trace contextRef="#ctx0" brushRef="#br0" timeOffset="1672">1037 142 60,'8'0'29,"-5"0"-13,-3 0 0,5 5-3,-8 1-4,1 7-1,-6-5 0,3 7-3,-8-1 0,2 1-1,-5-2-2,1 1 0,-1-4-1,0 1 0,3-4 0,2 1-1,4 3 0,1 2 0,4-3-1,2 4 1,5-4 0,3-2 0,5-3 0,5 0-1,1-5 1,2 0-1,2 0-2,-4-5-7,2 0-11,-3 5-10,-5-8-4,-2 8 1</inkml:trace>
  <inkml:trace contextRef="#ctx0" brushRef="#br0" timeOffset="2047">1211 218 51,'-8'0'18,"-5"0"-2,-1 3-2,-1 0 0,2 7-2,-3-5-3,3 1-1,0 4-1,5 6-2,2-6-2,4 3 0,4 1-2,4-1 1,2-3-2,5-2 1,0-5 0,3-3-1,-3-3 1,2-2 0,-4-6 0,-1 1 0,-2-1 0,-2-2-1,-6 3 1,0-1 0,0-2 0,-3 8-1,3-6 0,-3 11 0,1-5 0,2 10 0,0 1 0,2 4 1,-2 6 1,0 5 1,3 2 0,0 9 2,2 5-1,0 5 0,3 0-1,2 2 1,1-2-2,-3 3 0,0-11-1,-6 0 1,-7-10-1,0-6-1,-8-2 1,-6-11-1,1-5 0,-8-5-2,2-5 0,3-4-2,3-1-3,2-9-4,5 3-10,9 0-15,2-8-2,5 6 1</inkml:trace>
  <inkml:trace contextRef="#ctx0" brushRef="#br0" timeOffset="2656">1363 35 48,'0'0'26,"0"0"2,0 0-4,0 0-1,0 0-3,45-8-4,-45 8-3,0 0-4,23 65-1,-23-65-3,11 63-1,-11-31-4,-6 49 0,-9-7-1,-6 4-2,-8-12-4,-8-3-13,-10-13-20,-6-24 0,6-10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14.67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47 50 47,'-3'29'16,"14"13"0,-9 5-2,4 8-1,-1 11-2,-2 2-2,2 3-2,0-3-3,-2-2-1,2-9-1,-2-4 0,-1-16 0,1-6 1,-6-13 0,6-7 0,-6-11-1,1-8 0,-4-10 1,4-3-1,-1-8-1,0-8-1,1-8 0,-3-7 0,5-3 0,0 2-1,0-4 0,0-1 1,7 3-1,-1 2 1,4 3 0,1 8-1,2 6 1,0 4 0,8 6-1,-8 7 1,8 4 0,-3 9 0,3 6 0,-2 3 0,-1 8 0,1 4 1,-4 9-1,-4 2 2,-6 6-1,-5-1 0,-10 3 1,-4 0-1,-7-5 1,-2 3 0,-6-9-1,-3 1 0,1-8 0,-3-6 0,5-2-1,0-8-2,5-2-4,3-9-5,14 1-11,1 4-11,4-9-2</inkml:trace>
  <inkml:trace contextRef="#ctx0" brushRef="#br0" timeOffset="750">370 669 50,'-3'-5'16,"6"0"-1,-6-1-1,3-4-3,-2 2 0,-1-2-3,0-1-3,-2 1 0,0 2-2,-3 2-1,0 4 0,-2 4 0,-1 4-1,1 7 0,-4 3-1,4 5 1,-1 7 1,1 1 0,5 5 0,2-2-1,3 2 2,5-5-2,3-3 1,5-7-1,3-4 1,5-4-1,0-6-1,5-7 1,1-1-2,7-2-5,-5-6-15,-6-5-11,11 9-2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15.92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13 7 68,'15'3'25,"1"0"-13,0-3 0,13 2-1,-6-4-2,9 2-2,-8-6-3,4 6-2,-4-2-1,-8-1 0,-3 3 0,-5 0-1,-6 3 0,-2-3-2,0 5-4,-2-2-12,-9-3-13,14 10 0</inkml:trace>
  <inkml:trace contextRef="#ctx0" brushRef="#br0" timeOffset="313">0 228 72,'18'0'22,"-2"0"-3,5-3-3,2 6-5,-2-3-4,3 3-2,-6-3-4,1 2 0,-6 1-2,3-3-2,-6 0-4,-2-3-8,0-5-12,2 11-4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2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73 21 48,'-8'-5'17,"8"5"-3,-2 0-1,-1 2-3,3 9-1,-3 2-2,1 9-1,-1 2 0,3 10-1,-5 0 0,5 6-1,-5 2-1,-1 1-1,1-3-1,-3 2 0,3-7 0,-3-1-1,3-5-2,0-11-6,5-1-12,5-1-10,-5-22-2</inkml:trace>
  <inkml:trace contextRef="#ctx0" brushRef="#br0" timeOffset="390">480 69 50,'0'6'18,"-8"-4"0,6 1-3,-9-1-3,1-2-2,2 3-3,-5-6-1,2 3 0,-5-7-3,3 4 0,-5-2-1,-1-1 0,-2 1-1,3-1 0,2 3-1,1 1 0,4-1 0,1 3 0,4-3-1,4 3 0,4 3 1,1 0-1,0 8 1,-1 0 0,3 2 0,-5 8 1,3 2-1,-3-2 1,0 4 0,-3-4-1,3-3 0,0-4 0,3-4 1,-3-5-1,3-5 0,2 0 1,0 0-1,6-5 1,-3 0-1,2 0 1,1-3-2,2 2 1,-3 1-1,3 3 1,0 4-1,1 6 1,-4 0-1,1 5 1,-1 3 0,-2 2 0,-3 4 1,-2-1-1,-3 3 0,-5-1 1,-6 2 0,-2-1-1,-3-1 1,-2-2 0,-6 0 0,3-7-1,0-3 1,-2-8 0,4-6-1,1-5 1,5-3-1,0-3-1,7 1 0,-2-2-4,8 4-5,0 1-7,0-1-9,11 11-6</inkml:trace>
  <inkml:trace contextRef="#ctx0" brushRef="#br0" timeOffset="1125">614 387 58,'0'21'19,"0"-2"-2,-5-1-2,5 8-4,-6-1-2,6-1-3,-2-1-2,2-2-2,-5 0 0,-3-1-2,5-5-3,-7-7-6,2 0-11,8 3-10,-6-17 0</inkml:trace>
  <inkml:trace contextRef="#ctx0" brushRef="#br0" timeOffset="1468">824 138 55,'13'-14'13,"8"4"-1,-3-1-1,3 1-1,3 2-1,-6 3-1,6 5-2,-8 2-1,0 9-1,-11-1 0,3 11-1,-11 6 1,-2 5-1,-8 2 0,-3 3 0,-5 3-1,0-3 0,-5 0-1,2-2-1,0-6 1,6-8 0,5-3-1,2-7 0,6-2 0,8-7 0,5-2 0,5 0 0,5-2 0,3 2 0,5-6 0,3 6-1,0-3-4,-2 3-8,-1-11-11,3 17-8,-14-22 0</inkml:trace>
  <inkml:trace contextRef="#ctx0" brushRef="#br0" timeOffset="1906">1226 103 67,'-6'0'19,"-1"0"-3,-4 3-4,8 8-1,-4 4-2,-4 6-1,1 4-1,4 9-1,-2-2 0,6 5-2,-1 0 0,6-3-2,-1-1 0,6-10-1,5-4 0,3-11 0,3-8 0,4-11 0,1-7 0,-1-3-1,1-12 1,-3-4-1,-5 3-2,-11-9 1,0 9-1,-7-3 0,-6 10-1,-8 6 1,-2 11-1,-3 4 2,0 12 0,-6 2 0,6 7 0,0 1-2,8 1 0,0-4-4,8 3-6,2-8-8,-2-6-7,18 9-4</inkml:trace>
  <inkml:trace contextRef="#ctx0" brushRef="#br0" timeOffset="2375">1483 72 74,'-8'10'20,"-2"6"-3,-1 0-1,3 13-5,-5 1-1,3 6-2,-4-4-1,7 14-2,-1-7 1,2 0-2,6-4 0,11-6-1,-1-8 0,9-10-1,2-14 1,8-7-2,2-11 1,1-6-1,-6-10 0,-2-5-1,-6-3-1,-10-3 0,-11 3-1,-7 5 0,-9 8-1,-4-4-1,-4 14-4,-7 1-13,0 2-14,8 14-1,0-3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31.07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28 0 47,'-5'18'18,"5"14"-3,-3-1-1,3 4-2,0 12-2,-2-5-2,2 7-2,-5-5-3,5-2 0,-6-2-1,6-9-3,-2-5-7,-1-7-10,-2-17-11,13 4 0</inkml:trace>
  <inkml:trace contextRef="#ctx0" brushRef="#br0" timeOffset="265">237 205 59,'-8'15'21,"3"6"-3,-6 0-3,-5 0-4,3 0-3,-2-3-3,-1 0 0,-8-5-2,3-2-1,5-3-1,-3 0 0,6-3-1,5-2 0,3-1 0,5 3 0,5 1-1,3 2 1,5-1 0,0 4 0,6-1 0,0-2-3,2 3-5,3-6-6,-6-8-10,11 6-6</inkml:trace>
  <inkml:trace contextRef="#ctx0" brushRef="#br0" timeOffset="609">335 233 61,'-8'13'17,"-2"3"-1,-1 5-4,3 2-2,0-2-2,8 5-1,-5-5-2,10 0-2,-2-5-1,5-8 0,-3-5-1,11-3 1,-3-8-1,0-5 0,0-3-1,-2-5 1,-1 0 0,-2 0 0,0 5-1,-5 0 0,-1 6 0,-2 2 0,0 11 0,0 7 0,-5 6 0,2 8 0,-2 7 2,2 6 0,-2 2 0,5 8 1,-2 1 0,2 2 0,0-8-1,0 1-1,0-6-6,-3-5-7,3-9-13,0 3-8,-5-18-1</inkml:trace>
  <inkml:trace contextRef="#ctx0" brushRef="#br0" timeOffset="1093">606 222 57,'-5'24'20,"0"2"-4,2 0-1,3 8-4,0-7-3,3 4-2,-3-7-3,2-3 0,1-11-1,0 1 0,-3-11 0,2-5 0,1-11 0,0 3-1,2-8 1,0-6-2,7-4-1,-5-3 1,7 2-1,-1 6 1,-5 5-1,2 5 1,-2 14 0,-3 12 2,-5 6 1,0 13 0,-8 2 0,3 9 1,-3-1 0,3-2 0,-3-11-2,5 0 1,1-10-2,2-8 0,2-11 0,1-7-1,2-11 1,1 0-1,1-11 0,1-7 0,3 0-1,-1 2 0,1 3-1,-1 7 2,1 7-2,-3 10 2,2 13 0,-7 11 0,2 10 1,-8 7-1,1 4 2,2 1-1,-8 4 0,5-6 0,-2-8-1,2-5-4,3 0-11,0-10-13,-2-11-7,7 2 0</inkml:trace>
  <inkml:trace contextRef="#ctx0" brushRef="#br0" timeOffset="1687">1063 207 61,'-21'15'35,"0"11"0,-2 9-17,-12-4-3,6 8-4,-13 6-4,-3 8-2,-6-4-1,1 4-1,3-1-1,0-5 0,7-3-2,5-7 0,12-5-3,2-14-3,13-2-8,3-11-11,5-8-11,10 1-1</inkml:trace>
  <inkml:trace contextRef="#ctx0" brushRef="#br0" timeOffset="1984">1071 487 49,'-5'-2'33,"0"4"-3,-6 9-11,-4-6-3,-1 11-6,-5-3-3,-1 8-2,-4-3-1,-3 6-2,2-6 0,6 2 0,0-4-1,8-3 0,3-2 0,7-6-1,8-2 1,6-6-1,7 0 1,3-2 0,6 2 0,-6 3 0,5 3 0,-5 5 1,-7 2 0,-1 6 0,-5 3 0,-8 4-1,-8-2 1,-5-5-1,-9 0 0,-2-3-2,-7-3-3,-6-10-4,3 6-11,-6-6-16,-2-6-2,7 6-1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40.9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6 396 57,'3'21'18,"-3"0"-1,0 8-2,3 5-1,-6 1-4,6 9-2,-6-1-1,8 2-2,-7-3-1,4-5 0,-4-1-2,4-12 0,-2-6 0,0-7-1,0-6 0,5-5 0,-5-10-1,3-4 1,0-7 0,-3-5-1,0-3 1,0-2-1,-6-6 0,4 0 0,-3-6 0,2 4 0,3 0 0,3 2 0,4 3-1,7 0 1,4 2 0,6 6 0,4 2 1,1 6-1,3 7 1,-3 6 0,0 8 0,-3 7 0,-8 6 1,-5 8-1,-5 4 1,-8 4 0,-8-1 0,-2 4-1,-6-4 1,-5-2 0,-10-3-1,2-5 0,-5-5-1,2-3 1,3-8-1,3-5-1,5 0 0,5-8-1,8 3-2,0-5-5,16 7-11,-2 0-12,1-2-4,7 8 0</inkml:trace>
  <inkml:trace contextRef="#ctx0" brushRef="#br0" timeOffset="781">227 817 53,'0'8'16,"-5"-2"-2,2 12-1,3 0-2,-3 3 0,3 6-2,-2 2-3,4 5 0,-2-3-1,3 1-1,-3-3-1,5-1-1,-2-7 0,2-5-1,-2-5 0,-1-6 0,-2-13-1,0 0 1,0-8-1,0-5 1,-2-2-1,2-9 1,0-4-1,0 1 0,0-4 0,2 5 0,1 2 0,0 1-1,-1 7 1,1 6 0,-3 5 0,5 10 0,-5 6 0,0 5-1,3 7 1,2 9 0,0 0 0,3 7 1,3 3-1,-4-2 0,4-1 0,-3-4 1,2-6-1,-2-8 0,-3-5 0,1-6 1,-1-7-1,0-6 0,0-4 1,3-6-1,-2-6 0,1-7 0,-1 5 0,2 0-1,-1 1 1,-1 7 0,2 2 0,0 11-1,-1 6 1,-4 10 0,0 5 1,-1 8 2,-2 5-1,3 8 2,-3 3 0,0 8 0,0-1 0,5 3-1,-2-7 0,2 2-1,-2-11 0,2-7-2,0-6 0,-5-10-4,8-3-11,-8-5-20,0-13-1,0 5-1</inkml:trace>
  <inkml:trace contextRef="#ctx0" brushRef="#br0" timeOffset="2453">623 449 50,'6'8'15,"-9"-6"1,8-2-2,0 0 0,-2-2-2,8 2-2,-6 0-2,8 0-1,-3 0-2,9 2-1,-3-2-1,5 0-1,0 0 0,5 0-1,-7-5-1,7 3 1,-7-4-1,2 4-1,-5 2 0,-6-3-1,1 8-2,-11-5-4,5 6-4,-10-4-7,-1-2-6,6 5-5</inkml:trace>
  <inkml:trace contextRef="#ctx0" brushRef="#br0" timeOffset="2843">736 623 46,'5'-3'22,"6"3"-1,-1-3-3,4 0-3,4 3-2,-1-8-3,4 8-3,-3-7-1,6 7-3,-9-6 0,4 4-1,-6 2-1,-3 0 0,1 0 0,-6 2-1,-5 4-1,-2-4 0,2 3-3,-8-5-5,8 6-9,-6-1-9,4-8-7</inkml:trace>
  <inkml:trace contextRef="#ctx0" brushRef="#br0" timeOffset="3672">1252 370 54,'-6'16'17,"6"10"-1,-2 3 0,-1 5-2,3 6-2,-2-1-3,4 6-3,-2-5-3,3-1 0,-3-7-2,2-9 0,1-4-3,-3-9-6,3-2-9,-1-8-12,-4-13-2</inkml:trace>
  <inkml:trace contextRef="#ctx0" brushRef="#br0" timeOffset="4000">1414 352 60,'14'-5'12,"7"-1"-1,-6 4 0,4 2 0,-3 2-2,2 1 0,-5 5-2,0 2-1,-5 1-2,0 2 0,-3-3-1,-10 4 0,2 1-1,-10 1 0,3 0-1,-9-3 0,1 0 0,0 0-1,-1-2 0,1-6-1,5-2 1,2-3-1,8 0 1,1-6-1,10 4 1,-3-4-1,8 4 1,0-1-1,0 3 1,6 8 0,-6 0 1,0 5-1,0 3 0,-2 5 1,-6-3 0,3 8 0,-8-9 0,-3 4 0,-2-2 0,-6-6 0,-2 0 0,-2-3-1,-4-4-1,-2-1 0,3-5-2,-3 0-3,8 0-5,-3-5-10,3-6-12,13 6 1</inkml:trace>
  <inkml:trace contextRef="#ctx0" brushRef="#br0" timeOffset="4547">1758 381 49,'0'5'25,"-10"0"-6,5 8-2,-3 0-2,-5 8-4,0 6-1,-1-1-2,7 8-1,-7 0-1,12 3-1,-9-10-1,14 10 0,0-13-2,7-3 1,1-11-1,10-5-1,-3-10 1,8-3-1,-5-10 0,-5-3 0,5-5 0,-5-7-1,-6 2 0,-7-6-1,-6 5 0,-5 3 0,0 8-2,-5-5 0,0 8-2,-3 5-4,3 10-5,-5 0-11,5 1-10,5 10-1</inkml:trace>
  <inkml:trace contextRef="#ctx0" brushRef="#br0" timeOffset="4984">2003 357 47,'-14'0'21,"7"11"-2,-4-1-2,-2 6-3,0 7-3,-6 4 0,9 7-3,-6-3 0,6 11-2,-1-5-1,9 3 0,-4-11-2,12-2 1,7-6-2,8-14 0,8-7 0,2-7-1,3-9 1,0-8-1,-2-5 0,-3-8 0,-11-3-1,-5 3 0,-13 1-1,-8 4 1,-10 1-2,-8 7 0,-1 8-6,-9 6-8,2-1-15,5 11-5,-5-2 0</inkml:trace>
  <inkml:trace contextRef="#ctx0" brushRef="#br0" timeOffset="5718">2291 305 61,'0'23'18,"-2"6"-1,-1 5-2,6 6-3,-6-4-2,6 6-4,-3-5-1,2-3-2,-2-2-1,3-2-1,-3-12-1,0-5-1,3-5-10,-3-3-12,-6-13-9,14 3 1</inkml:trace>
  <inkml:trace contextRef="#ctx0" brushRef="#br0" timeOffset="5953">2521 420 52,'-5'-5'30,"2"7"-10,-5 6-6,0-2-2,0 4-2,-7 1-3,4 4-2,-10-2-1,8 3-1,-8 0 0,2 2 0,0-5-1,3 3 0,3-3 0,5 0 1,3-2-2,10 2 1,-2-2-1,7 0 1,1 0-2,7-4 1,4 1 0,-3-2-1,4-4-2,1-2-4,2 0-10,-5-5-12,0-3-7,3 3 1</inkml:trace>
  <inkml:trace contextRef="#ctx0" brushRef="#br0" timeOffset="6328">2715 436 64,'-13'2'18,"0"4"-2,0 2-4,0 7-3,-3 1-1,8 5-2,-3-3 0,4 6-2,1-3-1,6 0 0,0-3-1,8-1 1,0-9-1,3-3 0,2-5-1,2-5 1,1-3-1,0-9 0,-3-4 0,3 3 0,-6 0-1,-2-3 1,-3 5-1,1 3 1,-6 2-1,-3 6 0,-2 2 0,0 11 0,-1 0 0,1 5 1,2 6 0,1 4 0,-1 6 2,6 11-1,-3-3 1,8 13 0,-3-3 0,0 6 0,0-3-1,-2 0 0,-6-6-1,-2-4 0,-8-11 0,0-6 0,-3-10 0,3-5-1,-5-10 0,7-9 0,1-5 0,10-5-1,5-2 0,3-6-1,8 3 0,2-1-1,11 6 0,0 0-3,2 11-13,-2 5-17,-5-6 1,5 14 0</inkml:trace>
  <inkml:trace contextRef="#ctx0" brushRef="#br0" timeOffset="7593">1173 144 56,'-18'27'13,"-1"7"0,-2 5 2,3 19 0,-3 2 0,8 11-2,-3 8-2,16 8-1,0 0-5,13 2-3,16-12-8,2-9-15,14-18-13,21-8-1</inkml:trace>
  <inkml:trace contextRef="#ctx0" brushRef="#br0" timeOffset="8140">2718 92 56,'15'21'25,"6"0"-2,11 18 0,-1 1-4,9 10-4,-1 5-4,-2 5-4,-8 0-2,-8 6-4,-11 0-4,-12-8-4,-9 5-8,-15-2-16,-13-14-5,-1 0 1</inkml:trace>
  <inkml:trace contextRef="#ctx0" brushRef="#br0" timeOffset="8593">3111 89 53,'-10'5'15,"2"9"0,0 7-1,-5 8-2,0 7 0,-3 6 0,3 16-1,-5 0-3,5 10-1,2-2-3,6 2 0,2-2-2,8-8-1,3-5-1,5-11 0,3-8-7,3-10-11,-4-17-15,14 1-1,-10-13 1</inkml:trace>
  <inkml:trace contextRef="#ctx0" brushRef="#br0" timeOffset="9297">3266 378 55,'0'0'16,"0"0"0,3 0-3,2 0 0,0-3-1,9 3 0,-4-5-2,8 5-1,-2-2-1,5 4-1,-2 1-2,-4 2-1,-2 6-2,1 2 1,-12 2-1,-4 12-1,-9-4 0,-2 4 0,-5-1 0,-3 5-1,-6-2 1,4 0-1,-1-2 0,6-3 0,7-6 0,1-2 0,15-8 0,5-3 0,6-5 0,8-5-2,2 2-5,3-10-9,-3 5-16,6 3-4,-9-5-1</inkml:trace>
  <inkml:trace contextRef="#ctx0" brushRef="#br0" timeOffset="9734">3631 310 54,'6'10'32,"-6"11"-9,-6 3-3,6 10-5,-2-2-4,7 10-3,-5-3-2,8 0-3,-6-2-1,1-2-1,0-6-2,-3-8-5,2 3-8,-7-11-9,0-13-8,2 5-4</inkml:trace>
  <inkml:trace contextRef="#ctx0" brushRef="#br0" timeOffset="10000">3820 436 63,'-5'8'30,"5"5"-11,5 8-2,-10 0-3,5 8-4,0-3-2,0 3-2,0-6-2,-3 5-1,3-10-1,0-2-1,0-8 0,3-3 0,-3-5 0,3-5 0,-1-8 0,4-3-1,-1-8 1,5-3-1,3-5-1,3 4 1,3-4 0,-4 6-1,1 5 0,0 5 1,-6 8 0,1 8 0,-9 13 1,1 8-1,-6 3 1,1 2 1,-1 3-1,1-3 0,-4-2 0,4-3 0,-4-4 0,6-12 0,0 0-1,6-5 1,-6-10-1,5-1 0,3-6 0,0-4 0,2-5 0,4 3-1,2-6 0,-3 5 1,6 6-1,-6 5 1,0 7 0,-3 12-1,-4 9 2,-4 6-1,-2 6 0,-5 7 0,0-3 1,-1 6-1,1-10-2,-3-1-3,8-2-10,-5-8-13,0-11-8,10 0 0</inkml:trace>
  <inkml:trace contextRef="#ctx0" brushRef="#br0" timeOffset="10640">4396 302 63,'0'-8'32,"3"5"-14,-3 14 0,-5-6 0,2 16-5,-10-5-2,0 15-2,-6 1-1,-2 7-2,-2-2-2,-1 5-1,-2-5-1,2 5-1,-2-4 0,5-7 0,3-2-2,2-8-2,5 0-4,-2-13-7,11 0-16,4-3-8,1-13 0</inkml:trace>
  <inkml:trace contextRef="#ctx0" brushRef="#br0" timeOffset="10937">4551 496 72,'3'0'29,"-6"0"-2,-5 0-6,3 8-4,-13-5-6,7 7-4,-10-5-1,3 9-3,-6-7 0,6 9-1,-1-5-1,1-1 0,5 1 0,2-3-1,6-1 1,5 1-1,5-2 1,8-6-1,6 3 0,4-6 0,6 3 0,0 3 0,0-3 0,0 5 0,-5 1 1,-9 2-1,-4 5 0,-8-3 0,-9 3 1,-4 3-1,-6-3 0,-5-2 1,-5-1-1,0 1-1,-1-3 1,1-6-1,2 1-4,3-8-4,8 5-9,3-8-16,4-8-4,9 0 1</inkml:trace>
  <inkml:trace contextRef="#ctx0" brushRef="#br0" timeOffset="11437">4509 0 48,'11'5'32,"-1"6"-12,6 2 0,10 13-1,-2 6-2,10 15 0,-5 0-4,5 19-2,-8-1-4,0 9-2,-10-6-2,-8 0-2,-8-2-2,-16-7-8,-5-4-28,-15 0-1,-12-5-1,-12 0-1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07.4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0 57,'5'18'17,"0"11"0,0 8-1,3 13-2,0 8-3,3 10-2,-1 3-2,1 7-2,-4-6-2,7-6 0,-7-14-2,1-4 1,-2-17 0,1-7 0,-1-11 0,2-8 0,-3-13 0,5-5 0,1-13 0,5-8-1,-1-11 0,4-7 0,-1-14 0,7-3-1,-1-2 0,-3 5 1,0 9-1,-3 7 0,-2 8 0,-5 10-1,-4 14-3,-7 5-7,0 7-12,6 9-12,-12-6 1</inkml:trace>
  <inkml:trace contextRef="#ctx0" brushRef="#br0" timeOffset="484">516 655 52,'5'-6'12,"-5"-4"-7,3 2 1,-3 0 2,2-2 0,-2 4 2,0-2 0,0 8 1,0-5 0,-2 10-1,-1-10-1,0 8-2,-2-3-2,0 2-2,0 1-1,-1 0 0,-4 2-1,2 3 0,0 2 0,-2 3-1,-1 1 0,1 7 0,2-3 0,2 3 1,1 0-1,5 0 0,3 0 1,-1-5 0,6-3 0,3-5-1,-1-3 1,6-5-1,0-3 1,0-2-1,5-3-1,-6 3 0,4-3-1,-6 3-3,0 5-3,-8-5-4,6 7-2,-9-4-3,1 4-1,-3-4 0,3 2 1,-3 0 2</inkml:trace>
  <inkml:trace contextRef="#ctx0" brushRef="#br0" timeOffset="1203">730 552 65,'3'16'19,"-3"0"-3,-3 2-1,11 6 0,-8 2-4,10 5-2,-7-4-2,0 4-2,2-4 0,0-1-1,-2-8-1,2 1 0,-2-9-1,-1-5 1,1-7-2,2-4 1,3-7-1,2-5 0,-2-6 0,11-5-1,-6-2 0,3-3-1,-3 2-1,-5 1-2,5 10-4,-8-6-9,-2 6-16,-1 11-2,-2-6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09.04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9 49,'23'8'30,"-4"-8"-2,4 0-15,5 0-1,3-5-3,1 5-7,-3-5-4,-5 2-4,0 0-5,-11 3-7,-5-2-8,0 7-4</inkml:trace>
  <inkml:trace contextRef="#ctx0" brushRef="#br0" timeOffset="250">52 162 62,'8'-2'18,"6"-1"-1,-1 3-3,3 0-1,3 3-3,-1-3 0,6 0-3,2 0-5,-4 0-13,-6-5-19,7 10-2,-10-10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16.140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37 13 48,'2'3'13,"-2"-1"1,0 6-1,3 5 0,-6 3-2,3 10 0,-2 3 0,2 9-3,-3 7-1,0 2-2,-2 0-2,2 3 0,-2-5-2,0 2 1,2-7-1,1-6-1,-1-10 0,0-6-4,6 1-6,-6-9-13,1-10-8,7 5-2</inkml:trace>
  <inkml:trace contextRef="#ctx0" brushRef="#br0" timeOffset="391">199 198 58,'3'-5'15,"-3"-1"0,3 1 0,2 0-3,3-3-1,7 0-2,-1-5 0,12 1 0,-8-1-3,12 0 0,2 3-1,-4-1-1,-7 6-2,6 0 0,-6 5 0,-6 5-2,-1 0 1,-7 8 0,-9 3 0,2 2 0,-8 2 0,-5 6 0,-3-2 0,-10 2 0,0 5-1,-3-4 1,2-6-1,3 0 0,3-6 0,2-1 0,9-9 0,5 0-1,7 0 1,6-5 0,5 0-1,3 0 1,6 6 0,-1-1 0,3 5 0,-1 3 0,-2 6 0,-2 5 0,-4 0 0,-7 2 1,-5 3-1,-3-3 1,-3-2 0,-10-3 0,-5-3-1,-3-2 1,-8-5-1,-3-3 1,0-3-1,0-5 0,1-5 0,5-6-1,2 1 0,6-9-2,10 3-4,0-5-4,13 6-8,3-4-8,0 1-8,10 10 0</inkml:trace>
  <inkml:trace contextRef="#ctx0" brushRef="#br0" timeOffset="1078">610 621 62,'5'-2'23,"-5"-1"-7,0-2 1,0 2 0,0-2-4,0 5-3,0-5-3,0 0-1,-3-1 0,6 6-3,-6 0 0,1 0-1,-1 0-1,1 0 0,-1 6-2,0-6-1,3 5-6,-5-5-6,8 0-12,5 5-9,-6-15 1</inkml:trace>
  <inkml:trace contextRef="#ctx0" brushRef="#br0" timeOffset="1422">1028 277 49,'3'2'27,"-11"-7"-9,5-3-8,6 0 1,-3-8-2,3 3-3,-3-5 0,5 0-2,-10-3-1,5 2 0,-6-3 0,1 6 0,-8 1-2,-3 2 1,-7 5-1,-2 2 1,-4 4-1,-2 7-1,-1 6 1,1 7-1,-1 8 0,8-1 0,6 1 0,5 6 1,10-6-1,6-3 1,10-4-1,5-3 1,6-11 0,8-8-1,-3-5 1,5-5 0,-3-8 0,-2 0-1,-2-2 1,-6 4-1,-5 1 1,-5 7 0,-4 3 1,-4 11-1,-3 8 1,-3 7 0,1 6 0,-1 12 0,-2 6-1,2 3 1,-5 5-1,8 0 1,-5-2-2,5 2 1,-2-11-1,2-7-2,2-6-3,-4-10-6,4-3-11,3-5-12,1-13-1,4-1 0</inkml:trace>
  <inkml:trace contextRef="#ctx0" brushRef="#br0" timeOffset="2031">1393 326 61,'-5'0'32,"5"16"0,-8 0-14,3 2-9,5 11 0,-5-3-1,5 12-2,-3-6-2,3-1-1,0-2-1,3-3-1,-3-7 0,2-9-1,-2-2 0,0-5 0,0-6 0,3-5-1,-3-2 0,2-6 0,6-5-2,-2-5 1,7-3-1,-3-3-1,9 3 2,-4-3-1,6 6 1,0 5 0,0 2 2,3 9 1,-8 10 2,2 10 0,-10 3 1,0 11 0,-6 2 0,4 7 0,-6-2-1,0 3-1,-3-7-1,3-6-1,0-6 0,0-4-1,3-11 0,-1-5 0,1-6 0,3-7-1,2-6 0,3-2 0,-1 0 0,6-3-1,2 4 2,-7 2-1,4 7 1,4 8 1,-6 5 1,-5 9 0,0 4 1,-3 8 1,-5 3-1,0 4 1,-3-1-1,1 5 0,-4-3-1,1-3-1,5-4-3,-2-3-1,2 2-6,0-13-8,2-5-12,9 5-5,-6-5 0</inkml:trace>
  <inkml:trace contextRef="#ctx0" brushRef="#br0" timeOffset="2719">2346 0 58,'7'-5'36,"-9"5"2,-1 5 0,-5 5-21,-5-4-7,3 17-2,-9 1-1,4 7-3,-14 4 0,-1 13-2,-7 4 1,-8 9-2,-7 4 0,-3 1 0,-11 8-1,1-3 1,2-5-1,5-6 0,8-3 0,10-13-2,12-7 0,12-13-2,13-3-5,3-19-11,19-7-19,2 0-1,2-8 1</inkml:trace>
  <inkml:trace contextRef="#ctx0" brushRef="#br0" timeOffset="3094">2548 237 69,'10'-2'33,"-5"-1"-18,-7-5 0,4 11 1,-15-6-2,8 11-2,-16-5-2,3 10-3,-9 0-2,1 3-1,-8 2-1,3 0-1,4 1 0,-2-1 0,11-5-1,-3 3 0,8-6-1,8-2 0,5-2 0,2 1 0,9-4 0,-1 2 0,11 1 0,-2-1 0,4 0 0,4 4 0,1 1-1,4-2 2,-6 5-1,-5 1 1,0 1 0,-8-2 0,-10 1 0,0 1 1,-11-4-1,-5-3 1,-11-3-1,-2-2-1,-3-9 1,3 1-1,-6-5 1,3-1-1,3 1-2,2-4-2,11 12-7,-8-6-17,13 5-12,8 6 1,3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8T18:41:11.3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0 131 52,'8'-3'11,"-6"1"1,6 4-1,-2 6 0,-1 5 0,0 11-1,3 5 0,0 13-1,0 5-1,5 8-2,0 0-2,3 6-1,-1-2-1,-1-7-2,7-2 1,-3-16-1,-5-8 0,8-10 1,-8-11-1,0-10 0,0-8 0,-2-13 0,-3-8 0,2-6 0,3-7 1,-2-4-1,5-9 1,-1-1-1,4-2 0,-1 6 1,3-1-1,0 5 1,-2 11-1,-1 8 0,-5 8 0,-2 8 0,-4 7-1,-4 6-3,2 5-6,-5 2-11,-5-4-11,5 15-1</inkml:trace>
  <inkml:trace contextRef="#ctx0" brushRef="#br0" timeOffset="578">493 607 50,'6'3'18,"-6"2"-1,2-2-1,1 5-2,0-3-2,-1 5-2,-2-2-3,0 3-2,0 2 0,0 5 0,-5 1-2,0 4 1,-1 4-2,1 7 1,-3 0-1,6 0 0,-6 0 0,5 0-2,3-8 1,0-2 0,5-8-1,-2-3 0,5-10 1,0-1-1,5-7 0,0-3 1,0-5-1,3 2 0,-3 1 0,6-3 0,-1 5 0,3-3 0,0 6-1,-5 0 1,10 5-1,0-5 0,0 5-1,-5-3-5,6 3-9,-6 0-15,-6-5-3,6 10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55.375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36 106 53,'0'13'13,"-2"3"1,-1 8 0,3 7 0,-8 9-1,8 13-3,-8 2-2,6 6-2,-4 3-1,4-9-2,2-8-1,0-7 0,0-11-1,2-10 1,1-17 0,5-7-1,-3-11 1,0-5-1,1-5 0,1-7 0,-4-6-1,2-3 1,-2-5-1,2-7 0,0-1 0,1-3 0,4 2 0,-5 4 0,10 4 0,1 5 1,0 12-1,2 10 2,-5 10 1,6 14 0,-9 8 0,3 7 1,-8 6 0,3 4 0,-5 8-1,-3 0-1,-3-1 1,-7-1-2,2 1 0,-5-4-1,-8-2 1,0-3-2,0-5 0,-5-10-2,6 5-4,-4-16-6,11 5-11,5-5-14,0-11 0</inkml:trace>
  <inkml:trace contextRef="#ctx0" brushRef="#br0" timeOffset="671">240 801 48,'0'5'22,"0"-3"-1,0-2-1,3 6-2,-6-9-3,8 8-1,-7-10-3,7 5-2,-5-10-2,8 2-1,-8-8-1,9-5-2,-1-6 0,3-5-2,2-7 1,0-6-2,3 0 1,2 0-1,-5 3 0,3 5 0,-6 8 1,-2 7-1,-3 9 0,-2 11 1,-3 12 0,0 8 0,-5 12 0,5 4 0,-3 6 0,3 4 0,3-3 0,-1 1 0,4-8-1,-1-8 1,0-5-1,6-8 0,-6-6 0,3-10 1,-3-3-1,2-10 0,1-5 0,-3-3 0,8-10 0,-5-3 0,0-3 0,3 3 0,-4 8 0,1 1-1,-2 12 1,-4 8 0,3 11-1,-5 12 1,0 9 0,-2 7 0,-1 6 1,3 1-1,0 1 0,0-2 0,3-5 0,-1-6-1,1-2-2,-3-8-6,8-5-13,-5-1-17,-3-12 0,5-6-1</inkml:trace>
  <inkml:trace contextRef="#ctx0" brushRef="#br0" timeOffset="1359">788 74 79,'6'7'35,"0"0"-12,0-2-7,15 3-1,-6-8-3,12 8-4,-4-8-2,9 0-2,-3 0-2,-4 0-1,1 0 0,-5-3-2,-5 3-2,-8-3-3,0 9-3,-11-9-6,0 6-11,-4 5-11,-4-6 0</inkml:trace>
  <inkml:trace contextRef="#ctx0" brushRef="#br0" timeOffset="1640">816 294 72,'0'-6'34,"5"1"-12,9 5-6,-1-8 0,2 8-4,-1-5-3,9 5-4,-2-5-1,3 2-1,-1-2-1,-3 2-2,1 1-4,-5-7-11,0 3-19,-3 9-3,-10-3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3:09.40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99 87 52,'11'-8'14,"-3"-5"-1,5 0-1,0-1-1,8-2-1,-3 8-1,-2-7-1,5 15 0,-5 0-1,5 10 0,-8 11-1,-2 4-2,-9 9 0,-2 14-1,-5-1 0,-3 7-2,-5-1 0,-8 3-1,-3 0 1,-2-3-1,-5-6-1,2-6 1,-3-10-1,1-7 1,7-15-2,3-13 1,10-9 0,4-8-1,9-8 1,9-1-1,2 4 2,8 0-1,3 9 1,2 9 0,0 6 1,0 4-1,3 3 0,-3 4 1,-2 2-1,-3-6-1,-3 3-3,-2-5-5,-3-1-11,0 6-12,-10-13-1</inkml:trace>
  <inkml:trace contextRef="#ctx0" brushRef="#br0" timeOffset="547">395 95 47,'5'16'16,"-5"-2"0,3 4-2,0 6-1,-1-3-3,1 1-1,-6-4-3,6 1-1,-3-9-2,0 1-1,0-6 0,0-2-1,-3-6 1,3-5 0,-2 0-1,2-7 0,2-1-1,-2-3 0,3-3 0,-1 4 0,1-3-1,2 5 1,1-3 0,-1 8 0,3 1 1,0-1 0,-1 6 1,4 0 0,-1 0 0,4 5 1,-4-6 0,6 6 0,-3-5 0,3 8-1,-1-6 0,-1 3-1,-1-3 0,-3 3 1,-5 0-1,3 6 1,-5-4 0,0 6 1,-3 0-1,0 8 1,-3 0 0,3 6-1,-5-1 0,2 5-1,-5 4 0,6 4-1,-4 0 1,-2 4-1,1 1 1,1-4-1,-2 2-1,3-4 0,3-5-3,-6-12-5,5 5-12,6-9-17,-6-19 1,8 7-1</inkml:trace>
  <inkml:trace contextRef="#ctx0" brushRef="#br0" timeOffset="1187">721 425 62,'5'18'34,"-3"1"-14,-2 2-4,6 8 0,-6-4-4,5 9-3,-8-2-3,3 3-2,-2-4-2,-4-1-2,-1-4-4,-4-5-5,6-2-11,-3-3-15,-3-16 0</inkml:trace>
  <inkml:trace contextRef="#ctx0" brushRef="#br0" timeOffset="1484">928 103 58,'5'-16'31,"8"6"-11,0-1-6,0 1-2,13 2-1,-5-1-4,8 6-1,-11 6-2,3 6-1,-2 4 0,-9 5-1,-7 9 1,-3 3-2,-11-2 1,-2 1-1,-8 1 0,0-6 0,3 2 0,-1-9-1,3-7 0,6-7-1,5-6 0,2-7 0,6-2-1,5-3 1,5 4-1,0 1 1,3 7 0,2 3 0,0 8 1,-2 2 0,0 11 0,-6 4 0,-2-1 1,-2 2 0,-12 4 0,-2-1 0,-5-6 0,-2 4 0,-6-8 0,2-3-1,-2-3 0,3-3 0,2-5-5,0-10-8,8-3-18,8 3-4,0-13 0</inkml:trace>
  <inkml:trace contextRef="#ctx0" brushRef="#br0" timeOffset="1969">1339 133 56,'-16'5'34,"9"6"1,-7 10-16,-1-3-6,7 12-4,-8-1-2,8 9-3,-5-2-1,8 6-1,2-7-1,3-3 0,3-7-1,5-4 1,5-11 0,0-10-1,5-8 1,3-8-1,-5-8 0,2-2 0,-2-3-2,-3-6 0,-5 0-2,-10-2 0,-4 5 0,-7 1 0,-3 6 0,-2 1 0,2 9-1,-5 2-6,8 2-9,8 16-12,-6-5 1</inkml:trace>
  <inkml:trace contextRef="#ctx0" brushRef="#br0" timeOffset="2375">1549 128 49,'-10'-7'26,"-1"7"-6,1 7 0,-3 3-5,2 9-3,-5 2-2,8 11-2,-7 0 0,9 11-1,-4 1 0,5 2-1,5-4-2,8-2 0,5-11-1,8-5-2,10-16 0,-2-11 0,8-15 0,-6-9-1,0-8 1,-5-7-2,-5-9-2,-13 4-1,-5 1-4,-17 4-3,1 13-5,-16 8-15,-4 5-7,2 13 1</inkml:trace>
  <inkml:trace contextRef="#ctx0" brushRef="#br0" timeOffset="3015">1905 18 68,'0'35'19,"-2"7"-2,4 4-1,1 4-5,-3 3-3,2 3-4,4-8-1,-9 0 0,3-9-2,-3-6-2,3-7-4,-2-10-10,-1-16-10,8 0-6</inkml:trace>
  <inkml:trace contextRef="#ctx0" brushRef="#br0" timeOffset="3234">2100 191 55,'-6'16'19,"1"5"1,-5-5-3,-4 3-3,1 8-2,-8-11-1,3 2-2,-8-2-2,5-1 0,-3-3-2,8-2-1,-2-2-2,10-2-1,3-6 0,7 2 0,6 3-1,3 3 0,7 3 0,0 2 0,6 0-1,-3-1-3,13 3-7,-13-9-14,-2-6-11,10 0 1</inkml:trace>
  <inkml:trace contextRef="#ctx0" brushRef="#br0" timeOffset="3547">2244 234 73,'-18'5'29,"4"-2"-11,1 15-4,-2-5-3,1 14-3,1 0-1,3 1-1,-3 2-1,10 2 0,0-9-2,6 2-1,5-12 0,2-5-1,4-11-1,7-4 0,-3-12 0,3-3 1,-3 1-1,0-5 0,-3-1 0,-1 6 0,-4 2 0,-2 6 0,-3 3 0,-2 10 0,-1 10 0,-2 9 1,-2 9 0,-1 10 2,-2 7-1,2 6 1,-5 0-1,6 1 1,-3-1-1,-1-3 0,1-8-1,2-9-3,1-1-6,-9-17-12,9-5-17,4-3-1,-2-13 0</inkml:trace>
  <inkml:trace contextRef="#ctx0" brushRef="#br0" timeOffset="4000">2529 249 78,'-5'24'35,"2"11"0,6 2-20,-3-7-6,2 1-2,1-4-3,2-5-2,-2-7-1,0-4 0,-1-9-1,-2-4 1,0-9 0,0-2-1,-2-9 1,4-4-1,1-3 0,2-3 0,0 0 0,3 6 0,3 4 0,-3 6-1,-1 11 1,1 5 0,-2 10 1,-1 6-1,-8 9 1,3 4 0,-2-1 1,2 2-1,0-1 1,-3-3-1,0-6 0,3-4 0,0-9 0,3-7-1,5-10 1,-3-6-2,8-6 1,0-7-1,3 0 1,2-11-1,1 9 0,-1-2 1,-2 9-1,-3 11 0,-2 8 1,-9 13 0,-2 8 1,-2 14-1,-4 1 1,-2 6-1,1 1 1,-4-2 0,6-1-1,-3-8-2,8 4-6,-8-19-10,8 1-16,3-5-3,-3-14 0</inkml:trace>
  <inkml:trace contextRef="#ctx0" brushRef="#br0" timeOffset="4594">3074 98 53,'-10'8'37,"-1"11"2,-5 5-9,-5-3-9,8 14-5,-13-9-6,5 11-3,-11-2-2,11 4-2,-6-1-1,3 4-1,0-2 0,3-3 0,3 1-2,2-7 0,6-2-3,-1-12-4,11 7-9,-8-16-13,6-3-10,4-3-1,-2-2 1</inkml:trace>
  <inkml:trace contextRef="#ctx0" brushRef="#br0" timeOffset="4922">3213 313 53,'-2'-2'35,"-1"2"-3,-5 8-12,-13 2-1,8 9-3,-11-12-6,3 18-3,0-7-3,0 3-1,0-2-1,3 0-1,10-3-1,0-6 0,3 1 0,5-6 0,8-2 0,2 2 0,6-5 1,2 3 0,4-1 0,4 1 1,3 2 0,-3 7 0,-10-2 0,2 6 0,-10 2 0,-8 3-1,-16 7 0,-10-5-1,-6 3-3,-7-4-6,0-1-19,-3-5-12,-6-5 0,6-3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45.45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158 4 47,'0'3'19,"-3"-3"-2,1 2-2,-4 1-3,1 0-2,0 5-2,-3-3-3,3 3-1,-6 2 1,3 3-1,-2 0 0,2 8-1,-3 0 1,4 6-2,-4 3 2,6 4-2,-6 3 0,9 2-1,-4 0 1,12-5-1,2 8 0,5-2 1,2-2-2,12-7 1,2-2 0,5-5 0,2-6 0,6-10-1,-7-8 1,7-11-1,-3-4 1,-5-9-1,-5-5 1,2-5-2,-4-4 1,-9-1 0,-2 2 0,-8-2-1,-6 2 1,-4-2 0,-4 2 0,-1 0 0,-4 2 0,-5 6 0,-5 3-1,0 2 2,-2 6-2,2 5 1,-6 2 0,1 3 0,0 6 0,-3-1 0,3 3-1,0 3 1,-3 2 0,0 5 0,3 1-1,-3 2 1,5 5 0,0 3 0,3-2 0,0 4 0,6-2 0,4 1 0,3-1 0,8-2 0,0-1 0,13-5 0,3 0 0,10-2 1,1-1 0,9-4 0,1-4 0,3 1 0,-4-8 0,4 2 0,-6-2 0,0 2-1,-3 1 0,-4-6-2,-4 5-3,-4-2-7,-1 2-12,0 3-11,-12-5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46.34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0 0 49,'10'7'29,"-10"-7"-9,8-2-5,8 4 0,-3-7-2,8 8-2,0-6-2,6 8-3,-3-5-1,7 8-2,-7-5 0,5 5-2,-8-5 0,3-1 0,-2-2 0,-4 0 0,-2 0-1,-8-2 0,2-1-1,-5 0-2,1 3-2,-6-2-3,5 4-5,-8 4-6,-2-6-8,8 13-7</inkml:trace>
  <inkml:trace contextRef="#ctx0" brushRef="#br0" timeOffset="422">68 187 60,'3'5'17,"-6"-5"-2,3 5-1,3-2-2,-3-3 0,5 5-2,-5-5 1,8 5-2,-6-5-1,13 6-1,-8-6 0,7 2-2,-1-4 0,8 4-2,0-4 0,2 2-1,1-3-1,2 3 0,-2-3 0,0 1 0,-5-1-1,-3 0 0,-3 3-1,-5 0 0,-1 3-2,-7-6-2,6 9-5,-12-6-9,6 0-14,0 5-4,-5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6:51.921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194 171 57,'0'-3'14,"0"6"-2,0-3-1,0 2 0,0 4-2,-2 2-1,2 5-1,-5 0-2,5 10 1,-6 1-2,4 5 0,-6 8-1,3 1 0,-6 1-1,3 6 0,-2 0-1,-3-3-1,5 2 1,2-7-1,-1-3 1,9-7-2,1-4 2,7-4-1,6-9 0,2-5 0,11-5 0,0-2 1,5-6-2,0-3 1,6 1-4,-6-1-4,0 1-8,-8-1-8,-10-2-8,5 11 1</inkml:trace>
  <inkml:trace contextRef="#ctx0" brushRef="#br0" timeOffset="485">0 411 51,'5'3'17,"11"7"0,-3-2 0,8 0-3,6-3-3,1 1-3,7-6-2,-4 0-2,6-3-2,-3-2-7,-3 0-10,-7-6-8,10 8-8,-15-7 1</inkml:trace>
  <inkml:trace contextRef="#ctx0" brushRef="#br0" timeOffset="829">601 540 46,'3'-5'12,"-6"-6"0,6 1-1,-6-6-4,1 0-1,2 0-1,-6 3 0,1 0 0,-3 0 0,0 8-1,-5-3 0,0 5 0,0 3-1,-3 6 0,3 4 0,-3 6 0,3 2 0,0 6-1,3 2 0,2 3 0,0 5 0,5 0-1,3-2 0,3-1-1,2-7 0,8-3 1,0-5-1,3-8 0,0-6 1,2-7-1,1-11 0,-1 0 1,-2-10-1,0 0 0,-3 0 0,-3-1 1,-2 1-1,-5 3 0,2 9-1,-2 7 1,-6 4 0,0 6-1,1 4 1,-1 4 0,0 5-1,3 5 1,-5 0 0,3 0 0,2 2 0,0-4 0,2-1 0,6-2 0,-3-3 0,6-5 0,5-3 0,-3-5 0,5-3 1,0-7-1,1 2 0,-1-8 0,3-2 1,0-6-1,-2-2 0,2 2 1,5 1-1,-13-3 0,8 10 0,-5 5 1,-3 6-1,-3 8 0,-4 7 0,-4 9 0,-7-1 1,5 8-1,-5 0 1,2 3-1,-2-2 1,2-4 0,1-2-1,-1-5 1,6-6 0,-3-10-1,5-5 0,3-5 1,0-9-1,2-4 0,3-9 0,-5 1 0,8-1-1,-3 3 1,0 8-1,0 0 1,-5 11 0,-3 7 0,1 8 0,-4 9 0,-10 1 0,8 9 1,-2-3 0,4 5-1,-2-2 1,6-3-2,-1 0-2,3-11-7,0-2-12,5 3-10,-5-19 0</inkml:trace>
  <inkml:trace contextRef="#ctx0" brushRef="#br0" timeOffset="1860">961 192 69,'5'8'18,"0"-3"-2,3 0-1,8 3-3,-5-5-3,4-1-2,-1-2-3,1 0-1,-4-2-1,2-4-2,0 6-4,-8-7-7,3-1-12,5 8-8,-10-8 0</inkml:trace>
  <inkml:trace contextRef="#ctx0" brushRef="#br0" timeOffset="2172">1263 71 74,'0'11'18,"0"4"-3,0 4-1,0 4-4,-3 1-3,6 5-1,-3-6-3,0 1 0,0-3-2,-3-3-3,6-4-9,-3-4-14,-3-10-6,11 5 0</inkml:trace>
  <inkml:trace contextRef="#ctx0" brushRef="#br0" timeOffset="2532">1603 95 59,'-8'15'33,"-7"9"-8,-4 5-5,6 13-1,-8 8-6,8 10-3,-8 7-3,4 10-1,3 4-2,9 3-2,0 3 0,10-6-2,6-2-4,2-14-8,20 0-11,1-7-14,-2-16 0,7-3 0</inkml:trace>
  <inkml:trace contextRef="#ctx0" brushRef="#br0" timeOffset="4938">1908 87 50,'0'0'12,"0"0"-2,0 0-1,2 5 0,-2 0-1,0 8 1,3 8-1,-3 0 0,3 11-2,-3-3 0,0 10-1,0-5-2,0 3-1,0-6 0,0-3-1,0-4 0,-3-6-1,3-2 1,-3-5-2,1-9-1,-1-4-1,3-4-2,0-4-1,0-8 0,0-6-2,3-2 1,-1-8 1,4 0 1,-4 0 2,3-2 1,1-1 2,-1 3 0,8 0 2,-5 2 1,5 6 1,0 5 1,6 2 0,-4 4 2,9 9-1,-3 1 1,3 5-2,-3 5 0,2 11-1,-4-3 0,-4 11-1,-4 0-1,-6 2 0,-5 0 0,-10 3 0,-3-3 0,-3-2-1,-5-1 1,-5 1-1,-3-8-1,2 0 1,1-9-1,5-1 0,3-6 0,5 0-1,-1-6-2,9-1-2,5 1-7,-2-2-10,2-5-9,7 13-3</inkml:trace>
  <inkml:trace contextRef="#ctx0" brushRef="#br0" timeOffset="5844">2147 556 50,'0'2'10,"-3"-2"-1,3 3 1,0 0-1,-3-3-2,3 5 1,-2-5-1,2 3-1,0-1 1,0-2-1,0 0 0,0 3-1,-3-6 1,6 3 0,-3-5-1,0 0 0,0-3-1,2-5 0,4-6-2,-1-4 0,3-6-2,0-8 0,5-2 0,0 2-1,0 5 1,0-1-1,-5 7 0,3 5 1,-6 8-1,0 5 1,-5 11-1,3 2 1,-3 5-1,0 6 1,-3 5 0,3 3 1,0 4-1,5-2 0,-5 5 0,0-2 1,6-5-1,-4-6 1,6-2-1,-5-8 0,5-8 0,-1-3 0,1-10-1,5-3 0,-2-5 0,2-2-2,3-6 1,-3-3 0,0 4 0,-2 2 0,2 10 0,-8-2 0,3 8 2,-3 2 0,-2 13 1,-1 8 1,-4 0 0,2 8 0,0 5 0,0 2 1,0 4 0,5 2-2,-5-3 1,0-2-1,0-2 0,0-6-2,3-3-1,-6-5-5,3-2-9,0-3-10,-11-6-7,11 3 0</inkml:trace>
  <inkml:trace contextRef="#ctx0" brushRef="#br0" timeOffset="6657">1853 705 49,'2'0'20,"3"6"0,3-6-2,5 0-1,6 5-3,-1-8-2,11 6-1,0-8-2,16 5-1,-3-8-2,18 3-1,3-9 0,5 7-2,3-7-1,0 7-1,-8-1-1,-3 2 0,-7 4 0,-14 4 0,-7 1-1,-14 2 0,-5 1 0,-10 1 0,2-1-1,-5-1-2,3 3-3,-8-8-7,7 2-11,-2 6-10,-2-8-1</inkml:trace>
  <inkml:trace contextRef="#ctx0" brushRef="#br0" timeOffset="7454">2015 918 50,'-2'11'16,"7"10"0,-2 0 0,2 6-4,3 5-2,-3 5-3,0-1-1,-2 4-2,2-3 0,-2-3-1,-1-3-1,-2-10 0,0 0 0,0-10 1,0-6-1,0-5 0,0-5 0,0-6-1,0-2 0,0-5-2,0-3 0,0-11 0,-2 3-1,-1-5 0,1 0 0,2-3 0,0 1 1,0 4 1,7 4 0,1 2 1,5 5 1,-2 3 0,7 4 1,-2 4 0,5 5 1,-3 5-1,1 2 0,-3 4-1,2 4 1,-8 3-1,1 6 0,-6-1-1,-2 3 1,-8-4-1,-3 7 0,-3-6-1,-5 3 0,1-5 0,-4 0 0,4 0 0,-4-6 0,1-5-1,2-2-1,3-3-1,2-8-1,6 3-1,-3-6-4,11 1-4,-6-1-9,6-2-8,7 11-3</inkml:trace>
  <inkml:trace contextRef="#ctx0" brushRef="#br0" timeOffset="8141">2459 1148 73,'-10'-5'23,"2"-3"-7,2 5 1,-4-7-2,5 10-3,-6-3-3,6 6-3,-8 2-1,5 6-1,0-1-2,-2 6 0,-4 0 0,4 2 0,-1-5 0,1 5 0,2-2 0,3-3-1,0 0 1,7 1-1,3-7 0,9 1 0,1-5 0,6-3 0,6-5-1,1-6 0,7 1-1,-4-3-1,1 2-2,-9-2-5,6 8-10,-8 5-17,-8-8-1,6 10 0</inkml:trace>
  <inkml:trace contextRef="#ctx0" brushRef="#br0" timeOffset="8735">2656 16 53,'5'3'20,"-5"-1"-1,3 1 0,2 10-2,3-3-2,5 14-1,0 2-2,13 14-1,-2 4-2,15 6-1,-10 8-3,11 7-1,-9 0-1,1 3-1,-9 6 0,-4-6-1,-11 1 0,-6-1 0,-12-5-1,-3-3 1,-8 1-1,-6-7-1,-2-2-2,-7-7-4,7 2-9,-5-15-14,5-6-9,13-3 0,-5-17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7:01.468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88 0 57,'0'0'13,"-3"5"-2,6 0-3,-6 0 2,6 3-2,-9 3 2,4 4-4,-6 1 2,3 5-3,-6 0 1,1 8 0,-1-3-2,1 11 2,2-5-3,5 7 2,1-5-3,7 5 3,3-4-4,5-1 2,5-5-2,3 0 0,0-11-1,5-2 1,-2-6 0,5-5 0,2-5-1,1-5 1,-1-5 0,1-9 0,-1-4 0,-2-6-1,0-3 0,-5-2-3,-6 0 3,-5-3-3,-7 6 3,-4-3-3,-4 5 3,-6 5-2,0 0 2,-5-2 0,-6 10 0,1-2 0,-3 8 0,-3 4 0,-2 4 0,0 2 0,-3 2 0,-3 6 0,4 0 0,-4 3 0,3-1 0,0 1 0,3-1 0,2 3 1,3 3-1,3 2 2,5 1-2,5-1 3,8 0-3,8-2 3,8-3-2,10 0 1,3-7 0,8-1-1,5-5 0,5-5 0,0 2 0,0-5-2,-5 0 2,0-2-3,-2 2 1,-9-3-3,-7 6 1,-6-3-5,-2 8-1,-11-2-7,1 2-7,-6 2-12,-8-2 1</inkml:trace>
  <inkml:trace contextRef="#ctx0" brushRef="#br0" timeOffset="860">783 212 73,'3'0'31,"0"3"-16,-3-3-1,13 2 1,-8-4-5,11 4-1,-3-4-3,5 2 0,3 0-1,3-3-1,0 1-2,2-1 0,-5 3-1,2 0 0,-4-3-1,-1 6 0,-7-3-2,-3 3 0,-1 2-2,-7-5-4,6 10-7,-9-7-11,0 0-9,6 2 1</inkml:trace>
  <inkml:trace contextRef="#ctx0" brushRef="#br0" timeOffset="1250">860 433 73,'2'0'21,"6"0"-1,3 2 0,-1-4-3,14 2-4,-14 0-3,14 2-3,-6-2-2,1-2-2,2 2-2,2-3-2,-2 3-3,-5-2-4,5 4-9,-11-4-11,-2 2-8,5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7:32.703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121 107 53,'5'0'21,"-3"0"-1,-2-7-2,0 9-1,-2-2-2,2 5-3,-11-5-3,11 11-2,-10 0-2,5 5-3,-3 3 1,-3 4-2,1 1 2,2 7-1,0 2-1,-5 7 1,2-1-1,1 7 2,-1-7-2,6 2 1,0-4-1,7 0-1,1-6 1,10-3-1,5-6 0,4-6 1,4-3-1,5-10 0,3-3 1,3-11-1,0-2 1,0-10-1,-6-4 0,-5-4 0,-2-3 0,-8 5 0,-11-3 0,-5 9 0,-8 2 0,-5 6 0,-8 9 0,0 9 0,0 5 0,-5 8 0,2 5 0,6-4 1,-1 7-2,9 5 2,-1 0-2,9-3 1,2 1 0,2-3-2,9-4-3,-6-5-7,11 1-11,-3-3-11,0-10-3,6-6 1</inkml:trace>
  <inkml:trace contextRef="#ctx0" brushRef="#br0" timeOffset="625">640 122 73,'3'-4'33,"-3"1"-12,-5-2-3,5 10-2,-8-2-4,3 14-3,-6-4-2,3 10-3,-5 1 0,3 8-2,-6-1 1,5 10 0,-2 1-2,5 4 1,0-2-1,6-3 2,2-4-3,5 0 3,8-8-3,0-7 1,8-9-1,3-10 0,2-6 1,3-8-1,3-5 0,-1-8 0,-5-7 0,-5-6-3,-2-2 3,-11-3-3,-6-2 3,-4-7-3,-12 5 3,-7-4-1,-2 10 2,-6 1 0,0 9-1,5 7 1,-4 8-1,1 9 1,9 12-4,0 2-7,12 12-16,6 4-14,0 0 3,11 5-3</inkml:trace>
  <inkml:trace contextRef="#ctx0" brushRef="#br0" timeOffset="1172">986 680 49,'-3'2'34,"3"1"0,0-8 0,0-6-17,3 3-12,-3-2-1,5 2-1,0 0-3,-2-1-1,2 3-1,-5 1-4,5 5-10,-5 0-15,-5-2-3,10 4 0</inkml:trace>
  <inkml:trace contextRef="#ctx0" brushRef="#br0" timeOffset="1468">1346 250 75,'2'-5'31,"3"-8"-18,-5-6-2,6 4 3,-9-6-5,6 0 0,-6-3-4,0 5 2,-2-2-3,-5 6 2,-3-1-4,2 6 0,-7-1-1,2 11 0,-2 0-1,-3 11 1,2-1-1,-2 6 0,3 12 0,2 4-2,0 2 2,6 3-2,5 0 2,2 1-2,8-9 2,6 3 0,4-16 0,4-2 0,2-14 0,0-6 1,5-4-1,0-7 0,-2-7 1,5-2-3,-6 1 2,-4-1 2,-3 7-1,-1 9-1,-4 7 1,-3 14 1,-6 10-1,-2 12 3,-5 6-3,2 17 2,-2-8-2,3 3 3,-6-4-4,2 1 3,1-8-2,0-7 0,0-4-1,2-8-1,0-3-2,-2-7-6,8-6-9,-6-5-15,3-13-4,3-3-1</inkml:trace>
  <inkml:trace contextRef="#ctx0" brushRef="#br0" timeOffset="2078">1647 43 52,'-5'-11'27,"5"11"-10,-5 0-3,5 0-1,0 6-3,-8-1-2,8 5 1,-10 1 0,4 10-1,-4 1 0,5 11-3,-6-2 0,8 9-3,-2-11 2,5 2-4,5-6 2,6-4-3,5-13 2,2-8 0,3-5-1,3-5 1,-1-6 0,-2-7-1,0-6 1,-8-2 1,-2-6-1,-8 0 1,-3 0-2,-11 3 2,-2 3-2,-5 10 2,-3 8-2,-6 10-2,6 14-9,-8 7-22,1 3-4,9 13 0,1-11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7:35.54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35 0 57,'0'5'22,"0"3"0,0 8-3,0 6-4,-2-1-1,-1 13-4,-2-2-1,5 10-2,-8 4-3,5 7 1,3-8-3,0 6 3,-8-1-4,8-2 3,-2-6-4,-1-1 0,3-7-1,0-10-3,3 3-6,-3-14-8,2-8-14,3-8-4,1-5 0</inkml:trace>
  <inkml:trace contextRef="#ctx0" brushRef="#br0" timeOffset="407">1 39 56,'5'12'14,"-2"3"2,2-1-4,0 1 1,3 1-4,0 1 1,5 4-3,0-8 1,3 11-1,-5 0-2,-1 10 4,3 1-5,8 13 3,-8-11-3,3 11 1,0-5-3,2-1 2,-2-7-4,0-6 1,-3-8-1,-3-4 0,1-4 0,-3-3 0,0-5 0,-6 1 1,1-1-1,-3-10 1,3 2-1,-1-2 1,3-6-1,-2-2 1,2-9-1,1-4 1,4-8-1,1-12-2,-1-5 3,1-9-4,2-2 4,0-4-2,-5 10 2,0 6-1,-1 9 0,-4 10 2,-3 9-2,-3 11 1,1 11-4,-6-2-3,8 7-4,-13-2-10,5 2-14,3 14-2,-3-6 0</inkml:trace>
  <inkml:trace contextRef="#ctx0" brushRef="#br0" timeOffset="1079">652 303 63,'0'3'33,"-13"-3"2,5-3-22,3 8-2,-3 1-1,3 4-1,-3 1-5,3 10 3,-6-2-5,6 7 2,0-5-3,2 4 3,0-4-4,3 0 1,3-8-1,5 6 1,0-13-1,2-4 1,1-2-1,-1-2 0,3-4 1,-2-8-1,2-1 1,-5-4-1,-3-4 1,0-2-4,-5 1 4,-5 1-4,5 4 3,-5 2-2,-6 4 1,1 8-2,2 5 2,3 3 3,2 5-3,3-1 3,0 1-3,0 1 3,0-1-2,3 0 2,5-3-3,-3 0 1,13 1 1,-5-4-1,3-2 1,5-2-1,3-6 1,-1-3-3,5-5 4,4-5-4,-6-6 2,0-5-2,0-5 2,-5-6 0,-2 1 0,-6-1 2,-5 9-3,-6 5 3,-4 7-1,-1 12 2,-10 17-3,5 13-1,-5 11 2,0 6-2,0 3 2,0 9 0,-3 3 0,3 7 1,0-6-1,-3 11 4,-2-3-4,4 3 3,14-64-3,-7 67-2,7-67 1,-3 69-2,3-69-1,0 58-2,0-58 2,8 56-3,-8-56 3,13 45 3,-13-45 0,0 0 0,0 0 4,29 37-1,-11-40 0,-2-7 3,-6-19-2,-2-11-2,-5-8-1,-8-2 0,-3-1-1,-5 6 1,0 5-2,-3 8-1,-3 8 0,4 5-1,2 14-4,-8-3-11,8 11-19,13 7-1,-5-2 0</inkml:trace>
  <inkml:trace contextRef="#ctx0" brushRef="#br0" timeOffset="2125">1216 144 61,'0'2'32,"-3"3"-8,3 11-6,-3-8 0,3 17-3,-5-10-4,2 12 0,-2 2-5,0 6 1,-6 4-3,4 1 1,-1 0-4,0-2 3,3-2-3,-1 2 0,1-6 0,5-9-1,5-3 0,3-5 0,0-9 0,3 2 0,2-3-1,5-5 1,0-3-1,9-2 1,-4 0-1,9 5 2,-3-3-1,-3-2-2,0 2-1,-2-2-1,-1 2-4,-9-2-1,1 5-2,-12-8-3,2 8-4,-10 0-7,0 0-8,-1 0-1</inkml:trace>
  <inkml:trace contextRef="#ctx0" brushRef="#br0" timeOffset="2657">1250 340 57,'5'2'35,"-5"-2"1,0-5-18,13 3-3,-8-4-1,11 1-5,0 0 0,5 5-4,-8-5-1,8 5-1,-5-3 0,2 6-1,-2-1-1,0 1 1,-6-3-3,1 2 0,2-2-1,-3-2-1,3 4-3,-5-7-7,8 5-10,-8-5-12,0 0-3,-6 2 0</inkml:trace>
  <inkml:trace contextRef="#ctx0" brushRef="#br0" timeOffset="3110">1205 82 52,'0'-5'35,"5"2"-3,6 3-11,-9-10-1,9 15-1,-3-13-6,5 13-1,-3-5-5,9 6-2,-1-1-1,6 3-3,-3-8 2,2 0-1,1-3 0,2-2-2,-5 0 1,-2-1-1,-4-4-2,-4-1-1,-6 19-7,-2-13-15,-6 5-15,-2 5 0,-6-2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2:38.484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113 11336 47,'0'-6'8,"2"-2"-1,-4-2-1,4 2-1,-4-5 0,4 0 0,-2-3 0,0 0 0,0 3 0,0-5 0,3 2 0,-6 0 0,6 1-1,-3-6-1,3-3-1,-3 0 0,2-5 0,1 1 0,-3-7 0,3 4 1,2-3-1,-3 2 1,4-2-2,-4-3 1,1 1-1,0-2 1,-1 1-1,3 0 0,-5-5-1,6 3 0,-4 0 1,1-1-1,2 3 0,-2 1 0,-1-1 1,-2 0-1,3 0 0,-6 1 0,6-1 0,-6 3 0,3 0 0,-2 2 1,4 1-1,-2-1 0,0 3 0,0-2 0,3 2 0,5-3 0,-5 1 0,-1-3 0,3 0 1,-2-1-2,0 4 1,-1-3 0,1 0 0,0 0 0,-1-1-1,1-1 1,-1-2 0,1-1 0,0 2 0,-1-3 0,4-2-1,-4 0 1,1 6 0,-1-1 0,-2-2 0,3-1-1,-3 3 1,0 1 0,0-4 0,3 1 0,-3-3 0,2 2-1,1 1 1,0 0 0,-1-3 0,3 5 0,-5 3 0,3-3 0,2 0 0,-5 3 1,-2 3-1,2-1 0,-3 3 0,3-2 0,0-1 0,-5 1 0,2-1 1,-2-3-2,2 1 2,-2 0-2,5-8 1,-3 5 0,3 3 0,3-3 0,0-2 0,-3 2 1,2-2-1,-2 2 0,3 0 0,-3-2 1,-5-3-1,2-3 0,0 6 0,-2-6 0,0 1 0,-3-1 0,3-2 0,0-3 0,-1 5 0,1 1 0,2-1 0,1 6 0,2-4 0,0 7 1,0 2-1,0-2 1,2 2 0,-4 0-2,4 0 2,-4 0-1,2-3 1,-3 3-1,1-3 0,2 1 0,-3 1 0,3-4 0,0 5 0,-3 0 0,3-3 0,-2 3 1,2-5-1,-3 2 0,0-3 0,1 4 0,-1-4 1,3 3-1,0-2 0,0 5 0,0 0 0,3 2 0,-1 1 0,-2-3-1,6 5 1,-6-3 0,5 6 0,-2-3 0,-3 3 0,0-3 0,-6 2 0,6 3 0,0 1 0,-2-1 0,-1 6 0,-2-1 0,2 1 0,1 2 0,-4 3 0,6 0 0,0 0 0,0 2 0,0 1 0,0 4 0,0-1 0,0 4 0,0 0 0,-2 3 0,-1 3 0,0 2-1,-2 0 1,3 6 0,-6-1 0,0 6 0,-3 0 0,-2 0 1,5 5-1,-5-3 0,0 3 0,0 0 1,0 0-1,2-3 0,-2-2 0,5-2 0,3-1 0,0-5 1,-3 0-1,8-5 0,0-3 0,0-3 0,0-2 0,0 0 0,5-8 0,0-2 0,1 0 0,7-6 0,-8-3 1,11 0-1,-6-2 0,6 3 0,-3-1 0,3 6 1,-6 2-1,1 5 0,-6 3 0,0 6 1,3 4-1,-5 4 1,5 2 0,-3 7 1,8 9 0,-5 0 1,8 7 0,-3 1-1,0 2 0,3-3 0,0 4 0,-3-8 0,2-6-1,-4 0-1,2-6-2,0 1-6,-5-11-18,-3 1-8,8 4-1</inkml:trace>
  <inkml:trace contextRef="#ctx0" brushRef="#br0" timeOffset="60266">134 4984 50,'2'3'13,"-2"-3"-3,0 0-1,0 0-1,0 0-1,0 0 0,0 0 0,0 0 0,0 0 0,0 0-1,0 0 0,0 0-1,0 0-1,0 0-1,0 0-1,0 0 0,0 0-1,0 0 0,0 0 0,0 0-1,0 0 1,0 0-1,3-3 1,-3 3 0,3-3 0,-1 1 0,1-4 1,2-1-1,-2-1 0,2-3 0,0 1-1,3-1 1,-3-2 0,3 3-1,-2-1 0,-4 1 1,3-4-1,1 7 0,-1-7 0,3-1 0,0-4 1,0-2-1,5-2 0,0-4 0,5 1 1,-5-5-1,8 2 0,-5 3 0,5-1 1,-5 1-1,2-3 0,1-2 0,2-1 0,0-7 0,2 2 0,1-5 0,2 0-1,0 0 1,-2 0 1,0 0-2,4 3 2,-9-1-2,4 1 2,-4 5-1,2 0 0,-5-3 0,5-1 0,0-1 1,-3-3-1,6 0 0,-3 0 0,5-8 0,-3 3 0,6 2 0,3 0 0,-6-2 0,3 2 0,3-5 0,-1 3 1,1-3-1,-4 3 0,1-5 1,-2 2-2,1 0 2,-4-3-1,5 3 0,-3-2 0,-2 5 0,2-1 1,0 1-2,3-1 2,-3 1-1,3 2 0,-2 0 0,1 1 0,1-1 0,3-2 0,-6-3 0,6-3 0,-6 1 0,3-1 0,2-2 0,1 0 0,-1 0 0,3 0 0,1 5 1,0-2-2,1 2 2,-4 2-1,2 4 0,-2-4 0,-4 1 0,4 3 0,-3-5 0,0 7 0,0-2 0,-3 4 0,0-2 0,-5 6 1,3-1-2,-6 5 1,-2 1 0,2 2 1,-2 3-1,0-1-1,-1 1 2,1-3-2,0 8 2,0-5-2,-3 2 2,3 1-2,-3-1 1,0 3 0,-5 3 0,5 2 0,-3 3 0,-4-3 0,1 6 1,-1 2-1,-1 0 0,-2 0 1,-1 5-1,-2-2 1,0 2-1,-2 3 1,2 0 0,-3-2-1,0 2 0,3 0 1,-2 0-1,-4 2 0,1-2 0,-3 3 0,0 0 0,-2 2-1,-1 3 1,-4-3 0,2 3 1,-8 0-1,7 0 0,-7 0 0,3-1 0,-3 1 0,3 0 0,-3 3 0,-3 2 0,3 3 0,-3-6 0,3 6 0,0 0 0,6-1 0,-1-7 0,3 3 0,2-6 0,3 6-1,8-11 1,0 5 0,0-5-1,0-5 1,6 5 0,2-11 0,-1 6 0,7-8 1,-1 2-1,2-5 0,6-2 0,0-3 0,3 5 0,0-5 0,-1 3 0,6-1 0,-3 4 0,-5 2 0,0-1 0,-2 7 0,-3 1 0,-3 1 0,-5 2 0,-3 3 0,-3 3 1,1 2-1,0 1 1,-3 1 0,0 1-1,2 3 1,1 2 0,-3 3 0,5 2 0,-5 0 0,5 6 1,-5 8 1,6-1-2,-9 3 2,3 3-1,0 0 0,0 0-1,-5-3 1,5-5-1,-8-3-1,8-5 1,-5-5 0,5-3-1,-6-5 1,4-3-1,2-3-1,0-4-2,5 2-9,-5-3-21,3-7-5,2 4 0,-10-7 0</inkml:trace>
  <inkml:trace contextRef="#ctx0" brushRef="#br0" timeOffset="177156">5131 425 48,'0'37'12,"0"10"0,0 0-2,-8 7-1,5-2-1,1-2-2,-4 3 0,6-9-2,0-2-1,0-2 0,6-4-1,-1-15-1,0 6 0,6-12 1,-1-2-1,6-2 0,0-8 0,5-3 1,5-6-1,5-2 0,4 1 0,4-4 0,0 3-1,3 3 0,7 0 0,-5 2 1,3 3-1,6 0 0,-1 0 0,4 0 0,1 0 1,6 0-1,3-5 1,2-3 0,6 3 1,-1-3-1,1 3 0,2-1 0,-3 1 0,-2 5 0,0 3 0,0-1 0,3 1 0,-6 0 1,8 2-1,3-5 1,2 0 0,3-3 0,8 3 0,0-2 0,0 2 1,5 0-1,3 0 0,2 0 0,0 2 0,1-2 0,4 0-1,1-2 0,2 2 0,-2-6 1,2 4-2,1-1 1,-4 0-1,-4 1 1,4-1-1,-4 1 0,-4-1 1,0 3-1,-2-3 0,0 1 1,-5 2-1,0 0 0,-3 0 0,3 0 0,-8 2 0,0 1 0,-3 2 1,0-2-1,-2-1 0,-3-2 0,1 0 0,-4 0 0,1-2 0,-4-1 0,-1 1 0,-4-1 0,-7-2-1,-3 2 2,-8 0-1,-5-2 1,-7 0-1,-7 2 1,-1-2-1,-14 2 1,0-2 0,-13-3-1,0 3 0,-11-3 0,1 3-1,-1-6 2,-4 1-2,-4-1 0,6-2 1,3 0-1,-1-3 0,11-2 1,5-3 1,1-3-2,7-4 2,-3-4-1,3-5 0,1 1 1,-4-7-1,-5 1 0,1 0 0,-6-3-1,0 3 1,2-3 0,-2 1 0,0-4 0,0 4 0,0 2 0,3 5-1,-3 5 1,0 4 0,0 7 0,-3 7-1,1 7 1,-4 1-1,4 4 1,-4 2-1,4 2 0,-6-2 0,5 6 0,-2-4 0,2 1 1,-2 2-1,0 0 1,0 1-1,-3-1 1,3-3 1,-3 4-1,0-4 0,-5-2 0,2 3 1,-5-3-1,1 0 0,-6 0 0,-3-3 1,-7 3-1,-6 0 1,-10-2-1,-3-1 0,-11 3 1,-4-3-1,-9 1 0,-7 2 0,-8-3 0,-6 6 1,-5-3-1,-5 2 0,-5 1 0,0 2 0,-6-2 1,-2 0-1,-3 2 1,1-3-1,-8 1 1,2 0-1,-2-3 1,-3 0-1,-9 0 1,4 0-1,-6 0 0,-2 2 0,-3-2 0,0 6 1,-8-1-1,0 3 0,-5 0 1,2-1-1,-2 1 0,3 0 0,-1 0 0,-2 3 0,2-4 0,4 4 0,1 5 0,6 2 0,3 3-3,7 0-13,11 0-19,15 3-1,19-9 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7-11-09T18:35:18.156"/>
    </inkml:context>
    <inkml:brush xml:id="br0">
      <inkml:brushProperty name="width" value="0.05292" units="cm"/>
      <inkml:brushProperty name="height" value="0.05292" units="cm"/>
      <inkml:brushProperty name="color" value="#000066"/>
      <inkml:brushProperty name="fitToCurve" value="1"/>
      <inkml:brushProperty name="ignorePressure" value="1"/>
    </inkml:brush>
  </inkml:definitions>
  <inkml:trace contextRef="#ctx0" brushRef="#br0">20 205 47,'0'0'4,"0"3"-1,-3 4 1,3 7-1,0 7 1,-2 2 0,2 11 1,-3 5-1,0 8 1,3 0-1,0 3 0,3-5-2,-3-3 1,0-8-2,0-8 1,3-8 1,-3-2 1,-3-16-1,3 0 0,-3-10 0,1-9 0,-1-2-1,1-5 0,2-8-1,-3 0 0,3-3-1,3-5 1,2 3-1,0-1 0,6-1 0,2 2 0,2-6 1,6 1-1,2 2 0,3 2 1,3 3-1,0 6 0,0 7 0,-4 6 0,-4 10 0,0 11 1,-8 10 1,-5 8-1,-3 10 2,-7 3 0,-1 8 1,-5 1-1,0 1 0,-7-2 0,2 0 0,-6-9 0,4-4-1,-8-5 0,2-6 0,0-5 0,-3-5-1,3-8 1,3-2-1,0-4-1,5-2 0,3 1-1,-1-4-2,6 8-3,-3-4-3,13 4-8,-2 6-9,-3-6-6</inkml:trace>
  <inkml:trace contextRef="#ctx0" brushRef="#br0" timeOffset="1031">362 456 59,'-5'-3'12,"5"1"-2,-3-1-1,3-2-2,-3 2-2,-2 1 1,2-1-2,-2 3 0,-3 5-1,0 0 0,1 1-2,-4 4 0,1 1-1,-1 4 1,1 1-1,-1 5 1,3-2 0,3 2 0,2 0 0,1 0 0,4-3 0,4-2 1,4-6-1,6-2 1,0-5-1,5-9 1,2 1-1,-2-5-2,-1-3-4,1 2-7,-2 1-8,-11-9-9,10 11 0</inkml:trace>
  <inkml:trace contextRef="#ctx0" brushRef="#br0" timeOffset="1500">463 482 54,'6'24'15,"-4"-1"-1,6 4-3,-3-1-2,3-2-2,3 2-2,-3-10 0,-1-1-1,1-7 0,-1-3-1,1-10 0,3-3 0,-6-7 1,3-9-1,0-2 0,-1-1-1,-4 1-1,5 0 0,-5 0 0,2 2 0,-3 6 0,-2-1-1,0 9 1,0-1-1,0 3-1,0 1-2,-2 4-5,-3 3-12,-3-5-11,10 15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" charset="0"/>
              </a:defRPr>
            </a:lvl1pPr>
          </a:lstStyle>
          <a:p>
            <a:fld id="{CFBD0EA8-6BC1-4E49-AD50-D0CF02B99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65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59C70-6526-4D4D-BEA9-1F48A86056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01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1F2A1-7AFA-4E88-B965-DF7EFBE6A0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85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EF75F-A55F-4214-B794-5D955FE2000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81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AFABB-6119-45F6-A723-C0BB698F9D1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990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AFABB-6119-45F6-A723-C0BB698F9D1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849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A8E0E-A359-4B6A-AEDD-0B076035AAB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7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C4F5D-D8D7-4761-B469-69A50ED838C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97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40880-8D55-4157-8C3F-FB3EA65C222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83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557E5-6022-4739-9BD4-ED873E040BC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165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2005C-9132-4EAC-BDBE-43270803FB8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64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5D8F3-AD51-41DA-8D53-3C5D17AC78F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74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5805F-536A-4DFD-8324-7C341D839D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72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2070D-DF24-4847-B05E-4BE915A95B1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135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1EBD7-4227-4045-83F2-98EEEF11D93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06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05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105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0106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6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106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6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106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07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107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107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107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107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D0AEB1-D769-4609-8563-8772FD79F9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591C6-4D3E-4930-B9FF-2A356D9E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89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6CBAE-27C9-4017-B88E-C83774885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3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420D-7C0D-4702-8030-D3C9A6D70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49C75-A9DE-488B-87AA-07B7AF302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68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2B31C-252D-4992-B2EA-8C8397D12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255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2FA6B-30E7-4258-8277-499BFB94A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55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C580C-086D-41D3-AB14-B6858398A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61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DC68C-93C6-4E11-9DDC-678626271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14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4659F-73DA-4E2B-81BE-1C7049B0D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494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F455-226C-4CC9-9810-20E6A7357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7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EA579-39B6-42EF-B6F1-DA1969FAD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67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64740-0E16-4915-942B-D66114F2D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86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F51D-BA7C-40BC-974D-A68D55D3E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73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03D75-8556-4D67-8BA2-2554144F0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068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AEA579-39B6-42EF-B6F1-DA1969FAD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67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20226A-E1C2-4CDA-A55C-6FF282984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948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37415B-B093-4F31-A1EB-0EE8E8AE0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087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069AD4-781E-4882-A0DD-236B24500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546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FE25C-5E4D-4BCE-9745-EFE5D94ED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662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CF5120-F42E-409E-9526-F95C5A857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302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AEFDD2-43ED-427A-BDAB-CA8840215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0226A-E1C2-4CDA-A55C-6FF282984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948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7F2FCA-CCC5-4AD9-86B3-86CECC6D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965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1591C6-4D3E-4930-B9FF-2A356D9E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895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46CBAE-27C9-4017-B88E-C83774885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37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AEA579-39B6-42EF-B6F1-DA1969FAD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671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20226A-E1C2-4CDA-A55C-6FF282984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948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37415B-B093-4F31-A1EB-0EE8E8AE0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087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069AD4-781E-4882-A0DD-236B24500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5464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FE25C-5E4D-4BCE-9745-EFE5D94ED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662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CF5120-F42E-409E-9526-F95C5A857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3025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AEFDD2-43ED-427A-BDAB-CA8840215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415B-B093-4F31-A1EB-0EE8E8AE0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087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7F2FCA-CCC5-4AD9-86B3-86CECC6D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9658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1591C6-4D3E-4930-B9FF-2A356D9E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895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46CBAE-27C9-4017-B88E-C83774885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69AD4-781E-4882-A0DD-236B24500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54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FE25C-5E4D-4BCE-9745-EFE5D94ED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66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F5120-F42E-409E-9526-F95C5A857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30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FDD2-43ED-427A-BDAB-CA8840215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2FCA-CCC5-4AD9-86B3-86CECC6D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96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003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0003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003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004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004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0004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4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005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00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00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00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017EB2-919D-4B80-BCA1-C774BDE28B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CBDB064-2352-4FB6-B136-CA4FFF73A7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003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0003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003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004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004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0004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6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003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0003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003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004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004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004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0004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iRespond Graph</a:t>
            </a:r>
          </a:p>
        </p:txBody>
      </p:sp>
      <p:grpSp>
        <p:nvGrpSpPr>
          <p:cNvPr id="30003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67%</a:t>
              </a:r>
            </a:p>
          </p:txBody>
        </p:sp>
      </p:grpSp>
      <p:grpSp>
        <p:nvGrpSpPr>
          <p:cNvPr id="30003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4.xml"/><Relationship Id="rId21" Type="http://schemas.openxmlformats.org/officeDocument/2006/relationships/image" Target="../media/image174.emf"/><Relationship Id="rId42" Type="http://schemas.openxmlformats.org/officeDocument/2006/relationships/customXml" Target="../ink/ink52.xml"/><Relationship Id="rId47" Type="http://schemas.openxmlformats.org/officeDocument/2006/relationships/image" Target="../media/image187.emf"/><Relationship Id="rId63" Type="http://schemas.openxmlformats.org/officeDocument/2006/relationships/image" Target="../media/image195.emf"/><Relationship Id="rId68" Type="http://schemas.openxmlformats.org/officeDocument/2006/relationships/customXml" Target="../ink/ink65.xml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9.xml"/><Relationship Id="rId29" Type="http://schemas.openxmlformats.org/officeDocument/2006/relationships/image" Target="../media/image178.emf"/><Relationship Id="rId11" Type="http://schemas.openxmlformats.org/officeDocument/2006/relationships/image" Target="../media/image169.emf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182.emf"/><Relationship Id="rId40" Type="http://schemas.openxmlformats.org/officeDocument/2006/relationships/customXml" Target="../ink/ink51.xml"/><Relationship Id="rId45" Type="http://schemas.openxmlformats.org/officeDocument/2006/relationships/image" Target="../media/image186.emf"/><Relationship Id="rId53" Type="http://schemas.openxmlformats.org/officeDocument/2006/relationships/image" Target="../media/image190.emf"/><Relationship Id="rId58" Type="http://schemas.openxmlformats.org/officeDocument/2006/relationships/customXml" Target="../ink/ink60.xml"/><Relationship Id="rId66" Type="http://schemas.openxmlformats.org/officeDocument/2006/relationships/customXml" Target="../ink/ink64.xml"/><Relationship Id="rId74" Type="http://schemas.openxmlformats.org/officeDocument/2006/relationships/customXml" Target="../ink/ink68.xml"/><Relationship Id="rId5" Type="http://schemas.openxmlformats.org/officeDocument/2006/relationships/image" Target="../media/image166.emf"/><Relationship Id="rId61" Type="http://schemas.openxmlformats.org/officeDocument/2006/relationships/image" Target="../media/image194.emf"/><Relationship Id="rId19" Type="http://schemas.openxmlformats.org/officeDocument/2006/relationships/image" Target="../media/image173.emf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177.emf"/><Relationship Id="rId30" Type="http://schemas.openxmlformats.org/officeDocument/2006/relationships/customXml" Target="../ink/ink46.xml"/><Relationship Id="rId35" Type="http://schemas.openxmlformats.org/officeDocument/2006/relationships/image" Target="../media/image181.emf"/><Relationship Id="rId43" Type="http://schemas.openxmlformats.org/officeDocument/2006/relationships/image" Target="../media/image185.emf"/><Relationship Id="rId48" Type="http://schemas.openxmlformats.org/officeDocument/2006/relationships/customXml" Target="../ink/ink55.xml"/><Relationship Id="rId56" Type="http://schemas.openxmlformats.org/officeDocument/2006/relationships/customXml" Target="../ink/ink59.xml"/><Relationship Id="rId64" Type="http://schemas.openxmlformats.org/officeDocument/2006/relationships/customXml" Target="../ink/ink63.xml"/><Relationship Id="rId69" Type="http://schemas.openxmlformats.org/officeDocument/2006/relationships/image" Target="../media/image198.emf"/><Relationship Id="rId8" Type="http://schemas.openxmlformats.org/officeDocument/2006/relationships/customXml" Target="../ink/ink35.xml"/><Relationship Id="rId51" Type="http://schemas.openxmlformats.org/officeDocument/2006/relationships/image" Target="../media/image189.emf"/><Relationship Id="rId72" Type="http://schemas.openxmlformats.org/officeDocument/2006/relationships/customXml" Target="../ink/ink67.xml"/><Relationship Id="rId3" Type="http://schemas.openxmlformats.org/officeDocument/2006/relationships/image" Target="../media/image3.png"/><Relationship Id="rId12" Type="http://schemas.openxmlformats.org/officeDocument/2006/relationships/customXml" Target="../ink/ink37.xml"/><Relationship Id="rId17" Type="http://schemas.openxmlformats.org/officeDocument/2006/relationships/image" Target="../media/image172.emf"/><Relationship Id="rId25" Type="http://schemas.openxmlformats.org/officeDocument/2006/relationships/image" Target="../media/image176.emf"/><Relationship Id="rId33" Type="http://schemas.openxmlformats.org/officeDocument/2006/relationships/image" Target="../media/image180.emf"/><Relationship Id="rId38" Type="http://schemas.openxmlformats.org/officeDocument/2006/relationships/customXml" Target="../ink/ink50.xml"/><Relationship Id="rId46" Type="http://schemas.openxmlformats.org/officeDocument/2006/relationships/customXml" Target="../ink/ink54.xml"/><Relationship Id="rId59" Type="http://schemas.openxmlformats.org/officeDocument/2006/relationships/image" Target="../media/image193.emf"/><Relationship Id="rId67" Type="http://schemas.openxmlformats.org/officeDocument/2006/relationships/image" Target="../media/image197.emf"/><Relationship Id="rId20" Type="http://schemas.openxmlformats.org/officeDocument/2006/relationships/customXml" Target="../ink/ink41.xml"/><Relationship Id="rId41" Type="http://schemas.openxmlformats.org/officeDocument/2006/relationships/image" Target="../media/image184.emf"/><Relationship Id="rId54" Type="http://schemas.openxmlformats.org/officeDocument/2006/relationships/customXml" Target="../ink/ink58.xml"/><Relationship Id="rId62" Type="http://schemas.openxmlformats.org/officeDocument/2006/relationships/customXml" Target="../ink/ink62.xml"/><Relationship Id="rId70" Type="http://schemas.openxmlformats.org/officeDocument/2006/relationships/customXml" Target="../ink/ink66.xml"/><Relationship Id="rId75" Type="http://schemas.openxmlformats.org/officeDocument/2006/relationships/image" Target="../media/image20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5" Type="http://schemas.openxmlformats.org/officeDocument/2006/relationships/image" Target="../media/image171.emf"/><Relationship Id="rId23" Type="http://schemas.openxmlformats.org/officeDocument/2006/relationships/image" Target="../media/image175.emf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188.emf"/><Relationship Id="rId57" Type="http://schemas.openxmlformats.org/officeDocument/2006/relationships/image" Target="../media/image192.emf"/><Relationship Id="rId10" Type="http://schemas.openxmlformats.org/officeDocument/2006/relationships/customXml" Target="../ink/ink36.xml"/><Relationship Id="rId31" Type="http://schemas.openxmlformats.org/officeDocument/2006/relationships/image" Target="../media/image179.emf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65" Type="http://schemas.openxmlformats.org/officeDocument/2006/relationships/image" Target="../media/image196.emf"/><Relationship Id="rId73" Type="http://schemas.openxmlformats.org/officeDocument/2006/relationships/image" Target="../media/image200.emf"/><Relationship Id="rId4" Type="http://schemas.openxmlformats.org/officeDocument/2006/relationships/customXml" Target="../ink/ink33.xml"/><Relationship Id="rId9" Type="http://schemas.openxmlformats.org/officeDocument/2006/relationships/image" Target="../media/image168.emf"/><Relationship Id="rId13" Type="http://schemas.openxmlformats.org/officeDocument/2006/relationships/image" Target="../media/image170.emf"/><Relationship Id="rId18" Type="http://schemas.openxmlformats.org/officeDocument/2006/relationships/customXml" Target="../ink/ink40.xml"/><Relationship Id="rId39" Type="http://schemas.openxmlformats.org/officeDocument/2006/relationships/image" Target="../media/image183.emf"/><Relationship Id="rId34" Type="http://schemas.openxmlformats.org/officeDocument/2006/relationships/customXml" Target="../ink/ink48.xml"/><Relationship Id="rId50" Type="http://schemas.openxmlformats.org/officeDocument/2006/relationships/customXml" Target="../ink/ink56.xml"/><Relationship Id="rId55" Type="http://schemas.openxmlformats.org/officeDocument/2006/relationships/image" Target="../media/image191.emf"/><Relationship Id="rId7" Type="http://schemas.openxmlformats.org/officeDocument/2006/relationships/image" Target="../media/image167.emf"/><Relationship Id="rId71" Type="http://schemas.openxmlformats.org/officeDocument/2006/relationships/image" Target="../media/image19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71.xml"/><Relationship Id="rId13" Type="http://schemas.openxmlformats.org/officeDocument/2006/relationships/image" Target="../media/image207.emf"/><Relationship Id="rId3" Type="http://schemas.openxmlformats.org/officeDocument/2006/relationships/image" Target="../media/image4.png"/><Relationship Id="rId7" Type="http://schemas.openxmlformats.org/officeDocument/2006/relationships/image" Target="../media/image204.emf"/><Relationship Id="rId12" Type="http://schemas.openxmlformats.org/officeDocument/2006/relationships/customXml" Target="../ink/ink73.xml"/><Relationship Id="rId17" Type="http://schemas.openxmlformats.org/officeDocument/2006/relationships/image" Target="../media/image209.emf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7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0.xml"/><Relationship Id="rId11" Type="http://schemas.openxmlformats.org/officeDocument/2006/relationships/image" Target="../media/image206.emf"/><Relationship Id="rId5" Type="http://schemas.openxmlformats.org/officeDocument/2006/relationships/image" Target="../media/image203.emf"/><Relationship Id="rId15" Type="http://schemas.openxmlformats.org/officeDocument/2006/relationships/image" Target="../media/image208.emf"/><Relationship Id="rId10" Type="http://schemas.openxmlformats.org/officeDocument/2006/relationships/customXml" Target="../ink/ink72.xml"/><Relationship Id="rId4" Type="http://schemas.openxmlformats.org/officeDocument/2006/relationships/customXml" Target="../ink/ink69.xml"/><Relationship Id="rId9" Type="http://schemas.openxmlformats.org/officeDocument/2006/relationships/image" Target="../media/image205.emf"/><Relationship Id="rId14" Type="http://schemas.openxmlformats.org/officeDocument/2006/relationships/customXml" Target="../ink/ink7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1.xml"/><Relationship Id="rId18" Type="http://schemas.openxmlformats.org/officeDocument/2006/relationships/image" Target="../media/image217.emf"/><Relationship Id="rId26" Type="http://schemas.openxmlformats.org/officeDocument/2006/relationships/image" Target="../media/image221.emf"/><Relationship Id="rId39" Type="http://schemas.openxmlformats.org/officeDocument/2006/relationships/customXml" Target="../ink/ink94.xml"/><Relationship Id="rId21" Type="http://schemas.openxmlformats.org/officeDocument/2006/relationships/customXml" Target="../ink/ink85.xml"/><Relationship Id="rId34" Type="http://schemas.openxmlformats.org/officeDocument/2006/relationships/image" Target="../media/image225.emf"/><Relationship Id="rId42" Type="http://schemas.openxmlformats.org/officeDocument/2006/relationships/image" Target="../media/image229.emf"/><Relationship Id="rId47" Type="http://schemas.openxmlformats.org/officeDocument/2006/relationships/customXml" Target="../ink/ink98.xml"/><Relationship Id="rId50" Type="http://schemas.openxmlformats.org/officeDocument/2006/relationships/image" Target="../media/image233.emf"/><Relationship Id="rId55" Type="http://schemas.openxmlformats.org/officeDocument/2006/relationships/customXml" Target="../ink/ink102.xml"/><Relationship Id="rId7" Type="http://schemas.openxmlformats.org/officeDocument/2006/relationships/customXml" Target="../ink/ink78.xm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16.emf"/><Relationship Id="rId29" Type="http://schemas.openxmlformats.org/officeDocument/2006/relationships/customXml" Target="../ink/ink89.xml"/><Relationship Id="rId11" Type="http://schemas.openxmlformats.org/officeDocument/2006/relationships/customXml" Target="../ink/ink80.xml"/><Relationship Id="rId24" Type="http://schemas.openxmlformats.org/officeDocument/2006/relationships/image" Target="../media/image220.emf"/><Relationship Id="rId32" Type="http://schemas.openxmlformats.org/officeDocument/2006/relationships/image" Target="../media/image224.emf"/><Relationship Id="rId37" Type="http://schemas.openxmlformats.org/officeDocument/2006/relationships/customXml" Target="../ink/ink93.xml"/><Relationship Id="rId40" Type="http://schemas.openxmlformats.org/officeDocument/2006/relationships/image" Target="../media/image228.emf"/><Relationship Id="rId45" Type="http://schemas.openxmlformats.org/officeDocument/2006/relationships/customXml" Target="../ink/ink97.xml"/><Relationship Id="rId53" Type="http://schemas.openxmlformats.org/officeDocument/2006/relationships/customXml" Target="../ink/ink101.xml"/><Relationship Id="rId58" Type="http://schemas.openxmlformats.org/officeDocument/2006/relationships/image" Target="../media/image237.emf"/><Relationship Id="rId5" Type="http://schemas.openxmlformats.org/officeDocument/2006/relationships/customXml" Target="../ink/ink77.xml"/><Relationship Id="rId19" Type="http://schemas.openxmlformats.org/officeDocument/2006/relationships/customXml" Target="../ink/ink84.xml"/><Relationship Id="rId4" Type="http://schemas.openxmlformats.org/officeDocument/2006/relationships/image" Target="../media/image210.emf"/><Relationship Id="rId9" Type="http://schemas.openxmlformats.org/officeDocument/2006/relationships/customXml" Target="../ink/ink79.xml"/><Relationship Id="rId14" Type="http://schemas.openxmlformats.org/officeDocument/2006/relationships/image" Target="../media/image215.emf"/><Relationship Id="rId22" Type="http://schemas.openxmlformats.org/officeDocument/2006/relationships/image" Target="../media/image219.emf"/><Relationship Id="rId27" Type="http://schemas.openxmlformats.org/officeDocument/2006/relationships/customXml" Target="../ink/ink88.xml"/><Relationship Id="rId30" Type="http://schemas.openxmlformats.org/officeDocument/2006/relationships/image" Target="../media/image223.emf"/><Relationship Id="rId35" Type="http://schemas.openxmlformats.org/officeDocument/2006/relationships/customXml" Target="../ink/ink92.xml"/><Relationship Id="rId43" Type="http://schemas.openxmlformats.org/officeDocument/2006/relationships/customXml" Target="../ink/ink96.xml"/><Relationship Id="rId48" Type="http://schemas.openxmlformats.org/officeDocument/2006/relationships/image" Target="../media/image232.emf"/><Relationship Id="rId56" Type="http://schemas.openxmlformats.org/officeDocument/2006/relationships/image" Target="../media/image236.emf"/><Relationship Id="rId8" Type="http://schemas.openxmlformats.org/officeDocument/2006/relationships/image" Target="../media/image212.emf"/><Relationship Id="rId51" Type="http://schemas.openxmlformats.org/officeDocument/2006/relationships/customXml" Target="../ink/ink100.xml"/><Relationship Id="rId3" Type="http://schemas.openxmlformats.org/officeDocument/2006/relationships/customXml" Target="../ink/ink76.xml"/><Relationship Id="rId12" Type="http://schemas.openxmlformats.org/officeDocument/2006/relationships/image" Target="../media/image214.emf"/><Relationship Id="rId17" Type="http://schemas.openxmlformats.org/officeDocument/2006/relationships/customXml" Target="../ink/ink83.xml"/><Relationship Id="rId25" Type="http://schemas.openxmlformats.org/officeDocument/2006/relationships/customXml" Target="../ink/ink87.xml"/><Relationship Id="rId33" Type="http://schemas.openxmlformats.org/officeDocument/2006/relationships/customXml" Target="../ink/ink91.xml"/><Relationship Id="rId38" Type="http://schemas.openxmlformats.org/officeDocument/2006/relationships/image" Target="../media/image227.emf"/><Relationship Id="rId46" Type="http://schemas.openxmlformats.org/officeDocument/2006/relationships/image" Target="../media/image231.emf"/><Relationship Id="rId20" Type="http://schemas.openxmlformats.org/officeDocument/2006/relationships/image" Target="../media/image218.emf"/><Relationship Id="rId41" Type="http://schemas.openxmlformats.org/officeDocument/2006/relationships/customXml" Target="../ink/ink95.xml"/><Relationship Id="rId54" Type="http://schemas.openxmlformats.org/officeDocument/2006/relationships/image" Target="../media/image2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emf"/><Relationship Id="rId15" Type="http://schemas.openxmlformats.org/officeDocument/2006/relationships/customXml" Target="../ink/ink82.xml"/><Relationship Id="rId23" Type="http://schemas.openxmlformats.org/officeDocument/2006/relationships/customXml" Target="../ink/ink86.xml"/><Relationship Id="rId28" Type="http://schemas.openxmlformats.org/officeDocument/2006/relationships/image" Target="../media/image222.emf"/><Relationship Id="rId36" Type="http://schemas.openxmlformats.org/officeDocument/2006/relationships/image" Target="../media/image226.emf"/><Relationship Id="rId49" Type="http://schemas.openxmlformats.org/officeDocument/2006/relationships/customXml" Target="../ink/ink99.xml"/><Relationship Id="rId57" Type="http://schemas.openxmlformats.org/officeDocument/2006/relationships/customXml" Target="../ink/ink103.xml"/><Relationship Id="rId10" Type="http://schemas.openxmlformats.org/officeDocument/2006/relationships/image" Target="../media/image213.emf"/><Relationship Id="rId31" Type="http://schemas.openxmlformats.org/officeDocument/2006/relationships/customXml" Target="../ink/ink90.xml"/><Relationship Id="rId44" Type="http://schemas.openxmlformats.org/officeDocument/2006/relationships/image" Target="../media/image230.emf"/><Relationship Id="rId52" Type="http://schemas.openxmlformats.org/officeDocument/2006/relationships/image" Target="../media/image23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85.emf"/><Relationship Id="rId21" Type="http://schemas.openxmlformats.org/officeDocument/2006/relationships/customXml" Target="../ink/ink113.xml"/><Relationship Id="rId42" Type="http://schemas.openxmlformats.org/officeDocument/2006/relationships/image" Target="../media/image293.emf"/><Relationship Id="rId47" Type="http://schemas.openxmlformats.org/officeDocument/2006/relationships/customXml" Target="../ink/ink126.xml"/><Relationship Id="rId63" Type="http://schemas.openxmlformats.org/officeDocument/2006/relationships/customXml" Target="../ink/ink134.xml"/><Relationship Id="rId68" Type="http://schemas.openxmlformats.org/officeDocument/2006/relationships/image" Target="../media/image306.emf"/><Relationship Id="rId84" Type="http://schemas.openxmlformats.org/officeDocument/2006/relationships/image" Target="../media/image314.emf"/><Relationship Id="rId16" Type="http://schemas.openxmlformats.org/officeDocument/2006/relationships/image" Target="../media/image280.emf"/><Relationship Id="rId11" Type="http://schemas.openxmlformats.org/officeDocument/2006/relationships/customXml" Target="../ink/ink108.xml"/><Relationship Id="rId32" Type="http://schemas.openxmlformats.org/officeDocument/2006/relationships/image" Target="../media/image288.emf"/><Relationship Id="rId37" Type="http://schemas.openxmlformats.org/officeDocument/2006/relationships/customXml" Target="../ink/ink121.xml"/><Relationship Id="rId53" Type="http://schemas.openxmlformats.org/officeDocument/2006/relationships/customXml" Target="../ink/ink129.xml"/><Relationship Id="rId58" Type="http://schemas.openxmlformats.org/officeDocument/2006/relationships/image" Target="../media/image301.emf"/><Relationship Id="rId74" Type="http://schemas.openxmlformats.org/officeDocument/2006/relationships/image" Target="../media/image309.emf"/><Relationship Id="rId79" Type="http://schemas.openxmlformats.org/officeDocument/2006/relationships/customXml" Target="../ink/ink142.xml"/><Relationship Id="rId5" Type="http://schemas.openxmlformats.org/officeDocument/2006/relationships/customXml" Target="../ink/ink105.xml"/><Relationship Id="rId19" Type="http://schemas.openxmlformats.org/officeDocument/2006/relationships/customXml" Target="../ink/ink112.xml"/><Relationship Id="rId14" Type="http://schemas.openxmlformats.org/officeDocument/2006/relationships/image" Target="../media/image279.emf"/><Relationship Id="rId22" Type="http://schemas.openxmlformats.org/officeDocument/2006/relationships/image" Target="../media/image283.emf"/><Relationship Id="rId27" Type="http://schemas.openxmlformats.org/officeDocument/2006/relationships/customXml" Target="../ink/ink116.xml"/><Relationship Id="rId30" Type="http://schemas.openxmlformats.org/officeDocument/2006/relationships/image" Target="../media/image287.emf"/><Relationship Id="rId35" Type="http://schemas.openxmlformats.org/officeDocument/2006/relationships/customXml" Target="../ink/ink120.xml"/><Relationship Id="rId43" Type="http://schemas.openxmlformats.org/officeDocument/2006/relationships/customXml" Target="../ink/ink124.xml"/><Relationship Id="rId48" Type="http://schemas.openxmlformats.org/officeDocument/2006/relationships/image" Target="../media/image296.emf"/><Relationship Id="rId56" Type="http://schemas.openxmlformats.org/officeDocument/2006/relationships/image" Target="../media/image300.emf"/><Relationship Id="rId64" Type="http://schemas.openxmlformats.org/officeDocument/2006/relationships/image" Target="../media/image304.emf"/><Relationship Id="rId69" Type="http://schemas.openxmlformats.org/officeDocument/2006/relationships/customXml" Target="../ink/ink137.xml"/><Relationship Id="rId77" Type="http://schemas.openxmlformats.org/officeDocument/2006/relationships/customXml" Target="../ink/ink141.xml"/><Relationship Id="rId8" Type="http://schemas.openxmlformats.org/officeDocument/2006/relationships/image" Target="../media/image276.emf"/><Relationship Id="rId51" Type="http://schemas.openxmlformats.org/officeDocument/2006/relationships/customXml" Target="../ink/ink128.xml"/><Relationship Id="rId72" Type="http://schemas.openxmlformats.org/officeDocument/2006/relationships/image" Target="../media/image308.emf"/><Relationship Id="rId80" Type="http://schemas.openxmlformats.org/officeDocument/2006/relationships/image" Target="../media/image312.emf"/><Relationship Id="rId85" Type="http://schemas.openxmlformats.org/officeDocument/2006/relationships/customXml" Target="../ink/ink145.xml"/><Relationship Id="rId3" Type="http://schemas.openxmlformats.org/officeDocument/2006/relationships/customXml" Target="../ink/ink104.xml"/><Relationship Id="rId12" Type="http://schemas.openxmlformats.org/officeDocument/2006/relationships/image" Target="../media/image278.emf"/><Relationship Id="rId17" Type="http://schemas.openxmlformats.org/officeDocument/2006/relationships/customXml" Target="../ink/ink111.xml"/><Relationship Id="rId25" Type="http://schemas.openxmlformats.org/officeDocument/2006/relationships/customXml" Target="../ink/ink115.xml"/><Relationship Id="rId33" Type="http://schemas.openxmlformats.org/officeDocument/2006/relationships/customXml" Target="../ink/ink119.xml"/><Relationship Id="rId38" Type="http://schemas.openxmlformats.org/officeDocument/2006/relationships/image" Target="../media/image291.emf"/><Relationship Id="rId46" Type="http://schemas.openxmlformats.org/officeDocument/2006/relationships/image" Target="../media/image295.emf"/><Relationship Id="rId59" Type="http://schemas.openxmlformats.org/officeDocument/2006/relationships/customXml" Target="../ink/ink132.xml"/><Relationship Id="rId67" Type="http://schemas.openxmlformats.org/officeDocument/2006/relationships/customXml" Target="../ink/ink136.xml"/><Relationship Id="rId20" Type="http://schemas.openxmlformats.org/officeDocument/2006/relationships/image" Target="../media/image282.emf"/><Relationship Id="rId41" Type="http://schemas.openxmlformats.org/officeDocument/2006/relationships/customXml" Target="../ink/ink123.xml"/><Relationship Id="rId54" Type="http://schemas.openxmlformats.org/officeDocument/2006/relationships/image" Target="../media/image299.emf"/><Relationship Id="rId62" Type="http://schemas.openxmlformats.org/officeDocument/2006/relationships/image" Target="../media/image303.emf"/><Relationship Id="rId70" Type="http://schemas.openxmlformats.org/officeDocument/2006/relationships/image" Target="../media/image307.emf"/><Relationship Id="rId75" Type="http://schemas.openxmlformats.org/officeDocument/2006/relationships/customXml" Target="../ink/ink140.xml"/><Relationship Id="rId83" Type="http://schemas.openxmlformats.org/officeDocument/2006/relationships/customXml" Target="../ink/ink144.xml"/><Relationship Id="rId88" Type="http://schemas.openxmlformats.org/officeDocument/2006/relationships/image" Target="../media/image316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5.emf"/><Relationship Id="rId15" Type="http://schemas.openxmlformats.org/officeDocument/2006/relationships/customXml" Target="../ink/ink110.xml"/><Relationship Id="rId23" Type="http://schemas.openxmlformats.org/officeDocument/2006/relationships/customXml" Target="../ink/ink114.xml"/><Relationship Id="rId28" Type="http://schemas.openxmlformats.org/officeDocument/2006/relationships/image" Target="../media/image286.emf"/><Relationship Id="rId36" Type="http://schemas.openxmlformats.org/officeDocument/2006/relationships/image" Target="../media/image290.emf"/><Relationship Id="rId49" Type="http://schemas.openxmlformats.org/officeDocument/2006/relationships/customXml" Target="../ink/ink127.xml"/><Relationship Id="rId57" Type="http://schemas.openxmlformats.org/officeDocument/2006/relationships/customXml" Target="../ink/ink131.xml"/><Relationship Id="rId10" Type="http://schemas.openxmlformats.org/officeDocument/2006/relationships/image" Target="../media/image277.emf"/><Relationship Id="rId31" Type="http://schemas.openxmlformats.org/officeDocument/2006/relationships/customXml" Target="../ink/ink118.xml"/><Relationship Id="rId44" Type="http://schemas.openxmlformats.org/officeDocument/2006/relationships/image" Target="../media/image294.emf"/><Relationship Id="rId52" Type="http://schemas.openxmlformats.org/officeDocument/2006/relationships/image" Target="../media/image298.emf"/><Relationship Id="rId60" Type="http://schemas.openxmlformats.org/officeDocument/2006/relationships/image" Target="../media/image302.emf"/><Relationship Id="rId65" Type="http://schemas.openxmlformats.org/officeDocument/2006/relationships/customXml" Target="../ink/ink135.xml"/><Relationship Id="rId73" Type="http://schemas.openxmlformats.org/officeDocument/2006/relationships/customXml" Target="../ink/ink139.xml"/><Relationship Id="rId78" Type="http://schemas.openxmlformats.org/officeDocument/2006/relationships/image" Target="../media/image311.emf"/><Relationship Id="rId81" Type="http://schemas.openxmlformats.org/officeDocument/2006/relationships/customXml" Target="../ink/ink143.xml"/><Relationship Id="rId86" Type="http://schemas.openxmlformats.org/officeDocument/2006/relationships/image" Target="../media/image315.emf"/><Relationship Id="rId4" Type="http://schemas.openxmlformats.org/officeDocument/2006/relationships/image" Target="../media/image274.emf"/><Relationship Id="rId9" Type="http://schemas.openxmlformats.org/officeDocument/2006/relationships/customXml" Target="../ink/ink107.xml"/><Relationship Id="rId13" Type="http://schemas.openxmlformats.org/officeDocument/2006/relationships/customXml" Target="../ink/ink109.xml"/><Relationship Id="rId18" Type="http://schemas.openxmlformats.org/officeDocument/2006/relationships/image" Target="../media/image281.emf"/><Relationship Id="rId39" Type="http://schemas.openxmlformats.org/officeDocument/2006/relationships/customXml" Target="../ink/ink122.xml"/><Relationship Id="rId34" Type="http://schemas.openxmlformats.org/officeDocument/2006/relationships/image" Target="../media/image289.emf"/><Relationship Id="rId50" Type="http://schemas.openxmlformats.org/officeDocument/2006/relationships/image" Target="../media/image297.emf"/><Relationship Id="rId55" Type="http://schemas.openxmlformats.org/officeDocument/2006/relationships/customXml" Target="../ink/ink130.xml"/><Relationship Id="rId76" Type="http://schemas.openxmlformats.org/officeDocument/2006/relationships/image" Target="../media/image310.emf"/><Relationship Id="rId7" Type="http://schemas.openxmlformats.org/officeDocument/2006/relationships/customXml" Target="../ink/ink106.xml"/><Relationship Id="rId71" Type="http://schemas.openxmlformats.org/officeDocument/2006/relationships/customXml" Target="../ink/ink138.xml"/><Relationship Id="rId2" Type="http://schemas.openxmlformats.org/officeDocument/2006/relationships/notesSlide" Target="../notesSlides/notesSlide14.xml"/><Relationship Id="rId29" Type="http://schemas.openxmlformats.org/officeDocument/2006/relationships/customXml" Target="../ink/ink117.xml"/><Relationship Id="rId24" Type="http://schemas.openxmlformats.org/officeDocument/2006/relationships/image" Target="../media/image284.emf"/><Relationship Id="rId40" Type="http://schemas.openxmlformats.org/officeDocument/2006/relationships/image" Target="../media/image292.emf"/><Relationship Id="rId45" Type="http://schemas.openxmlformats.org/officeDocument/2006/relationships/customXml" Target="../ink/ink125.xml"/><Relationship Id="rId66" Type="http://schemas.openxmlformats.org/officeDocument/2006/relationships/image" Target="../media/image305.emf"/><Relationship Id="rId87" Type="http://schemas.openxmlformats.org/officeDocument/2006/relationships/customXml" Target="../ink/ink146.xml"/><Relationship Id="rId61" Type="http://schemas.openxmlformats.org/officeDocument/2006/relationships/customXml" Target="../ink/ink133.xml"/><Relationship Id="rId82" Type="http://schemas.openxmlformats.org/officeDocument/2006/relationships/image" Target="../media/image3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43.emf"/><Relationship Id="rId26" Type="http://schemas.openxmlformats.org/officeDocument/2006/relationships/image" Target="../media/image147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51.emf"/><Relationship Id="rId7" Type="http://schemas.openxmlformats.org/officeDocument/2006/relationships/customXml" Target="../ink/ink3.xml"/><Relationship Id="rId12" Type="http://schemas.openxmlformats.org/officeDocument/2006/relationships/image" Target="../media/image140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2.emf"/><Relationship Id="rId20" Type="http://schemas.openxmlformats.org/officeDocument/2006/relationships/image" Target="../media/image144.emf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emf"/><Relationship Id="rId11" Type="http://schemas.openxmlformats.org/officeDocument/2006/relationships/customXml" Target="../ink/ink5.xml"/><Relationship Id="rId24" Type="http://schemas.openxmlformats.org/officeDocument/2006/relationships/image" Target="../media/image146.emf"/><Relationship Id="rId32" Type="http://schemas.openxmlformats.org/officeDocument/2006/relationships/image" Target="../media/image150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8.emf"/><Relationship Id="rId36" Type="http://schemas.openxmlformats.org/officeDocument/2006/relationships/image" Target="../media/image152.emf"/><Relationship Id="rId10" Type="http://schemas.openxmlformats.org/officeDocument/2006/relationships/image" Target="../media/image139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136.emf"/><Relationship Id="rId9" Type="http://schemas.openxmlformats.org/officeDocument/2006/relationships/customXml" Target="../ink/ink4.xml"/><Relationship Id="rId14" Type="http://schemas.openxmlformats.org/officeDocument/2006/relationships/image" Target="../media/image141.emf"/><Relationship Id="rId22" Type="http://schemas.openxmlformats.org/officeDocument/2006/relationships/image" Target="../media/image145.emf"/><Relationship Id="rId27" Type="http://schemas.openxmlformats.org/officeDocument/2006/relationships/customXml" Target="../ink/ink13.xml"/><Relationship Id="rId30" Type="http://schemas.openxmlformats.org/officeDocument/2006/relationships/image" Target="../media/image149.emf"/><Relationship Id="rId35" Type="http://schemas.openxmlformats.org/officeDocument/2006/relationships/customXml" Target="../ink/ink17.xml"/><Relationship Id="rId8" Type="http://schemas.openxmlformats.org/officeDocument/2006/relationships/image" Target="../media/image13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emf"/><Relationship Id="rId13" Type="http://schemas.openxmlformats.org/officeDocument/2006/relationships/customXml" Target="../ink/ink23.xml"/><Relationship Id="rId18" Type="http://schemas.openxmlformats.org/officeDocument/2006/relationships/image" Target="../media/image124.emf"/><Relationship Id="rId26" Type="http://schemas.openxmlformats.org/officeDocument/2006/relationships/image" Target="../media/image128.emf"/><Relationship Id="rId3" Type="http://schemas.openxmlformats.org/officeDocument/2006/relationships/customXml" Target="../ink/ink18.xml"/><Relationship Id="rId21" Type="http://schemas.openxmlformats.org/officeDocument/2006/relationships/customXml" Target="../ink/ink27.xml"/><Relationship Id="rId7" Type="http://schemas.openxmlformats.org/officeDocument/2006/relationships/customXml" Target="../ink/ink20.xml"/><Relationship Id="rId12" Type="http://schemas.openxmlformats.org/officeDocument/2006/relationships/image" Target="../media/image121.emf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23.emf"/><Relationship Id="rId20" Type="http://schemas.openxmlformats.org/officeDocument/2006/relationships/image" Target="../media/image125.emf"/><Relationship Id="rId29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emf"/><Relationship Id="rId11" Type="http://schemas.openxmlformats.org/officeDocument/2006/relationships/customXml" Target="../ink/ink22.xml"/><Relationship Id="rId24" Type="http://schemas.openxmlformats.org/officeDocument/2006/relationships/image" Target="../media/image127.emf"/><Relationship Id="rId32" Type="http://schemas.openxmlformats.org/officeDocument/2006/relationships/image" Target="../media/image131.emf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28" Type="http://schemas.openxmlformats.org/officeDocument/2006/relationships/image" Target="../media/image129.emf"/><Relationship Id="rId10" Type="http://schemas.openxmlformats.org/officeDocument/2006/relationships/image" Target="../media/image120.emf"/><Relationship Id="rId19" Type="http://schemas.openxmlformats.org/officeDocument/2006/relationships/customXml" Target="../ink/ink26.xml"/><Relationship Id="rId31" Type="http://schemas.openxmlformats.org/officeDocument/2006/relationships/customXml" Target="../ink/ink32.xml"/><Relationship Id="rId4" Type="http://schemas.openxmlformats.org/officeDocument/2006/relationships/image" Target="../media/image117.emf"/><Relationship Id="rId9" Type="http://schemas.openxmlformats.org/officeDocument/2006/relationships/customXml" Target="../ink/ink21.xml"/><Relationship Id="rId14" Type="http://schemas.openxmlformats.org/officeDocument/2006/relationships/image" Target="../media/image122.emf"/><Relationship Id="rId22" Type="http://schemas.openxmlformats.org/officeDocument/2006/relationships/image" Target="../media/image126.emf"/><Relationship Id="rId27" Type="http://schemas.openxmlformats.org/officeDocument/2006/relationships/customXml" Target="../ink/ink30.xml"/><Relationship Id="rId30" Type="http://schemas.openxmlformats.org/officeDocument/2006/relationships/image" Target="../media/image13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dirty="0" smtClean="0"/>
              <a:t>Law of Conservation of Momentum</a:t>
            </a:r>
            <a:endParaRPr lang="en-US" altLang="en-US" sz="3600" dirty="0"/>
          </a:p>
        </p:txBody>
      </p:sp>
      <p:pic>
        <p:nvPicPr>
          <p:cNvPr id="1026" name="Picture 2" descr="https://encrypted-tbn0.gstatic.com/images?q=tbn:ANd9GcSBJdhTDCbtudsI_gjeok-jUJRmf4tt_UKYIgyzG20xHUaJv_0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4343400" cy="291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 altLang="en-US"/>
              <a:t>Sample Problem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34290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An 80-kg roller skating grandma collides </a:t>
            </a:r>
            <a:r>
              <a:rPr lang="en-US" altLang="en-US" sz="2400" dirty="0" err="1"/>
              <a:t>inelastically</a:t>
            </a:r>
            <a:r>
              <a:rPr lang="en-US" altLang="en-US" sz="2400" dirty="0"/>
              <a:t> with a 40-kg kid. What is their velocity after the collision?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How much kinetic energy is lost?</a:t>
            </a:r>
          </a:p>
        </p:txBody>
      </p:sp>
      <p:pic>
        <p:nvPicPr>
          <p:cNvPr id="276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85800"/>
            <a:ext cx="4030663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651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7425" y="2998788"/>
              <a:ext cx="166688" cy="225425"/>
            </p14:xfrm>
          </p:contentPart>
        </mc:Choice>
        <mc:Fallback xmlns="">
          <p:pic>
            <p:nvPicPr>
              <p:cNvPr id="27651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024" y="2989440"/>
                <a:ext cx="185490" cy="244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651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13638" y="3213100"/>
              <a:ext cx="163512" cy="158750"/>
            </p14:xfrm>
          </p:contentPart>
        </mc:Choice>
        <mc:Fallback xmlns="">
          <p:pic>
            <p:nvPicPr>
              <p:cNvPr id="27651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04294" y="3203762"/>
                <a:ext cx="182199" cy="177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651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29150" y="2974975"/>
              <a:ext cx="174625" cy="411163"/>
            </p14:xfrm>
          </p:contentPart>
        </mc:Choice>
        <mc:Fallback xmlns="">
          <p:pic>
            <p:nvPicPr>
              <p:cNvPr id="27651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9884" y="2965655"/>
                <a:ext cx="193157" cy="429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651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81513" y="3576638"/>
              <a:ext cx="682625" cy="312737"/>
            </p14:xfrm>
          </p:contentPart>
        </mc:Choice>
        <mc:Fallback xmlns="">
          <p:pic>
            <p:nvPicPr>
              <p:cNvPr id="27651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72152" y="3567227"/>
                <a:ext cx="701347" cy="331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651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7013" y="3543300"/>
              <a:ext cx="330200" cy="200025"/>
            </p14:xfrm>
          </p:contentPart>
        </mc:Choice>
        <mc:Fallback xmlns="">
          <p:pic>
            <p:nvPicPr>
              <p:cNvPr id="27651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97651" y="3533879"/>
                <a:ext cx="348925" cy="218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6516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75388" y="3594100"/>
              <a:ext cx="176212" cy="73025"/>
            </p14:xfrm>
          </p:contentPart>
        </mc:Choice>
        <mc:Fallback xmlns="">
          <p:pic>
            <p:nvPicPr>
              <p:cNvPr id="276516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66019" y="3584747"/>
                <a:ext cx="194950" cy="91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6517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42138" y="3540125"/>
              <a:ext cx="1582737" cy="417513"/>
            </p14:xfrm>
          </p:contentPart>
        </mc:Choice>
        <mc:Fallback xmlns="">
          <p:pic>
            <p:nvPicPr>
              <p:cNvPr id="276517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32779" y="3530735"/>
                <a:ext cx="1601455" cy="4362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6518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2763" y="3698875"/>
              <a:ext cx="6334125" cy="2727325"/>
            </p14:xfrm>
          </p:contentPart>
        </mc:Choice>
        <mc:Fallback xmlns="">
          <p:pic>
            <p:nvPicPr>
              <p:cNvPr id="276518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03402" y="3689511"/>
                <a:ext cx="6352847" cy="2746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76519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9150" y="4030663"/>
              <a:ext cx="696913" cy="350837"/>
            </p14:xfrm>
          </p:contentPart>
        </mc:Choice>
        <mc:Fallback xmlns="">
          <p:pic>
            <p:nvPicPr>
              <p:cNvPr id="276519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9795" y="4021288"/>
                <a:ext cx="715622" cy="369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76520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0525" y="3990975"/>
              <a:ext cx="698500" cy="366713"/>
            </p14:xfrm>
          </p:contentPart>
        </mc:Choice>
        <mc:Fallback xmlns="">
          <p:pic>
            <p:nvPicPr>
              <p:cNvPr id="276520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921168" y="3981627"/>
                <a:ext cx="717213" cy="385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76521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3413" y="3940175"/>
              <a:ext cx="1495425" cy="465138"/>
            </p14:xfrm>
          </p:contentPart>
        </mc:Choice>
        <mc:Fallback xmlns="">
          <p:pic>
            <p:nvPicPr>
              <p:cNvPr id="276521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34058" y="3930844"/>
                <a:ext cx="1514136" cy="483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6522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45238" y="4106863"/>
              <a:ext cx="171450" cy="68262"/>
            </p14:xfrm>
          </p:contentPart>
        </mc:Choice>
        <mc:Fallback xmlns="">
          <p:pic>
            <p:nvPicPr>
              <p:cNvPr id="276522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335853" y="4097321"/>
                <a:ext cx="190219" cy="873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76523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11963" y="4029075"/>
              <a:ext cx="565150" cy="427038"/>
            </p14:xfrm>
          </p:contentPart>
        </mc:Choice>
        <mc:Fallback xmlns="">
          <p:pic>
            <p:nvPicPr>
              <p:cNvPr id="276523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02616" y="4019705"/>
                <a:ext cx="583845" cy="4457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6524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72375" y="4017963"/>
              <a:ext cx="417513" cy="419100"/>
            </p14:xfrm>
          </p:contentPart>
        </mc:Choice>
        <mc:Fallback xmlns="">
          <p:pic>
            <p:nvPicPr>
              <p:cNvPr id="276524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62952" y="4008610"/>
                <a:ext cx="436359" cy="437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76525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39113" y="4175125"/>
              <a:ext cx="438150" cy="317500"/>
            </p14:xfrm>
          </p:contentPart>
        </mc:Choice>
        <mc:Fallback xmlns="">
          <p:pic>
            <p:nvPicPr>
              <p:cNvPr id="276525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29737" y="4165744"/>
                <a:ext cx="456902" cy="336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76526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08288" y="4456113"/>
              <a:ext cx="1528762" cy="549275"/>
            </p14:xfrm>
          </p:contentPart>
        </mc:Choice>
        <mc:Fallback xmlns="">
          <p:pic>
            <p:nvPicPr>
              <p:cNvPr id="276526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798927" y="4446742"/>
                <a:ext cx="1547484" cy="568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76527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4813" y="4565650"/>
              <a:ext cx="393700" cy="338138"/>
            </p14:xfrm>
          </p:contentPart>
        </mc:Choice>
        <mc:Fallback xmlns="">
          <p:pic>
            <p:nvPicPr>
              <p:cNvPr id="276527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475473" y="4556267"/>
                <a:ext cx="412379" cy="356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76528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49963" y="4702175"/>
              <a:ext cx="131762" cy="66675"/>
            </p14:xfrm>
          </p:contentPart>
        </mc:Choice>
        <mc:Fallback xmlns="">
          <p:pic>
            <p:nvPicPr>
              <p:cNvPr id="276528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40654" y="4692905"/>
                <a:ext cx="150381" cy="852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76529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2388" y="4624388"/>
              <a:ext cx="358775" cy="206375"/>
            </p14:xfrm>
          </p:contentPart>
        </mc:Choice>
        <mc:Fallback xmlns="">
          <p:pic>
            <p:nvPicPr>
              <p:cNvPr id="276529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93013" y="4615040"/>
                <a:ext cx="377525" cy="225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76530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19913" y="4625975"/>
              <a:ext cx="373062" cy="250825"/>
            </p14:xfrm>
          </p:contentPart>
        </mc:Choice>
        <mc:Fallback xmlns="">
          <p:pic>
            <p:nvPicPr>
              <p:cNvPr id="276530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910568" y="4616578"/>
                <a:ext cx="391751" cy="269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76531" name="Ink 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5038" y="5529263"/>
              <a:ext cx="508000" cy="257175"/>
            </p14:xfrm>
          </p:contentPart>
        </mc:Choice>
        <mc:Fallback xmlns="">
          <p:pic>
            <p:nvPicPr>
              <p:cNvPr id="276531" name="Ink 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25677" y="5519911"/>
                <a:ext cx="526721" cy="275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76532" name="Ink 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1788" y="5556250"/>
              <a:ext cx="152400" cy="207963"/>
            </p14:xfrm>
          </p:contentPart>
        </mc:Choice>
        <mc:Fallback xmlns="">
          <p:pic>
            <p:nvPicPr>
              <p:cNvPr id="276532" name="Ink 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592443" y="5546911"/>
                <a:ext cx="171091" cy="2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76533" name="Ink 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46400" y="5503863"/>
              <a:ext cx="500063" cy="242887"/>
            </p14:xfrm>
          </p:contentPart>
        </mc:Choice>
        <mc:Fallback xmlns="">
          <p:pic>
            <p:nvPicPr>
              <p:cNvPr id="276533" name="Ink 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937053" y="5494480"/>
                <a:ext cx="518757" cy="261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76534" name="Ink 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11563" y="5564188"/>
              <a:ext cx="193675" cy="219075"/>
            </p14:xfrm>
          </p:contentPart>
        </mc:Choice>
        <mc:Fallback xmlns="">
          <p:pic>
            <p:nvPicPr>
              <p:cNvPr id="276534" name="Ink 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602203" y="5554804"/>
                <a:ext cx="212395" cy="237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76535" name="Ink 5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60500" y="6016625"/>
              <a:ext cx="173038" cy="188913"/>
            </p14:xfrm>
          </p:contentPart>
        </mc:Choice>
        <mc:Fallback xmlns="">
          <p:pic>
            <p:nvPicPr>
              <p:cNvPr id="276535" name="Ink 5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451147" y="6007340"/>
                <a:ext cx="191745" cy="207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76536" name="Ink 5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3075" y="6018213"/>
              <a:ext cx="120650" cy="222250"/>
            </p14:xfrm>
          </p:contentPart>
        </mc:Choice>
        <mc:Fallback xmlns="">
          <p:pic>
            <p:nvPicPr>
              <p:cNvPr id="276536" name="Ink 5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733482" y="6008817"/>
                <a:ext cx="139836" cy="241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76537" name="Ink 5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62163" y="6118225"/>
              <a:ext cx="123825" cy="82550"/>
            </p14:xfrm>
          </p:contentPart>
        </mc:Choice>
        <mc:Fallback xmlns="">
          <p:pic>
            <p:nvPicPr>
              <p:cNvPr id="276537" name="Ink 5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052831" y="6108974"/>
                <a:ext cx="142488" cy="101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76538" name="Ink 5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05050" y="5976938"/>
              <a:ext cx="430213" cy="236537"/>
            </p14:xfrm>
          </p:contentPart>
        </mc:Choice>
        <mc:Fallback xmlns="">
          <p:pic>
            <p:nvPicPr>
              <p:cNvPr id="276538" name="Ink 5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295690" y="5967549"/>
                <a:ext cx="448934" cy="2553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76539" name="Ink 5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71788" y="6019800"/>
              <a:ext cx="119062" cy="180975"/>
            </p14:xfrm>
          </p:contentPart>
        </mc:Choice>
        <mc:Fallback xmlns="">
          <p:pic>
            <p:nvPicPr>
              <p:cNvPr id="276539" name="Ink 5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862436" y="6010501"/>
                <a:ext cx="137767" cy="199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76540" name="Ink 6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8650" y="6092825"/>
              <a:ext cx="112713" cy="7938"/>
            </p14:xfrm>
          </p:contentPart>
        </mc:Choice>
        <mc:Fallback xmlns="">
          <p:pic>
            <p:nvPicPr>
              <p:cNvPr id="276540" name="Ink 6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159257" y="6083852"/>
                <a:ext cx="131499" cy="258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76541" name="Ink 6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38525" y="5991225"/>
              <a:ext cx="528638" cy="220663"/>
            </p14:xfrm>
          </p:contentPart>
        </mc:Choice>
        <mc:Fallback xmlns="">
          <p:pic>
            <p:nvPicPr>
              <p:cNvPr id="276541" name="Ink 6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29200" y="5981866"/>
                <a:ext cx="547287" cy="239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76542" name="Ink 6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7175" y="6035675"/>
              <a:ext cx="123825" cy="161925"/>
            </p14:xfrm>
          </p:contentPart>
        </mc:Choice>
        <mc:Fallback xmlns="">
          <p:pic>
            <p:nvPicPr>
              <p:cNvPr id="276542" name="Ink 6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057843" y="6026298"/>
                <a:ext cx="142488" cy="180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76543" name="Ink 6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83088" y="6083300"/>
              <a:ext cx="106362" cy="82550"/>
            </p14:xfrm>
          </p:contentPart>
        </mc:Choice>
        <mc:Fallback xmlns="">
          <p:pic>
            <p:nvPicPr>
              <p:cNvPr id="276543" name="Ink 6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373714" y="6073928"/>
                <a:ext cx="125111" cy="101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76544" name="Ink 6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57738" y="6176963"/>
              <a:ext cx="109537" cy="11112"/>
            </p14:xfrm>
          </p:contentPart>
        </mc:Choice>
        <mc:Fallback xmlns="">
          <p:pic>
            <p:nvPicPr>
              <p:cNvPr id="276544" name="Ink 6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748400" y="6166645"/>
                <a:ext cx="128212" cy="31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76545" name="Ink 6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65700" y="6026150"/>
              <a:ext cx="646113" cy="246063"/>
            </p14:xfrm>
          </p:contentPart>
        </mc:Choice>
        <mc:Fallback xmlns="">
          <p:pic>
            <p:nvPicPr>
              <p:cNvPr id="276545" name="Ink 6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956336" y="6016756"/>
                <a:ext cx="664841" cy="264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76546" name="Ink 6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59513" y="3114675"/>
              <a:ext cx="163512" cy="74613"/>
            </p14:xfrm>
          </p:contentPart>
        </mc:Choice>
        <mc:Fallback xmlns="">
          <p:pic>
            <p:nvPicPr>
              <p:cNvPr id="276546" name="Ink 6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250066" y="3105258"/>
                <a:ext cx="182407" cy="9344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762000"/>
          </a:xfrm>
        </p:spPr>
        <p:txBody>
          <a:bodyPr/>
          <a:lstStyle/>
          <a:p>
            <a:r>
              <a:rPr lang="en-US" altLang="en-US"/>
              <a:t>Sample Problem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43400" y="304800"/>
            <a:ext cx="44958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fish moving at 2 m/s swallows a stationary fish which is 1/3 its mass. What is the velocity of the big fish after dinner? </a:t>
            </a:r>
          </a:p>
        </p:txBody>
      </p:sp>
      <p:pic>
        <p:nvPicPr>
          <p:cNvPr id="275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3290888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5491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6638" y="2868613"/>
              <a:ext cx="742950" cy="306387"/>
            </p14:xfrm>
          </p:contentPart>
        </mc:Choice>
        <mc:Fallback xmlns="">
          <p:pic>
            <p:nvPicPr>
              <p:cNvPr id="275491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77206" y="2859263"/>
                <a:ext cx="761814" cy="325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5492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30750" y="2827338"/>
              <a:ext cx="1974850" cy="2714625"/>
            </p14:xfrm>
          </p:contentPart>
        </mc:Choice>
        <mc:Fallback xmlns="">
          <p:pic>
            <p:nvPicPr>
              <p:cNvPr id="275492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21387" y="2817976"/>
                <a:ext cx="1993576" cy="2733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5493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61213" y="3325813"/>
              <a:ext cx="1166812" cy="1144587"/>
            </p14:xfrm>
          </p:contentPart>
        </mc:Choice>
        <mc:Fallback xmlns="">
          <p:pic>
            <p:nvPicPr>
              <p:cNvPr id="275493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1861" y="3316458"/>
                <a:ext cx="1185516" cy="1163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5494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33963" y="5770563"/>
              <a:ext cx="261937" cy="371475"/>
            </p14:xfrm>
          </p:contentPart>
        </mc:Choice>
        <mc:Fallback xmlns="">
          <p:pic>
            <p:nvPicPr>
              <p:cNvPr id="275494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24621" y="5761113"/>
                <a:ext cx="280621" cy="390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5495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59425" y="5934075"/>
              <a:ext cx="136525" cy="101600"/>
            </p14:xfrm>
          </p:contentPart>
        </mc:Choice>
        <mc:Fallback xmlns="">
          <p:pic>
            <p:nvPicPr>
              <p:cNvPr id="275495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50059" y="5924708"/>
                <a:ext cx="155257" cy="1203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5496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0288" y="5724525"/>
              <a:ext cx="1092200" cy="644525"/>
            </p14:xfrm>
          </p:contentPart>
        </mc:Choice>
        <mc:Fallback xmlns="">
          <p:pic>
            <p:nvPicPr>
              <p:cNvPr id="275496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00938" y="5715158"/>
                <a:ext cx="1110901" cy="663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5497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66025" y="5910263"/>
              <a:ext cx="900113" cy="412750"/>
            </p14:xfrm>
          </p:contentPart>
        </mc:Choice>
        <mc:Fallback xmlns="">
          <p:pic>
            <p:nvPicPr>
              <p:cNvPr id="275497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56675" y="5900891"/>
                <a:ext cx="918813" cy="43149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altLang="en-US" sz="3200"/>
              <a:t>Sample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A car with a mass of 950 kg and a speed of 16 m/s to the east approaches an intersection. A 1300-kg minivan traveling north at 21 m/s approaches the same intersection. The vehicles collide and stick together. What is the resulting velocity of the vehicles after the collision?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8128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68500" y="4094163"/>
              <a:ext cx="2547938" cy="239712"/>
            </p14:xfrm>
          </p:contentPart>
        </mc:Choice>
        <mc:Fallback xmlns="">
          <p:pic>
            <p:nvPicPr>
              <p:cNvPr id="48128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9144" y="4084805"/>
                <a:ext cx="2566649" cy="258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12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32050" y="4343400"/>
              <a:ext cx="1589088" cy="425450"/>
            </p14:xfrm>
          </p:contentPart>
        </mc:Choice>
        <mc:Fallback xmlns="">
          <p:pic>
            <p:nvPicPr>
              <p:cNvPr id="4812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2692" y="4334081"/>
                <a:ext cx="1607804" cy="444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8128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45275" y="4349750"/>
              <a:ext cx="2073275" cy="506413"/>
            </p14:xfrm>
          </p:contentPart>
        </mc:Choice>
        <mc:Fallback xmlns="">
          <p:pic>
            <p:nvPicPr>
              <p:cNvPr id="48128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35913" y="4340359"/>
                <a:ext cx="2091999" cy="5251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8128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9338" y="4691063"/>
              <a:ext cx="630237" cy="288925"/>
            </p14:xfrm>
          </p:contentPart>
        </mc:Choice>
        <mc:Fallback xmlns="">
          <p:pic>
            <p:nvPicPr>
              <p:cNvPr id="48128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389958" y="4681685"/>
                <a:ext cx="648996" cy="3076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8128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23238" y="4760913"/>
              <a:ext cx="65087" cy="79375"/>
            </p14:xfrm>
          </p:contentPart>
        </mc:Choice>
        <mc:Fallback xmlns="">
          <p:pic>
            <p:nvPicPr>
              <p:cNvPr id="48128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113940" y="4751446"/>
                <a:ext cx="83683" cy="983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8128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83575" y="4702175"/>
              <a:ext cx="519113" cy="263525"/>
            </p14:xfrm>
          </p:contentPart>
        </mc:Choice>
        <mc:Fallback xmlns="">
          <p:pic>
            <p:nvPicPr>
              <p:cNvPr id="48128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74215" y="4692815"/>
                <a:ext cx="537833" cy="282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812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92363" y="4856163"/>
              <a:ext cx="182562" cy="327025"/>
            </p14:xfrm>
          </p:contentPart>
        </mc:Choice>
        <mc:Fallback xmlns="">
          <p:pic>
            <p:nvPicPr>
              <p:cNvPr id="4812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83001" y="4846799"/>
                <a:ext cx="201286" cy="345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8129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0338" y="4978400"/>
              <a:ext cx="93662" cy="85725"/>
            </p14:xfrm>
          </p:contentPart>
        </mc:Choice>
        <mc:Fallback xmlns="">
          <p:pic>
            <p:nvPicPr>
              <p:cNvPr id="48129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690972" y="4969228"/>
                <a:ext cx="112394" cy="104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8129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41638" y="4902200"/>
              <a:ext cx="582612" cy="231775"/>
            </p14:xfrm>
          </p:contentPart>
        </mc:Choice>
        <mc:Fallback xmlns="">
          <p:pic>
            <p:nvPicPr>
              <p:cNvPr id="48129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32276" y="4892755"/>
                <a:ext cx="601336" cy="2506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8129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14738" y="4887913"/>
              <a:ext cx="385762" cy="298450"/>
            </p14:xfrm>
          </p:contentPart>
        </mc:Choice>
        <mc:Fallback xmlns="">
          <p:pic>
            <p:nvPicPr>
              <p:cNvPr id="48129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05329" y="4878553"/>
                <a:ext cx="404580" cy="317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8129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06925" y="4811713"/>
              <a:ext cx="1717675" cy="447675"/>
            </p14:xfrm>
          </p:contentPart>
        </mc:Choice>
        <mc:Fallback xmlns="">
          <p:pic>
            <p:nvPicPr>
              <p:cNvPr id="48129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597558" y="4802349"/>
                <a:ext cx="1736408" cy="466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8129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56388" y="5165725"/>
              <a:ext cx="325437" cy="304800"/>
            </p14:xfrm>
          </p:contentPart>
        </mc:Choice>
        <mc:Fallback xmlns="">
          <p:pic>
            <p:nvPicPr>
              <p:cNvPr id="48129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647049" y="5156358"/>
                <a:ext cx="344116" cy="323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8129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5650" y="5276850"/>
              <a:ext cx="95250" cy="58738"/>
            </p14:xfrm>
          </p:contentPart>
        </mc:Choice>
        <mc:Fallback xmlns="">
          <p:pic>
            <p:nvPicPr>
              <p:cNvPr id="48129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096234" y="5267423"/>
                <a:ext cx="114083" cy="77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8129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8225" y="5194300"/>
              <a:ext cx="922338" cy="315913"/>
            </p14:xfrm>
          </p:contentPart>
        </mc:Choice>
        <mc:Fallback xmlns="">
          <p:pic>
            <p:nvPicPr>
              <p:cNvPr id="48129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378850" y="5184913"/>
                <a:ext cx="941088" cy="334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8129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0100" y="5380038"/>
              <a:ext cx="381000" cy="293687"/>
            </p14:xfrm>
          </p:contentPart>
        </mc:Choice>
        <mc:Fallback xmlns="">
          <p:pic>
            <p:nvPicPr>
              <p:cNvPr id="48129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600790" y="5370623"/>
                <a:ext cx="399620" cy="312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129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06988" y="5392738"/>
              <a:ext cx="1158875" cy="292100"/>
            </p14:xfrm>
          </p:contentPart>
        </mc:Choice>
        <mc:Fallback xmlns="">
          <p:pic>
            <p:nvPicPr>
              <p:cNvPr id="48129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097642" y="5383257"/>
                <a:ext cx="1177567" cy="311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8130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13538" y="5659438"/>
              <a:ext cx="190500" cy="211137"/>
            </p14:xfrm>
          </p:contentPart>
        </mc:Choice>
        <mc:Fallback xmlns="">
          <p:pic>
            <p:nvPicPr>
              <p:cNvPr id="48130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704140" y="5650038"/>
                <a:ext cx="209297" cy="2299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8130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31038" y="5705475"/>
              <a:ext cx="131762" cy="79375"/>
            </p14:xfrm>
          </p:contentPart>
        </mc:Choice>
        <mc:Fallback xmlns="">
          <p:pic>
            <p:nvPicPr>
              <p:cNvPr id="48130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021626" y="5696179"/>
                <a:ext cx="150585" cy="979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8130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27900" y="5532438"/>
              <a:ext cx="1071563" cy="469900"/>
            </p14:xfrm>
          </p:contentPart>
        </mc:Choice>
        <mc:Fallback xmlns="">
          <p:pic>
            <p:nvPicPr>
              <p:cNvPr id="48130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318545" y="5523090"/>
                <a:ext cx="1090274" cy="4885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8130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64338" y="6149975"/>
              <a:ext cx="403225" cy="187325"/>
            </p14:xfrm>
          </p:contentPart>
        </mc:Choice>
        <mc:Fallback xmlns="">
          <p:pic>
            <p:nvPicPr>
              <p:cNvPr id="48130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754977" y="6140609"/>
                <a:ext cx="421946" cy="2060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8130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7738" y="6105525"/>
              <a:ext cx="636587" cy="260350"/>
            </p14:xfrm>
          </p:contentPart>
        </mc:Choice>
        <mc:Fallback xmlns="">
          <p:pic>
            <p:nvPicPr>
              <p:cNvPr id="48130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288382" y="6096123"/>
                <a:ext cx="655300" cy="279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8130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39100" y="6137275"/>
              <a:ext cx="549275" cy="314325"/>
            </p14:xfrm>
          </p:contentPart>
        </mc:Choice>
        <mc:Fallback xmlns="">
          <p:pic>
            <p:nvPicPr>
              <p:cNvPr id="48130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029748" y="6127794"/>
                <a:ext cx="567980" cy="333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48130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37063" y="2160588"/>
              <a:ext cx="3908425" cy="4081462"/>
            </p14:xfrm>
          </p:contentPart>
        </mc:Choice>
        <mc:Fallback xmlns="">
          <p:pic>
            <p:nvPicPr>
              <p:cNvPr id="48130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427701" y="2151219"/>
                <a:ext cx="3927150" cy="4100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8130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40488" y="2220913"/>
              <a:ext cx="217487" cy="242887"/>
            </p14:xfrm>
          </p:contentPart>
        </mc:Choice>
        <mc:Fallback xmlns="">
          <p:pic>
            <p:nvPicPr>
              <p:cNvPr id="48130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431188" y="2211571"/>
                <a:ext cx="236088" cy="2615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48130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91325" y="2224088"/>
              <a:ext cx="1543050" cy="298450"/>
            </p14:xfrm>
          </p:contentPart>
        </mc:Choice>
        <mc:Fallback xmlns="">
          <p:pic>
            <p:nvPicPr>
              <p:cNvPr id="48130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781969" y="2214739"/>
                <a:ext cx="1561762" cy="3171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8130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9338" y="2514600"/>
              <a:ext cx="2528887" cy="1622425"/>
            </p14:xfrm>
          </p:contentPart>
        </mc:Choice>
        <mc:Fallback xmlns="">
          <p:pic>
            <p:nvPicPr>
              <p:cNvPr id="48130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119978" y="2505236"/>
                <a:ext cx="2547606" cy="16411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8131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11725" y="3255963"/>
              <a:ext cx="258763" cy="317500"/>
            </p14:xfrm>
          </p:contentPart>
        </mc:Choice>
        <mc:Fallback xmlns="">
          <p:pic>
            <p:nvPicPr>
              <p:cNvPr id="48131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902355" y="3246614"/>
                <a:ext cx="277503" cy="336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48131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10325" y="4294188"/>
              <a:ext cx="2320925" cy="2114550"/>
            </p14:xfrm>
          </p:contentPart>
        </mc:Choice>
        <mc:Fallback xmlns="">
          <p:pic>
            <p:nvPicPr>
              <p:cNvPr id="48131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400968" y="4284838"/>
                <a:ext cx="2339639" cy="213325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Two carts of equal mass move towards each other with identical speeds of 0.3 m/s.  After colliding, the carts bounce off each other, each regaining 0.30 m/s of speed, but now moving in the opposite direction.  Is this an elastic collision?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2D-Collisions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Momentum in the x-direction is conserved.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x</a:t>
            </a:r>
            <a:r>
              <a:rPr lang="en-US" altLang="en-US" sz="2400" dirty="0"/>
              <a:t> (before) =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x</a:t>
            </a:r>
            <a:r>
              <a:rPr lang="en-US" altLang="en-US" sz="2400" dirty="0"/>
              <a:t> (after)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Momentum in the y-direction is conserved.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y</a:t>
            </a:r>
            <a:r>
              <a:rPr lang="en-US" altLang="en-US" sz="2400" dirty="0"/>
              <a:t> (before) = </a:t>
            </a:r>
            <a:r>
              <a:rPr lang="en-US" altLang="en-US" sz="2400" dirty="0" err="1">
                <a:latin typeface="Symbol" pitchFamily="18" charset="2"/>
              </a:rPr>
              <a:t>S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y</a:t>
            </a:r>
            <a:r>
              <a:rPr lang="en-US" altLang="en-US" sz="2400" dirty="0"/>
              <a:t> (after)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Treat x and y coordinates independently.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Break momentum into components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Work a problem in x direction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Work a problem in y direction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Put x and y components back together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54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5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609600"/>
          </a:xfrm>
        </p:spPr>
        <p:txBody>
          <a:bodyPr/>
          <a:lstStyle/>
          <a:p>
            <a:r>
              <a:rPr lang="en-US" altLang="en-US" sz="3200"/>
              <a:t>Sample problem</a:t>
            </a:r>
          </a:p>
        </p:txBody>
      </p:sp>
      <p:sp>
        <p:nvSpPr>
          <p:cNvPr id="306206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382000" cy="533400"/>
          </a:xfrm>
        </p:spPr>
        <p:txBody>
          <a:bodyPr/>
          <a:lstStyle/>
          <a:p>
            <a:r>
              <a:rPr lang="en-US" altLang="en-US" sz="2400" dirty="0"/>
              <a:t>Calculate velocity of 8-kg ball after the collision.</a:t>
            </a:r>
          </a:p>
        </p:txBody>
      </p:sp>
      <p:grpSp>
        <p:nvGrpSpPr>
          <p:cNvPr id="306211" name="Group 35"/>
          <p:cNvGrpSpPr>
            <a:grpSpLocks/>
          </p:cNvGrpSpPr>
          <p:nvPr/>
        </p:nvGrpSpPr>
        <p:grpSpPr bwMode="auto">
          <a:xfrm>
            <a:off x="0" y="990600"/>
            <a:ext cx="6413500" cy="3957638"/>
            <a:chOff x="0" y="781"/>
            <a:chExt cx="4040" cy="2493"/>
          </a:xfrm>
        </p:grpSpPr>
        <p:sp>
          <p:nvSpPr>
            <p:cNvPr id="306179" name="Line 3"/>
            <p:cNvSpPr>
              <a:spLocks noChangeShapeType="1"/>
            </p:cNvSpPr>
            <p:nvPr/>
          </p:nvSpPr>
          <p:spPr bwMode="auto">
            <a:xfrm>
              <a:off x="48" y="1968"/>
              <a:ext cx="1392" cy="0"/>
            </a:xfrm>
            <a:prstGeom prst="line">
              <a:avLst/>
            </a:prstGeom>
            <a:noFill/>
            <a:ln w="19050">
              <a:solidFill>
                <a:srgbClr val="0B4EF7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0" name="Line 4"/>
            <p:cNvSpPr>
              <a:spLocks noChangeShapeType="1"/>
            </p:cNvSpPr>
            <p:nvPr/>
          </p:nvSpPr>
          <p:spPr bwMode="auto">
            <a:xfrm flipV="1">
              <a:off x="768" y="1152"/>
              <a:ext cx="0" cy="1824"/>
            </a:xfrm>
            <a:prstGeom prst="line">
              <a:avLst/>
            </a:prstGeom>
            <a:noFill/>
            <a:ln w="19050">
              <a:solidFill>
                <a:srgbClr val="0B4EF7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1" name="Oval 5"/>
            <p:cNvSpPr>
              <a:spLocks noChangeArrowheads="1"/>
            </p:cNvSpPr>
            <p:nvPr/>
          </p:nvSpPr>
          <p:spPr bwMode="auto">
            <a:xfrm>
              <a:off x="768" y="1968"/>
              <a:ext cx="336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2" name="Oval 6"/>
            <p:cNvSpPr>
              <a:spLocks noChangeArrowheads="1"/>
            </p:cNvSpPr>
            <p:nvPr/>
          </p:nvSpPr>
          <p:spPr bwMode="auto">
            <a:xfrm>
              <a:off x="240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3" name="Line 7"/>
            <p:cNvSpPr>
              <a:spLocks noChangeShapeType="1"/>
            </p:cNvSpPr>
            <p:nvPr/>
          </p:nvSpPr>
          <p:spPr bwMode="auto">
            <a:xfrm>
              <a:off x="288" y="177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4" name="Text Box 8"/>
            <p:cNvSpPr txBox="1">
              <a:spLocks noChangeArrowheads="1"/>
            </p:cNvSpPr>
            <p:nvPr/>
          </p:nvSpPr>
          <p:spPr bwMode="auto">
            <a:xfrm>
              <a:off x="0" y="1501"/>
              <a:ext cx="5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3 m/s</a:t>
              </a:r>
            </a:p>
          </p:txBody>
        </p:sp>
        <p:sp>
          <p:nvSpPr>
            <p:cNvPr id="306185" name="Text Box 9"/>
            <p:cNvSpPr txBox="1">
              <a:spLocks noChangeArrowheads="1"/>
            </p:cNvSpPr>
            <p:nvPr/>
          </p:nvSpPr>
          <p:spPr bwMode="auto">
            <a:xfrm>
              <a:off x="48" y="2125"/>
              <a:ext cx="4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2 kg</a:t>
              </a:r>
            </a:p>
          </p:txBody>
        </p:sp>
        <p:sp>
          <p:nvSpPr>
            <p:cNvPr id="306186" name="Text Box 10"/>
            <p:cNvSpPr txBox="1">
              <a:spLocks noChangeArrowheads="1"/>
            </p:cNvSpPr>
            <p:nvPr/>
          </p:nvSpPr>
          <p:spPr bwMode="auto">
            <a:xfrm>
              <a:off x="1152" y="2186"/>
              <a:ext cx="4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8 kg</a:t>
              </a:r>
            </a:p>
          </p:txBody>
        </p:sp>
        <p:sp>
          <p:nvSpPr>
            <p:cNvPr id="306187" name="Text Box 11"/>
            <p:cNvSpPr txBox="1">
              <a:spLocks noChangeArrowheads="1"/>
            </p:cNvSpPr>
            <p:nvPr/>
          </p:nvSpPr>
          <p:spPr bwMode="auto">
            <a:xfrm>
              <a:off x="720" y="2461"/>
              <a:ext cx="5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0 m/s</a:t>
              </a:r>
            </a:p>
          </p:txBody>
        </p:sp>
        <p:sp>
          <p:nvSpPr>
            <p:cNvPr id="306188" name="Text Box 12"/>
            <p:cNvSpPr txBox="1">
              <a:spLocks noChangeArrowheads="1"/>
            </p:cNvSpPr>
            <p:nvPr/>
          </p:nvSpPr>
          <p:spPr bwMode="auto">
            <a:xfrm>
              <a:off x="336" y="3024"/>
              <a:ext cx="6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B4EF7"/>
                  </a:solidFill>
                </a:rPr>
                <a:t>Before</a:t>
              </a:r>
            </a:p>
          </p:txBody>
        </p:sp>
        <p:sp>
          <p:nvSpPr>
            <p:cNvPr id="306189" name="Line 13"/>
            <p:cNvSpPr>
              <a:spLocks noChangeShapeType="1"/>
            </p:cNvSpPr>
            <p:nvPr/>
          </p:nvSpPr>
          <p:spPr bwMode="auto">
            <a:xfrm>
              <a:off x="1824" y="1968"/>
              <a:ext cx="1968" cy="0"/>
            </a:xfrm>
            <a:prstGeom prst="line">
              <a:avLst/>
            </a:prstGeom>
            <a:noFill/>
            <a:ln w="19050">
              <a:solidFill>
                <a:srgbClr val="0B4EF7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 flipV="1">
              <a:off x="2544" y="1152"/>
              <a:ext cx="0" cy="1824"/>
            </a:xfrm>
            <a:prstGeom prst="line">
              <a:avLst/>
            </a:prstGeom>
            <a:noFill/>
            <a:ln w="19050">
              <a:solidFill>
                <a:srgbClr val="0B4EF7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1" name="Oval 15"/>
            <p:cNvSpPr>
              <a:spLocks noChangeArrowheads="1"/>
            </p:cNvSpPr>
            <p:nvPr/>
          </p:nvSpPr>
          <p:spPr bwMode="auto">
            <a:xfrm>
              <a:off x="2928" y="2064"/>
              <a:ext cx="336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2" name="Oval 16"/>
            <p:cNvSpPr>
              <a:spLocks noChangeArrowheads="1"/>
            </p:cNvSpPr>
            <p:nvPr/>
          </p:nvSpPr>
          <p:spPr bwMode="auto">
            <a:xfrm>
              <a:off x="2976" y="115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 flipV="1">
              <a:off x="3144" y="888"/>
              <a:ext cx="192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4" name="Text Box 18"/>
            <p:cNvSpPr txBox="1">
              <a:spLocks noChangeArrowheads="1"/>
            </p:cNvSpPr>
            <p:nvPr/>
          </p:nvSpPr>
          <p:spPr bwMode="auto">
            <a:xfrm>
              <a:off x="2592" y="781"/>
              <a:ext cx="6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dirty="0" smtClean="0"/>
                <a:t>2.5 </a:t>
              </a:r>
              <a:r>
                <a:rPr lang="en-US" altLang="en-US" sz="2000" dirty="0"/>
                <a:t>m/s</a:t>
              </a:r>
            </a:p>
          </p:txBody>
        </p:sp>
        <p:sp>
          <p:nvSpPr>
            <p:cNvPr id="306195" name="Text Box 19"/>
            <p:cNvSpPr txBox="1">
              <a:spLocks noChangeArrowheads="1"/>
            </p:cNvSpPr>
            <p:nvPr/>
          </p:nvSpPr>
          <p:spPr bwMode="auto">
            <a:xfrm>
              <a:off x="3360" y="1082"/>
              <a:ext cx="4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2 kg</a:t>
              </a:r>
            </a:p>
          </p:txBody>
        </p:sp>
        <p:sp>
          <p:nvSpPr>
            <p:cNvPr id="306196" name="Text Box 20"/>
            <p:cNvSpPr txBox="1">
              <a:spLocks noChangeArrowheads="1"/>
            </p:cNvSpPr>
            <p:nvPr/>
          </p:nvSpPr>
          <p:spPr bwMode="auto">
            <a:xfrm>
              <a:off x="2832" y="2509"/>
              <a:ext cx="4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8 kg</a:t>
              </a:r>
            </a:p>
          </p:txBody>
        </p:sp>
        <p:sp>
          <p:nvSpPr>
            <p:cNvPr id="306197" name="Text Box 21"/>
            <p:cNvSpPr txBox="1">
              <a:spLocks noChangeArrowheads="1"/>
            </p:cNvSpPr>
            <p:nvPr/>
          </p:nvSpPr>
          <p:spPr bwMode="auto">
            <a:xfrm>
              <a:off x="3552" y="270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/>
                <a:t>v</a:t>
              </a:r>
            </a:p>
          </p:txBody>
        </p:sp>
        <p:sp>
          <p:nvSpPr>
            <p:cNvPr id="306198" name="Text Box 22"/>
            <p:cNvSpPr txBox="1">
              <a:spLocks noChangeArrowheads="1"/>
            </p:cNvSpPr>
            <p:nvPr/>
          </p:nvSpPr>
          <p:spPr bwMode="auto">
            <a:xfrm>
              <a:off x="2256" y="3024"/>
              <a:ext cx="5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B4EF7"/>
                  </a:solidFill>
                </a:rPr>
                <a:t>After</a:t>
              </a:r>
            </a:p>
          </p:txBody>
        </p:sp>
        <p:sp>
          <p:nvSpPr>
            <p:cNvPr id="306199" name="Line 23"/>
            <p:cNvSpPr>
              <a:spLocks noChangeShapeType="1"/>
            </p:cNvSpPr>
            <p:nvPr/>
          </p:nvSpPr>
          <p:spPr bwMode="auto">
            <a:xfrm flipH="1">
              <a:off x="2544" y="1344"/>
              <a:ext cx="48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00" name="Text Box 24"/>
            <p:cNvSpPr txBox="1">
              <a:spLocks noChangeArrowheads="1"/>
            </p:cNvSpPr>
            <p:nvPr/>
          </p:nvSpPr>
          <p:spPr bwMode="auto">
            <a:xfrm>
              <a:off x="2736" y="1721"/>
              <a:ext cx="3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50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306201" name="Line 25"/>
            <p:cNvSpPr>
              <a:spLocks noChangeShapeType="1"/>
            </p:cNvSpPr>
            <p:nvPr/>
          </p:nvSpPr>
          <p:spPr bwMode="auto">
            <a:xfrm>
              <a:off x="2544" y="1968"/>
              <a:ext cx="384" cy="19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02" name="Line 26"/>
            <p:cNvSpPr>
              <a:spLocks noChangeShapeType="1"/>
            </p:cNvSpPr>
            <p:nvPr/>
          </p:nvSpPr>
          <p:spPr bwMode="auto">
            <a:xfrm>
              <a:off x="3264" y="235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07" name="Text Box 31"/>
            <p:cNvSpPr txBox="1">
              <a:spLocks noChangeArrowheads="1"/>
            </p:cNvSpPr>
            <p:nvPr/>
          </p:nvSpPr>
          <p:spPr bwMode="auto">
            <a:xfrm>
              <a:off x="1392" y="1824"/>
              <a:ext cx="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800">
                  <a:solidFill>
                    <a:srgbClr val="0B4EF7"/>
                  </a:solidFill>
                </a:rPr>
                <a:t>x</a:t>
              </a:r>
            </a:p>
          </p:txBody>
        </p:sp>
        <p:sp>
          <p:nvSpPr>
            <p:cNvPr id="306208" name="Text Box 32"/>
            <p:cNvSpPr txBox="1">
              <a:spLocks noChangeArrowheads="1"/>
            </p:cNvSpPr>
            <p:nvPr/>
          </p:nvSpPr>
          <p:spPr bwMode="auto">
            <a:xfrm>
              <a:off x="576" y="960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800">
                  <a:solidFill>
                    <a:srgbClr val="0B4EF7"/>
                  </a:solidFill>
                </a:rPr>
                <a:t>y</a:t>
              </a:r>
            </a:p>
          </p:txBody>
        </p:sp>
        <p:sp>
          <p:nvSpPr>
            <p:cNvPr id="306209" name="Text Box 33"/>
            <p:cNvSpPr txBox="1">
              <a:spLocks noChangeArrowheads="1"/>
            </p:cNvSpPr>
            <p:nvPr/>
          </p:nvSpPr>
          <p:spPr bwMode="auto">
            <a:xfrm>
              <a:off x="3792" y="1872"/>
              <a:ext cx="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800">
                  <a:solidFill>
                    <a:srgbClr val="0B4EF7"/>
                  </a:solidFill>
                </a:rPr>
                <a:t>x</a:t>
              </a:r>
            </a:p>
          </p:txBody>
        </p:sp>
        <p:sp>
          <p:nvSpPr>
            <p:cNvPr id="306210" name="Text Box 34"/>
            <p:cNvSpPr txBox="1">
              <a:spLocks noChangeArrowheads="1"/>
            </p:cNvSpPr>
            <p:nvPr/>
          </p:nvSpPr>
          <p:spPr bwMode="auto">
            <a:xfrm>
              <a:off x="2256" y="1104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800">
                  <a:solidFill>
                    <a:srgbClr val="0B4EF7"/>
                  </a:solidFill>
                </a:rPr>
                <a:t>y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6212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22775" y="2868613"/>
              <a:ext cx="246063" cy="196850"/>
            </p14:xfrm>
          </p:contentPart>
        </mc:Choice>
        <mc:Fallback xmlns="">
          <p:pic>
            <p:nvPicPr>
              <p:cNvPr id="306212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3339" y="2859222"/>
                <a:ext cx="264935" cy="215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6213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3438" y="1087438"/>
              <a:ext cx="1092200" cy="3619500"/>
            </p14:xfrm>
          </p:contentPart>
        </mc:Choice>
        <mc:Fallback xmlns="">
          <p:pic>
            <p:nvPicPr>
              <p:cNvPr id="306213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04047" y="1078076"/>
                <a:ext cx="1110981" cy="3638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6214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38700" y="4765675"/>
              <a:ext cx="819150" cy="339725"/>
            </p14:xfrm>
          </p:contentPart>
        </mc:Choice>
        <mc:Fallback xmlns="">
          <p:pic>
            <p:nvPicPr>
              <p:cNvPr id="306214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29355" y="4756318"/>
                <a:ext cx="837841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6215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8325" y="4902200"/>
              <a:ext cx="942975" cy="306388"/>
            </p14:xfrm>
          </p:contentPart>
        </mc:Choice>
        <mc:Fallback xmlns="">
          <p:pic>
            <p:nvPicPr>
              <p:cNvPr id="306215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8957" y="4892784"/>
                <a:ext cx="961712" cy="3252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6216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9113" y="5133975"/>
              <a:ext cx="1770062" cy="406400"/>
            </p14:xfrm>
          </p:contentPart>
        </mc:Choice>
        <mc:Fallback xmlns="">
          <p:pic>
            <p:nvPicPr>
              <p:cNvPr id="306216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9744" y="5124616"/>
                <a:ext cx="1788800" cy="425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6217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33925" y="5238750"/>
              <a:ext cx="495300" cy="306388"/>
            </p14:xfrm>
          </p:contentPart>
        </mc:Choice>
        <mc:Fallback xmlns="">
          <p:pic>
            <p:nvPicPr>
              <p:cNvPr id="306217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24566" y="5229400"/>
                <a:ext cx="514018" cy="325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6218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18163" y="5262563"/>
              <a:ext cx="222250" cy="80962"/>
            </p14:xfrm>
          </p:contentPart>
        </mc:Choice>
        <mc:Fallback xmlns="">
          <p:pic>
            <p:nvPicPr>
              <p:cNvPr id="306218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08767" y="5253290"/>
                <a:ext cx="241042" cy="995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6219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92825" y="5164138"/>
              <a:ext cx="563563" cy="423862"/>
            </p14:xfrm>
          </p:contentPart>
        </mc:Choice>
        <mc:Fallback xmlns="">
          <p:pic>
            <p:nvPicPr>
              <p:cNvPr id="306219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083468" y="5154735"/>
                <a:ext cx="582276" cy="442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6220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7538" y="5640388"/>
              <a:ext cx="530225" cy="307975"/>
            </p14:xfrm>
          </p:contentPart>
        </mc:Choice>
        <mc:Fallback xmlns="">
          <p:pic>
            <p:nvPicPr>
              <p:cNvPr id="306220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8185" y="5631099"/>
                <a:ext cx="548930" cy="326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6221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0013" y="5688013"/>
              <a:ext cx="101600" cy="95250"/>
            </p14:xfrm>
          </p:contentPart>
        </mc:Choice>
        <mc:Fallback xmlns="">
          <p:pic>
            <p:nvPicPr>
              <p:cNvPr id="306221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360646" y="5678597"/>
                <a:ext cx="120335" cy="1140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6222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09738" y="5638800"/>
              <a:ext cx="695325" cy="284163"/>
            </p14:xfrm>
          </p:contentPart>
        </mc:Choice>
        <mc:Fallback xmlns="">
          <p:pic>
            <p:nvPicPr>
              <p:cNvPr id="306222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700385" y="5629424"/>
                <a:ext cx="714030" cy="302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06223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6688" y="5605463"/>
              <a:ext cx="946150" cy="317500"/>
            </p14:xfrm>
          </p:contentPart>
        </mc:Choice>
        <mc:Fallback xmlns="">
          <p:pic>
            <p:nvPicPr>
              <p:cNvPr id="306223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97331" y="5596146"/>
                <a:ext cx="964864" cy="336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6224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62488" y="5600700"/>
              <a:ext cx="185737" cy="238125"/>
            </p14:xfrm>
          </p:contentPart>
        </mc:Choice>
        <mc:Fallback xmlns="">
          <p:pic>
            <p:nvPicPr>
              <p:cNvPr id="306224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653147" y="5591319"/>
                <a:ext cx="204418" cy="2568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6225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0200" y="5661025"/>
              <a:ext cx="158750" cy="93663"/>
            </p14:xfrm>
          </p:contentPart>
        </mc:Choice>
        <mc:Fallback xmlns="">
          <p:pic>
            <p:nvPicPr>
              <p:cNvPr id="306225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400798" y="5651730"/>
                <a:ext cx="177554" cy="1122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06226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1350" y="5618163"/>
              <a:ext cx="561975" cy="336550"/>
            </p14:xfrm>
          </p:contentPart>
        </mc:Choice>
        <mc:Fallback xmlns="">
          <p:pic>
            <p:nvPicPr>
              <p:cNvPr id="306226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711996" y="5608804"/>
                <a:ext cx="580684" cy="3552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06227" name="Ink 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02400" y="5680075"/>
              <a:ext cx="93663" cy="92075"/>
            </p14:xfrm>
          </p:contentPart>
        </mc:Choice>
        <mc:Fallback xmlns="">
          <p:pic>
            <p:nvPicPr>
              <p:cNvPr id="306227" name="Ink 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492998" y="5670687"/>
                <a:ext cx="112468" cy="1108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06228" name="Ink 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35763" y="5576888"/>
              <a:ext cx="784225" cy="311150"/>
            </p14:xfrm>
          </p:contentPart>
        </mc:Choice>
        <mc:Fallback xmlns="">
          <p:pic>
            <p:nvPicPr>
              <p:cNvPr id="306228" name="Ink 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726384" y="5567503"/>
                <a:ext cx="802983" cy="3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06229" name="Ink 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14888" y="6003925"/>
              <a:ext cx="109537" cy="184150"/>
            </p14:xfrm>
          </p:contentPart>
        </mc:Choice>
        <mc:Fallback xmlns="">
          <p:pic>
            <p:nvPicPr>
              <p:cNvPr id="306229" name="Ink 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805550" y="5994574"/>
                <a:ext cx="128212" cy="202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06230" name="Ink 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18125" y="6059488"/>
              <a:ext cx="125413" cy="58737"/>
            </p14:xfrm>
          </p:contentPart>
        </mc:Choice>
        <mc:Fallback xmlns="">
          <p:pic>
            <p:nvPicPr>
              <p:cNvPr id="306230" name="Ink 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308809" y="6050061"/>
                <a:ext cx="144046" cy="775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06231" name="Ink 5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57850" y="5905500"/>
              <a:ext cx="1295400" cy="328613"/>
            </p14:xfrm>
          </p:contentPart>
        </mc:Choice>
        <mc:Fallback xmlns="">
          <p:pic>
            <p:nvPicPr>
              <p:cNvPr id="306231" name="Ink 5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648497" y="5896111"/>
                <a:ext cx="1314106" cy="3473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06232" name="Ink 5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6438" y="6027738"/>
              <a:ext cx="150812" cy="127000"/>
            </p14:xfrm>
          </p:contentPart>
        </mc:Choice>
        <mc:Fallback xmlns="">
          <p:pic>
            <p:nvPicPr>
              <p:cNvPr id="306232" name="Ink 5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046944" y="6018384"/>
                <a:ext cx="169800" cy="1457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06233" name="Ink 5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6163" y="6008688"/>
              <a:ext cx="103187" cy="174625"/>
            </p14:xfrm>
          </p:contentPart>
        </mc:Choice>
        <mc:Fallback xmlns="">
          <p:pic>
            <p:nvPicPr>
              <p:cNvPr id="306233" name="Ink 5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386716" y="5999327"/>
                <a:ext cx="122080" cy="193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06234" name="Ink 5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35875" y="5938838"/>
              <a:ext cx="398463" cy="349250"/>
            </p14:xfrm>
          </p:contentPart>
        </mc:Choice>
        <mc:Fallback xmlns="">
          <p:pic>
            <p:nvPicPr>
              <p:cNvPr id="306234" name="Ink 5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626508" y="5929477"/>
                <a:ext cx="417197" cy="36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06235" name="Ink 5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425" y="6007100"/>
              <a:ext cx="693738" cy="330200"/>
            </p14:xfrm>
          </p:contentPart>
        </mc:Choice>
        <mc:Fallback xmlns="">
          <p:pic>
            <p:nvPicPr>
              <p:cNvPr id="306235" name="Ink 5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470074" y="5997717"/>
                <a:ext cx="712439" cy="348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306236" name="Ink 6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5738" y="6140450"/>
              <a:ext cx="144462" cy="82550"/>
            </p14:xfrm>
          </p:contentPart>
        </mc:Choice>
        <mc:Fallback xmlns="">
          <p:pic>
            <p:nvPicPr>
              <p:cNvPr id="306236" name="Ink 6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446371" y="6130995"/>
                <a:ext cx="163195" cy="101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306237" name="Ink 6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20850" y="5992813"/>
              <a:ext cx="1474788" cy="296862"/>
            </p14:xfrm>
          </p:contentPart>
        </mc:Choice>
        <mc:Fallback xmlns="">
          <p:pic>
            <p:nvPicPr>
              <p:cNvPr id="306237" name="Ink 6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711486" y="5983469"/>
                <a:ext cx="1493515" cy="3155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306238" name="Ink 6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1688" y="6022975"/>
              <a:ext cx="546100" cy="349250"/>
            </p14:xfrm>
          </p:contentPart>
        </mc:Choice>
        <mc:Fallback xmlns="">
          <p:pic>
            <p:nvPicPr>
              <p:cNvPr id="306238" name="Ink 6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3332310" y="6013585"/>
                <a:ext cx="564856" cy="3680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306239" name="Ink 6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4725" y="6321425"/>
              <a:ext cx="601663" cy="434975"/>
            </p14:xfrm>
          </p:contentPart>
        </mc:Choice>
        <mc:Fallback xmlns="">
          <p:pic>
            <p:nvPicPr>
              <p:cNvPr id="306239" name="Ink 6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775363" y="6312040"/>
                <a:ext cx="620386" cy="453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306240" name="Ink 6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86413" y="6345238"/>
              <a:ext cx="1089025" cy="234950"/>
            </p14:xfrm>
          </p:contentPart>
        </mc:Choice>
        <mc:Fallback xmlns="">
          <p:pic>
            <p:nvPicPr>
              <p:cNvPr id="306240" name="Ink 6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577043" y="6335869"/>
                <a:ext cx="1107764" cy="2536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306241" name="Ink 6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95475" y="6440488"/>
              <a:ext cx="574675" cy="342900"/>
            </p14:xfrm>
          </p:contentPart>
        </mc:Choice>
        <mc:Fallback xmlns="">
          <p:pic>
            <p:nvPicPr>
              <p:cNvPr id="306241" name="Ink 6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886119" y="6431123"/>
                <a:ext cx="593387" cy="3616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306242" name="Ink 6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90813" y="6375400"/>
              <a:ext cx="473075" cy="287338"/>
            </p14:xfrm>
          </p:contentPart>
        </mc:Choice>
        <mc:Fallback xmlns="">
          <p:pic>
            <p:nvPicPr>
              <p:cNvPr id="306242" name="Ink 6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2681431" y="6366050"/>
                <a:ext cx="491839" cy="3060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306243" name="Ink 6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70250" y="6511925"/>
              <a:ext cx="298450" cy="287338"/>
            </p14:xfrm>
          </p:contentPart>
        </mc:Choice>
        <mc:Fallback xmlns="">
          <p:pic>
            <p:nvPicPr>
              <p:cNvPr id="306243" name="Ink 6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260890" y="6502551"/>
                <a:ext cx="317171" cy="306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306244" name="Ink 6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9738" y="2779713"/>
              <a:ext cx="161925" cy="192087"/>
            </p14:xfrm>
          </p:contentPart>
        </mc:Choice>
        <mc:Fallback xmlns="">
          <p:pic>
            <p:nvPicPr>
              <p:cNvPr id="306244" name="Ink 6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430444" y="2770360"/>
                <a:ext cx="180512" cy="210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306245" name="Ink 6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0163" y="3098800"/>
              <a:ext cx="269875" cy="250825"/>
            </p14:xfrm>
          </p:contentPart>
        </mc:Choice>
        <mc:Fallback xmlns="">
          <p:pic>
            <p:nvPicPr>
              <p:cNvPr id="306245" name="Ink 6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290832" y="3089457"/>
                <a:ext cx="288537" cy="269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306246" name="Ink 7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60913" y="1657350"/>
              <a:ext cx="203200" cy="182563"/>
            </p14:xfrm>
          </p:contentPart>
        </mc:Choice>
        <mc:Fallback xmlns="">
          <p:pic>
            <p:nvPicPr>
              <p:cNvPr id="306246" name="Ink 7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751512" y="1648097"/>
                <a:ext cx="222001" cy="2010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306247" name="Ink 7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9488" y="3254375"/>
              <a:ext cx="250825" cy="217488"/>
            </p14:xfrm>
          </p:contentPart>
        </mc:Choice>
        <mc:Fallback xmlns="">
          <p:pic>
            <p:nvPicPr>
              <p:cNvPr id="306247" name="Ink 7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780091" y="3244997"/>
                <a:ext cx="269619" cy="2362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306248" name="Ink 7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5650" y="1317625"/>
              <a:ext cx="1773238" cy="395288"/>
            </p14:xfrm>
          </p:contentPart>
        </mc:Choice>
        <mc:Fallback xmlns="">
          <p:pic>
            <p:nvPicPr>
              <p:cNvPr id="306248" name="Ink 7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7096285" y="1308256"/>
                <a:ext cx="1791968" cy="414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306249" name="Ink 7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59625" y="1946275"/>
              <a:ext cx="385763" cy="228600"/>
            </p14:xfrm>
          </p:contentPart>
        </mc:Choice>
        <mc:Fallback xmlns="">
          <p:pic>
            <p:nvPicPr>
              <p:cNvPr id="306249" name="Ink 7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150269" y="1936856"/>
                <a:ext cx="404475" cy="247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306250" name="Ink 7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10500" y="1882775"/>
              <a:ext cx="1062038" cy="277813"/>
            </p14:xfrm>
          </p:contentPart>
        </mc:Choice>
        <mc:Fallback xmlns="">
          <p:pic>
            <p:nvPicPr>
              <p:cNvPr id="306250" name="Ink 7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7801133" y="1873431"/>
                <a:ext cx="1080771" cy="2965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306251" name="Ink 7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5338" y="2327275"/>
              <a:ext cx="1919287" cy="571500"/>
            </p14:xfrm>
          </p:contentPart>
        </mc:Choice>
        <mc:Fallback xmlns="">
          <p:pic>
            <p:nvPicPr>
              <p:cNvPr id="306251" name="Ink 7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7135976" y="2317918"/>
                <a:ext cx="1938012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306252" name="Ink 7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37400" y="3043238"/>
              <a:ext cx="179388" cy="212725"/>
            </p14:xfrm>
          </p:contentPart>
        </mc:Choice>
        <mc:Fallback xmlns="">
          <p:pic>
            <p:nvPicPr>
              <p:cNvPr id="306252" name="Ink 7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7128109" y="3033816"/>
                <a:ext cx="197970" cy="231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306253" name="Ink 7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96175" y="3125788"/>
              <a:ext cx="160338" cy="77787"/>
            </p14:xfrm>
          </p:contentPart>
        </mc:Choice>
        <mc:Fallback xmlns="">
          <p:pic>
            <p:nvPicPr>
              <p:cNvPr id="306253" name="Ink 7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486679" y="3116511"/>
                <a:ext cx="179330" cy="96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306254" name="Ink 7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42250" y="3021013"/>
              <a:ext cx="803275" cy="198437"/>
            </p14:xfrm>
          </p:contentPart>
        </mc:Choice>
        <mc:Fallback xmlns="">
          <p:pic>
            <p:nvPicPr>
              <p:cNvPr id="306254" name="Ink 7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7832893" y="3011511"/>
                <a:ext cx="821989" cy="21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Ballistics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76475"/>
            <a:ext cx="7772400" cy="4191000"/>
          </a:xfrm>
        </p:spPr>
        <p:txBody>
          <a:bodyPr/>
          <a:lstStyle/>
          <a:p>
            <a:r>
              <a:rPr lang="en-US" dirty="0" smtClean="0"/>
              <a:t>A ballistics pendulum was used in munitions factory to test the velocity of the bullets manufactured.  A bullet is fired into a block of wood hanging on a string.  The height to which the pendulum swings is measured and from this the initial velocity of the bullet can be measured.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880" y="45720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7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91000"/>
          </a:xfrm>
        </p:spPr>
        <p:txBody>
          <a:bodyPr/>
          <a:lstStyle/>
          <a:p>
            <a:r>
              <a:rPr lang="en-US" dirty="0" smtClean="0"/>
              <a:t>A bullet with mass of 0.05 kg is fired into a ballistics pendulum with mass 3 kg.  It swings to a height of 0.32 m.  What is the velocity of the bullet?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 of Conservation of Momentum</a:t>
            </a:r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the </a:t>
            </a:r>
            <a:r>
              <a:rPr lang="en-US" altLang="en-US" dirty="0" smtClean="0"/>
              <a:t>net external force </a:t>
            </a:r>
            <a:r>
              <a:rPr lang="en-US" altLang="en-US" dirty="0"/>
              <a:t>on a system is zero, then the </a:t>
            </a:r>
            <a:r>
              <a:rPr lang="en-US" altLang="en-US" dirty="0" smtClean="0"/>
              <a:t>sum of the momentums of the objects will remain constant.</a:t>
            </a:r>
            <a:endParaRPr lang="en-US" altLang="en-US" dirty="0"/>
          </a:p>
          <a:p>
            <a:r>
              <a:rPr lang="en-US" altLang="en-US" dirty="0">
                <a:latin typeface="Arial" charset="0"/>
              </a:rPr>
              <a:t> </a:t>
            </a:r>
            <a:r>
              <a:rPr lang="en-US" altLang="en-US" sz="4800" dirty="0" err="1" smtClean="0">
                <a:latin typeface="Symbol" pitchFamily="18" charset="2"/>
              </a:rPr>
              <a:t>S</a:t>
            </a:r>
            <a:r>
              <a:rPr lang="en-US" altLang="en-US" sz="4800" dirty="0" err="1"/>
              <a:t>ρ</a:t>
            </a:r>
            <a:r>
              <a:rPr lang="en-US" altLang="en-US" sz="4800" baseline="-25000" dirty="0" err="1" smtClean="0"/>
              <a:t>before</a:t>
            </a:r>
            <a:r>
              <a:rPr lang="en-US" altLang="en-US" sz="4800" dirty="0" smtClean="0"/>
              <a:t> </a:t>
            </a:r>
            <a:r>
              <a:rPr lang="en-US" altLang="en-US" sz="4800" dirty="0"/>
              <a:t>= </a:t>
            </a:r>
            <a:r>
              <a:rPr lang="en-US" altLang="en-US" sz="4800" dirty="0" err="1" smtClean="0">
                <a:latin typeface="Symbol" pitchFamily="18" charset="2"/>
              </a:rPr>
              <a:t>S</a:t>
            </a:r>
            <a:r>
              <a:rPr lang="en-US" altLang="en-US" sz="4800" dirty="0" err="1"/>
              <a:t>ρ</a:t>
            </a:r>
            <a:r>
              <a:rPr lang="en-US" altLang="en-US" sz="4800" baseline="-25000" dirty="0" err="1" smtClean="0"/>
              <a:t>after</a:t>
            </a:r>
            <a:endParaRPr lang="en-US" altLang="en-US" sz="4800" dirty="0"/>
          </a:p>
          <a:p>
            <a:endParaRPr lang="en-US" altLang="en-US" sz="4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when is momentum conserved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all explosions and collisions, there are no outside forces so momentum is conserved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0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Explosions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When an object separates suddenly, as in an explosion, all forces are internal.</a:t>
            </a:r>
          </a:p>
          <a:p>
            <a:r>
              <a:rPr lang="en-US" altLang="en-US" sz="2800" dirty="0"/>
              <a:t>Momentum is therefore conserved in an explosion.</a:t>
            </a:r>
          </a:p>
          <a:p>
            <a:r>
              <a:rPr lang="en-US" altLang="en-US" sz="2800" dirty="0"/>
              <a:t>There is </a:t>
            </a:r>
            <a:r>
              <a:rPr lang="en-US" altLang="en-US" sz="2800" dirty="0" smtClean="0"/>
              <a:t>an </a:t>
            </a:r>
            <a:r>
              <a:rPr lang="en-US" altLang="en-US" sz="2800" dirty="0"/>
              <a:t>increase in kinetic energy in an explosion. This comes from a potential energy decrease due to chemical combustion.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en-US" sz="3200"/>
              <a:t>Sample problem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194753"/>
            <a:ext cx="7772400" cy="2057400"/>
          </a:xfrm>
        </p:spPr>
        <p:txBody>
          <a:bodyPr/>
          <a:lstStyle/>
          <a:p>
            <a:r>
              <a:rPr lang="en-US" altLang="en-US" sz="2800" dirty="0"/>
              <a:t>Suppose a 5.0-kg projectile launcher shoots a 209 gram projectile at 350 m/s. What is the recoil velocity of the projectile launcher?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5533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95563" y="3065463"/>
              <a:ext cx="835025" cy="434975"/>
            </p14:xfrm>
          </p:contentPart>
        </mc:Choice>
        <mc:Fallback xmlns="">
          <p:pic>
            <p:nvPicPr>
              <p:cNvPr id="35533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6201" y="3056078"/>
                <a:ext cx="853749" cy="453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553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08463" y="3198813"/>
              <a:ext cx="217487" cy="92075"/>
            </p14:xfrm>
          </p:contentPart>
        </mc:Choice>
        <mc:Fallback xmlns="">
          <p:pic>
            <p:nvPicPr>
              <p:cNvPr id="3553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99147" y="3189351"/>
                <a:ext cx="236119" cy="1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533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84738" y="3076575"/>
              <a:ext cx="695325" cy="415925"/>
            </p14:xfrm>
          </p:contentPart>
        </mc:Choice>
        <mc:Fallback xmlns="">
          <p:pic>
            <p:nvPicPr>
              <p:cNvPr id="35533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75371" y="3067196"/>
                <a:ext cx="714059" cy="434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5533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11488" y="3716338"/>
              <a:ext cx="284162" cy="344487"/>
            </p14:xfrm>
          </p:contentPart>
        </mc:Choice>
        <mc:Fallback xmlns="">
          <p:pic>
            <p:nvPicPr>
              <p:cNvPr id="35533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02112" y="3706979"/>
                <a:ext cx="302914" cy="3632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553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8913" y="3744913"/>
              <a:ext cx="268287" cy="101600"/>
            </p14:xfrm>
          </p:contentPart>
        </mc:Choice>
        <mc:Fallback xmlns="">
          <p:pic>
            <p:nvPicPr>
              <p:cNvPr id="3553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89537" y="3735579"/>
                <a:ext cx="287038" cy="1202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5533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5175" y="3675063"/>
              <a:ext cx="750888" cy="392112"/>
            </p14:xfrm>
          </p:contentPart>
        </mc:Choice>
        <mc:Fallback xmlns="">
          <p:pic>
            <p:nvPicPr>
              <p:cNvPr id="35533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65811" y="3665649"/>
                <a:ext cx="769615" cy="410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5533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92763" y="3719513"/>
              <a:ext cx="236537" cy="182562"/>
            </p14:xfrm>
          </p:contentPart>
        </mc:Choice>
        <mc:Fallback xmlns="">
          <p:pic>
            <p:nvPicPr>
              <p:cNvPr id="35533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83331" y="3710242"/>
                <a:ext cx="255402" cy="201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5533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08688" y="3670300"/>
              <a:ext cx="703262" cy="382588"/>
            </p14:xfrm>
          </p:contentPart>
        </mc:Choice>
        <mc:Fallback xmlns="">
          <p:pic>
            <p:nvPicPr>
              <p:cNvPr id="35533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99349" y="3660889"/>
                <a:ext cx="721939" cy="401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5534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3563" y="4387850"/>
              <a:ext cx="301625" cy="365125"/>
            </p14:xfrm>
          </p:contentPart>
        </mc:Choice>
        <mc:Fallback xmlns="">
          <p:pic>
            <p:nvPicPr>
              <p:cNvPr id="35534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094205" y="4378479"/>
                <a:ext cx="320342" cy="383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5534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2525" y="4513263"/>
              <a:ext cx="192088" cy="76200"/>
            </p14:xfrm>
          </p:contentPart>
        </mc:Choice>
        <mc:Fallback xmlns="">
          <p:pic>
            <p:nvPicPr>
              <p:cNvPr id="35534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83172" y="4503873"/>
                <a:ext cx="210793" cy="94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534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4210050"/>
              <a:ext cx="2106612" cy="604838"/>
            </p14:xfrm>
          </p:contentPart>
        </mc:Choice>
        <mc:Fallback xmlns="">
          <p:pic>
            <p:nvPicPr>
              <p:cNvPr id="35534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462627" y="4200695"/>
                <a:ext cx="2125334" cy="6235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534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19900" y="4187825"/>
              <a:ext cx="2082800" cy="485775"/>
            </p14:xfrm>
          </p:contentPart>
        </mc:Choice>
        <mc:Fallback xmlns="">
          <p:pic>
            <p:nvPicPr>
              <p:cNvPr id="35534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810537" y="4178462"/>
                <a:ext cx="2101525" cy="50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5534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2038" y="4645025"/>
              <a:ext cx="700087" cy="355600"/>
            </p14:xfrm>
          </p:contentPart>
        </mc:Choice>
        <mc:Fallback xmlns="">
          <p:pic>
            <p:nvPicPr>
              <p:cNvPr id="35534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402665" y="4635591"/>
                <a:ext cx="718833" cy="374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5534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38575" y="5164138"/>
              <a:ext cx="157163" cy="84137"/>
            </p14:xfrm>
          </p:contentPart>
        </mc:Choice>
        <mc:Fallback xmlns="">
          <p:pic>
            <p:nvPicPr>
              <p:cNvPr id="35534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829160" y="5154709"/>
                <a:ext cx="175994" cy="1029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5534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9900" y="5219700"/>
              <a:ext cx="136525" cy="17463"/>
            </p14:xfrm>
          </p:contentPart>
        </mc:Choice>
        <mc:Fallback xmlns="">
          <p:pic>
            <p:nvPicPr>
              <p:cNvPr id="35534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270434" y="5209830"/>
                <a:ext cx="155456" cy="372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5534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3275" y="5046663"/>
              <a:ext cx="1255713" cy="355600"/>
            </p14:xfrm>
          </p:contentPart>
        </mc:Choice>
        <mc:Fallback xmlns="">
          <p:pic>
            <p:nvPicPr>
              <p:cNvPr id="35534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603915" y="5037277"/>
                <a:ext cx="1274433" cy="374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5534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35800" y="4541838"/>
              <a:ext cx="1933575" cy="96837"/>
            </p14:xfrm>
          </p:contentPart>
        </mc:Choice>
        <mc:Fallback xmlns="">
          <p:pic>
            <p:nvPicPr>
              <p:cNvPr id="35534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026433" y="4532582"/>
                <a:ext cx="1952309" cy="11535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altLang="en-US" sz="3200" dirty="0" smtClean="0"/>
              <a:t>Example</a:t>
            </a:r>
            <a:endParaRPr lang="en-US" altLang="en-US" sz="3200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1752600"/>
          </a:xfrm>
        </p:spPr>
        <p:txBody>
          <a:bodyPr/>
          <a:lstStyle/>
          <a:p>
            <a:r>
              <a:rPr lang="en-US" altLang="en-US" sz="2400" dirty="0"/>
              <a:t>A 75-kg man sits in the back of a 120-kg canoe that is at rest in a still pond. If the man begins to move forward in the canoe at 0.50 m/s relative to the shore, what happens to the canoe?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5430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35263" y="2900363"/>
              <a:ext cx="860425" cy="419100"/>
            </p14:xfrm>
          </p:contentPart>
        </mc:Choice>
        <mc:Fallback xmlns="">
          <p:pic>
            <p:nvPicPr>
              <p:cNvPr id="35430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5899" y="2890953"/>
                <a:ext cx="879153" cy="4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543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87925" y="3040063"/>
              <a:ext cx="236538" cy="82550"/>
            </p14:xfrm>
          </p:contentPart>
        </mc:Choice>
        <mc:Fallback xmlns="">
          <p:pic>
            <p:nvPicPr>
              <p:cNvPr id="3543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78493" y="3030691"/>
                <a:ext cx="255403" cy="101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431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38913" y="2857500"/>
              <a:ext cx="1117600" cy="304800"/>
            </p14:xfrm>
          </p:contentPart>
        </mc:Choice>
        <mc:Fallback xmlns="">
          <p:pic>
            <p:nvPicPr>
              <p:cNvPr id="35431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29537" y="2848133"/>
                <a:ext cx="1136353" cy="323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5431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65463" y="3427413"/>
              <a:ext cx="293687" cy="309562"/>
            </p14:xfrm>
          </p:contentPart>
        </mc:Choice>
        <mc:Fallback xmlns="">
          <p:pic>
            <p:nvPicPr>
              <p:cNvPr id="35431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56128" y="3417999"/>
                <a:ext cx="312357" cy="3283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5431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29050" y="3576638"/>
              <a:ext cx="214313" cy="76200"/>
            </p14:xfrm>
          </p:contentPart>
        </mc:Choice>
        <mc:Fallback xmlns="">
          <p:pic>
            <p:nvPicPr>
              <p:cNvPr id="35431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19638" y="3567293"/>
                <a:ext cx="233138" cy="948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5431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1813" y="3489325"/>
              <a:ext cx="728662" cy="339725"/>
            </p14:xfrm>
          </p:contentPart>
        </mc:Choice>
        <mc:Fallback xmlns="">
          <p:pic>
            <p:nvPicPr>
              <p:cNvPr id="35431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32434" y="3479938"/>
                <a:ext cx="747420" cy="358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5431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7013" y="3482975"/>
              <a:ext cx="185737" cy="128588"/>
            </p14:xfrm>
          </p:contentPart>
        </mc:Choice>
        <mc:Fallback xmlns="">
          <p:pic>
            <p:nvPicPr>
              <p:cNvPr id="35431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97581" y="3473584"/>
                <a:ext cx="204601" cy="147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5431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75325" y="3473450"/>
              <a:ext cx="688975" cy="342900"/>
            </p14:xfrm>
          </p:contentPart>
        </mc:Choice>
        <mc:Fallback xmlns="">
          <p:pic>
            <p:nvPicPr>
              <p:cNvPr id="35431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765961" y="3464095"/>
                <a:ext cx="707703" cy="3616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5431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5000" y="4062413"/>
              <a:ext cx="384175" cy="387350"/>
            </p14:xfrm>
          </p:contentPart>
        </mc:Choice>
        <mc:Fallback xmlns="">
          <p:pic>
            <p:nvPicPr>
              <p:cNvPr id="35431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165665" y="4053053"/>
                <a:ext cx="402845" cy="4060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5431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16350" y="3851275"/>
              <a:ext cx="3960813" cy="817563"/>
            </p14:xfrm>
          </p:contentPart>
        </mc:Choice>
        <mc:Fallback xmlns="">
          <p:pic>
            <p:nvPicPr>
              <p:cNvPr id="35431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806991" y="3841923"/>
                <a:ext cx="3979530" cy="8362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431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97625" y="4354513"/>
              <a:ext cx="762000" cy="239712"/>
            </p14:xfrm>
          </p:contentPart>
        </mc:Choice>
        <mc:Fallback xmlns="">
          <p:pic>
            <p:nvPicPr>
              <p:cNvPr id="35431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88275" y="4345169"/>
                <a:ext cx="780699" cy="2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431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0413" y="5006975"/>
              <a:ext cx="269875" cy="288925"/>
            </p14:xfrm>
          </p:contentPart>
        </mc:Choice>
        <mc:Fallback xmlns="">
          <p:pic>
            <p:nvPicPr>
              <p:cNvPr id="35431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291057" y="4997608"/>
                <a:ext cx="288586" cy="307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5432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0475" y="4995863"/>
              <a:ext cx="1000125" cy="250825"/>
            </p14:xfrm>
          </p:contentPart>
        </mc:Choice>
        <mc:Fallback xmlns="">
          <p:pic>
            <p:nvPicPr>
              <p:cNvPr id="35432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791108" y="4986466"/>
                <a:ext cx="1018859" cy="269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5432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22850" y="5006975"/>
              <a:ext cx="412750" cy="288925"/>
            </p14:xfrm>
          </p:contentPart>
        </mc:Choice>
        <mc:Fallback xmlns="">
          <p:pic>
            <p:nvPicPr>
              <p:cNvPr id="35432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013486" y="4997573"/>
                <a:ext cx="431479" cy="3077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5432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7725" y="4297363"/>
              <a:ext cx="1814513" cy="87312"/>
            </p14:xfrm>
          </p:contentPart>
        </mc:Choice>
        <mc:Fallback xmlns="">
          <p:pic>
            <p:nvPicPr>
              <p:cNvPr id="35432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918368" y="4287825"/>
                <a:ext cx="1833227" cy="10638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altLang="en-US" sz="3200"/>
              <a:t>Sample Problem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1828800"/>
          </a:xfrm>
        </p:spPr>
        <p:txBody>
          <a:bodyPr/>
          <a:lstStyle/>
          <a:p>
            <a:r>
              <a:rPr lang="en-US" altLang="en-US" sz="2400" dirty="0" smtClean="0"/>
              <a:t>A firecracker is placed in a pumpkin which explodes into exactly two pieces.  The first piece has a mass of 2.2 kg and flies due east at 26 m/s.  The second chunk heads due west at 34 m/s.  What was the initial mass of the pumpkin?</a:t>
            </a:r>
            <a:endParaRPr lang="en-US" altLang="en-US" sz="2400" dirty="0"/>
          </a:p>
          <a:p>
            <a:endParaRPr lang="en-US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50006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Collisions</a:t>
            </a:r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When two moving objects make contact with each other, they undergo a </a:t>
            </a:r>
            <a:r>
              <a:rPr lang="en-US" altLang="en-US" sz="2800" dirty="0">
                <a:solidFill>
                  <a:srgbClr val="F01276"/>
                </a:solidFill>
              </a:rPr>
              <a:t>collision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Conservation of momentum is used to analyze all collisions.</a:t>
            </a:r>
          </a:p>
          <a:p>
            <a:r>
              <a:rPr lang="en-US" altLang="en-US" sz="2800" dirty="0"/>
              <a:t>Newton’s Third Law is also useful. It tells us that the force exerted by body A on body B in a collision is equal and opposite to the force exerted on body B by body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0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Collision Types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Elastic collisions</a:t>
            </a:r>
          </a:p>
          <a:p>
            <a:pPr lvl="1"/>
            <a:r>
              <a:rPr lang="en-US" altLang="en-US" sz="2400" dirty="0"/>
              <a:t>Also called “hard” collisions</a:t>
            </a:r>
          </a:p>
          <a:p>
            <a:pPr lvl="1"/>
            <a:r>
              <a:rPr lang="en-US" altLang="en-US" sz="2400" dirty="0"/>
              <a:t>No deformation occurs, no kinetic energy lost</a:t>
            </a:r>
          </a:p>
          <a:p>
            <a:r>
              <a:rPr lang="en-US" altLang="en-US" sz="2800" dirty="0"/>
              <a:t>Inelastic collisions</a:t>
            </a:r>
          </a:p>
          <a:p>
            <a:pPr lvl="1"/>
            <a:r>
              <a:rPr lang="en-US" altLang="en-US" sz="2400" dirty="0"/>
              <a:t>Deformation occurs, kinetic energy is lost</a:t>
            </a:r>
          </a:p>
          <a:p>
            <a:r>
              <a:rPr lang="en-US" altLang="en-US" sz="2800" dirty="0"/>
              <a:t>Perfectly Inelastic (stick together)</a:t>
            </a:r>
          </a:p>
          <a:p>
            <a:pPr lvl="1"/>
            <a:r>
              <a:rPr lang="en-US" altLang="en-US" sz="2400" dirty="0"/>
              <a:t>Objects stick together and become one object</a:t>
            </a:r>
          </a:p>
          <a:p>
            <a:pPr lvl="1"/>
            <a:r>
              <a:rPr lang="en-US" altLang="en-US" sz="2400" dirty="0"/>
              <a:t>Deformation occurs, kinetic energy is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2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uiExpand="1" build="p" bldLvl="2" autoUpdateAnimBg="0"/>
    </p:bldLst>
  </p:timing>
</p:sld>
</file>

<file path=ppt/theme/theme1.xml><?xml version="1.0" encoding="utf-8"?>
<a:theme xmlns:a="http://schemas.openxmlformats.org/drawingml/2006/main" name="Neon Frame">
  <a:themeElements>
    <a:clrScheme name="Neon Fram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Neon Fra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Neon Fram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Neon Fra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GraphMaster">
  <a:themeElements>
    <a:clrScheme name="Neon Fram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Neon Fra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8079</TotalTime>
  <Words>704</Words>
  <Application>Microsoft Office PowerPoint</Application>
  <PresentationFormat>On-screen Show (4:3)</PresentationFormat>
  <Paragraphs>83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Comic Sans MS</vt:lpstr>
      <vt:lpstr>Symbol</vt:lpstr>
      <vt:lpstr>Times</vt:lpstr>
      <vt:lpstr>Neon Frame</vt:lpstr>
      <vt:lpstr>Default Design</vt:lpstr>
      <vt:lpstr>iRespondQuestionMaster</vt:lpstr>
      <vt:lpstr>iRespondGraphMaster</vt:lpstr>
      <vt:lpstr>Law of Conservation of Momentum</vt:lpstr>
      <vt:lpstr>Law of Conservation of Momentum</vt:lpstr>
      <vt:lpstr>So when is momentum conserved</vt:lpstr>
      <vt:lpstr>Explosions</vt:lpstr>
      <vt:lpstr>Sample problem</vt:lpstr>
      <vt:lpstr>Example</vt:lpstr>
      <vt:lpstr>Sample Problem</vt:lpstr>
      <vt:lpstr>Collisions</vt:lpstr>
      <vt:lpstr>Collision Types</vt:lpstr>
      <vt:lpstr>Sample Problem</vt:lpstr>
      <vt:lpstr>Sample Problem</vt:lpstr>
      <vt:lpstr>Sample problem</vt:lpstr>
      <vt:lpstr>Example</vt:lpstr>
      <vt:lpstr>2D-Collisions</vt:lpstr>
      <vt:lpstr>Sample problem</vt:lpstr>
      <vt:lpstr>Ballistics Pendulum</vt:lpstr>
      <vt:lpstr>Example</vt:lpstr>
    </vt:vector>
  </TitlesOfParts>
  <Company>Synergistic Applications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Peggy Bertrand</dc:creator>
  <cp:lastModifiedBy>Susan Ryan</cp:lastModifiedBy>
  <cp:revision>346</cp:revision>
  <cp:lastPrinted>2000-10-16T12:30:22Z</cp:lastPrinted>
  <dcterms:created xsi:type="dcterms:W3CDTF">1998-10-02T03:33:55Z</dcterms:created>
  <dcterms:modified xsi:type="dcterms:W3CDTF">2017-12-26T18:05:36Z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