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7" r:id="rId1"/>
    <p:sldMasterId id="2147483693" r:id="rId2"/>
    <p:sldMasterId id="2147483705" r:id="rId3"/>
  </p:sldMasterIdLst>
  <p:notesMasterIdLst>
    <p:notesMasterId r:id="rId17"/>
  </p:notesMasterIdLst>
  <p:sldIdLst>
    <p:sldId id="423" r:id="rId4"/>
    <p:sldId id="546" r:id="rId5"/>
    <p:sldId id="454" r:id="rId6"/>
    <p:sldId id="470" r:id="rId7"/>
    <p:sldId id="467" r:id="rId8"/>
    <p:sldId id="469" r:id="rId9"/>
    <p:sldId id="543" r:id="rId10"/>
    <p:sldId id="460" r:id="rId11"/>
    <p:sldId id="541" r:id="rId12"/>
    <p:sldId id="408" r:id="rId13"/>
    <p:sldId id="547" r:id="rId14"/>
    <p:sldId id="539" r:id="rId15"/>
    <p:sldId id="540" r:id="rId16"/>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80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1" autoAdjust="0"/>
    <p:restoredTop sz="94595" autoAdjust="0"/>
  </p:normalViewPr>
  <p:slideViewPr>
    <p:cSldViewPr>
      <p:cViewPr varScale="1">
        <p:scale>
          <a:sx n="59" d="100"/>
          <a:sy n="59" d="100"/>
        </p:scale>
        <p:origin x="84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a:defRPr sz="1300" smtClean="0">
                <a:latin typeface="Comic Sans MS" pitchFamily="66" charset="0"/>
              </a:defRPr>
            </a:lvl1pPr>
          </a:lstStyle>
          <a:p>
            <a:pPr>
              <a:defRPr/>
            </a:pPr>
            <a:endParaRPr lang="en-US" altLang="en-US"/>
          </a:p>
        </p:txBody>
      </p:sp>
      <p:sp>
        <p:nvSpPr>
          <p:cNvPr id="14339" name="Rectangle 3"/>
          <p:cNvSpPr>
            <a:spLocks noGrp="1" noChangeArrowheads="1"/>
          </p:cNvSpPr>
          <p:nvPr>
            <p:ph type="dt" idx="1"/>
          </p:nvPr>
        </p:nvSpPr>
        <p:spPr bwMode="auto">
          <a:xfrm>
            <a:off x="4144963" y="0"/>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a:defRPr sz="1300" smtClean="0">
                <a:latin typeface="Comic Sans MS" pitchFamily="66" charset="0"/>
              </a:defRPr>
            </a:lvl1pPr>
          </a:lstStyle>
          <a:p>
            <a:pPr>
              <a:defRPr/>
            </a:pPr>
            <a:endParaRPr lang="en-US" altLang="en-US"/>
          </a:p>
        </p:txBody>
      </p:sp>
      <p:sp>
        <p:nvSpPr>
          <p:cNvPr id="12595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974725" y="4560888"/>
            <a:ext cx="5365750"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14342" name="Rectangle 6"/>
          <p:cNvSpPr>
            <a:spLocks noGrp="1" noChangeArrowheads="1"/>
          </p:cNvSpPr>
          <p:nvPr>
            <p:ph type="ftr" sz="quarter" idx="4"/>
          </p:nvPr>
        </p:nvSpPr>
        <p:spPr bwMode="auto">
          <a:xfrm>
            <a:off x="0" y="9121775"/>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a:defRPr sz="1300" smtClean="0">
                <a:latin typeface="Comic Sans MS" pitchFamily="66" charset="0"/>
              </a:defRPr>
            </a:lvl1pPr>
          </a:lstStyle>
          <a:p>
            <a:pPr>
              <a:defRPr/>
            </a:pPr>
            <a:endParaRPr lang="en-US" altLang="en-US"/>
          </a:p>
        </p:txBody>
      </p:sp>
      <p:sp>
        <p:nvSpPr>
          <p:cNvPr id="14343" name="Rectangle 7"/>
          <p:cNvSpPr>
            <a:spLocks noGrp="1" noChangeArrowheads="1"/>
          </p:cNvSpPr>
          <p:nvPr>
            <p:ph type="sldNum" sz="quarter" idx="5"/>
          </p:nvPr>
        </p:nvSpPr>
        <p:spPr bwMode="auto">
          <a:xfrm>
            <a:off x="4144963" y="9121775"/>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a:defRPr sz="1300" smtClean="0">
                <a:latin typeface="Comic Sans MS" pitchFamily="66" charset="0"/>
              </a:defRPr>
            </a:lvl1pPr>
          </a:lstStyle>
          <a:p>
            <a:pPr>
              <a:defRPr/>
            </a:pPr>
            <a:fld id="{9DAB068F-F208-4E4F-9E34-B05340828858}" type="slidenum">
              <a:rPr lang="en-US" altLang="en-US"/>
              <a:pPr>
                <a:defRPr/>
              </a:pPr>
              <a:t>‹#›</a:t>
            </a:fld>
            <a:endParaRPr lang="en-US" altLang="en-US"/>
          </a:p>
        </p:txBody>
      </p:sp>
    </p:spTree>
    <p:extLst>
      <p:ext uri="{BB962C8B-B14F-4D97-AF65-F5344CB8AC3E}">
        <p14:creationId xmlns:p14="http://schemas.microsoft.com/office/powerpoint/2010/main" val="8294351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omic Sans MS" pitchFamily="66" charset="0"/>
        <a:ea typeface="+mn-ea"/>
        <a:cs typeface="+mn-cs"/>
      </a:defRPr>
    </a:lvl1pPr>
    <a:lvl2pPr marL="457200" algn="l" rtl="0" eaLnBrk="0" fontAlgn="base" hangingPunct="0">
      <a:spcBef>
        <a:spcPct val="30000"/>
      </a:spcBef>
      <a:spcAft>
        <a:spcPct val="0"/>
      </a:spcAft>
      <a:defRPr sz="1200" kern="1200">
        <a:solidFill>
          <a:schemeClr val="tx1"/>
        </a:solidFill>
        <a:latin typeface="Comic Sans MS" pitchFamily="66" charset="0"/>
        <a:ea typeface="+mn-ea"/>
        <a:cs typeface="+mn-cs"/>
      </a:defRPr>
    </a:lvl2pPr>
    <a:lvl3pPr marL="914400" algn="l" rtl="0" eaLnBrk="0" fontAlgn="base" hangingPunct="0">
      <a:spcBef>
        <a:spcPct val="30000"/>
      </a:spcBef>
      <a:spcAft>
        <a:spcPct val="0"/>
      </a:spcAft>
      <a:defRPr sz="1200" kern="1200">
        <a:solidFill>
          <a:schemeClr val="tx1"/>
        </a:solidFill>
        <a:latin typeface="Comic Sans MS" pitchFamily="66" charset="0"/>
        <a:ea typeface="+mn-ea"/>
        <a:cs typeface="+mn-cs"/>
      </a:defRPr>
    </a:lvl3pPr>
    <a:lvl4pPr marL="1371600" algn="l" rtl="0" eaLnBrk="0" fontAlgn="base" hangingPunct="0">
      <a:spcBef>
        <a:spcPct val="30000"/>
      </a:spcBef>
      <a:spcAft>
        <a:spcPct val="0"/>
      </a:spcAft>
      <a:defRPr sz="1200" kern="1200">
        <a:solidFill>
          <a:schemeClr val="tx1"/>
        </a:solidFill>
        <a:latin typeface="Comic Sans MS" pitchFamily="66" charset="0"/>
        <a:ea typeface="+mn-ea"/>
        <a:cs typeface="+mn-cs"/>
      </a:defRPr>
    </a:lvl4pPr>
    <a:lvl5pPr marL="1828800" algn="l" rtl="0" eaLnBrk="0" fontAlgn="base" hangingPunct="0">
      <a:spcBef>
        <a:spcPct val="30000"/>
      </a:spcBef>
      <a:spcAft>
        <a:spcPct val="0"/>
      </a:spcAft>
      <a:defRPr sz="1200" kern="1200">
        <a:solidFill>
          <a:schemeClr val="tx1"/>
        </a:solidFill>
        <a:latin typeface="Comic Sans MS" pitchFamily="6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lvl1pPr defTabSz="966788">
              <a:defRPr>
                <a:solidFill>
                  <a:schemeClr val="tx1"/>
                </a:solidFill>
                <a:latin typeface="Arial" charset="0"/>
              </a:defRPr>
            </a:lvl1pPr>
            <a:lvl2pPr marL="742950" indent="-285750" defTabSz="966788">
              <a:defRPr>
                <a:solidFill>
                  <a:schemeClr val="tx1"/>
                </a:solidFill>
                <a:latin typeface="Arial" charset="0"/>
              </a:defRPr>
            </a:lvl2pPr>
            <a:lvl3pPr marL="1143000" indent="-228600" defTabSz="966788">
              <a:defRPr>
                <a:solidFill>
                  <a:schemeClr val="tx1"/>
                </a:solidFill>
                <a:latin typeface="Arial" charset="0"/>
              </a:defRPr>
            </a:lvl3pPr>
            <a:lvl4pPr marL="1600200" indent="-228600" defTabSz="966788">
              <a:defRPr>
                <a:solidFill>
                  <a:schemeClr val="tx1"/>
                </a:solidFill>
                <a:latin typeface="Arial" charset="0"/>
              </a:defRPr>
            </a:lvl4pPr>
            <a:lvl5pPr marL="2057400" indent="-228600" defTabSz="966788">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fld id="{7E9E99B1-6C89-47E7-B313-C80552A54EB8}" type="slidenum">
              <a:rPr lang="en-US" altLang="en-US">
                <a:latin typeface="Comic Sans MS" pitchFamily="66" charset="0"/>
              </a:rPr>
              <a:pPr/>
              <a:t>1</a:t>
            </a:fld>
            <a:endParaRPr lang="en-US" altLang="en-US">
              <a:latin typeface="Comic Sans MS" pitchFamily="66"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554409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lvl1pPr defTabSz="966788">
              <a:defRPr>
                <a:solidFill>
                  <a:schemeClr val="tx1"/>
                </a:solidFill>
                <a:latin typeface="Arial" charset="0"/>
              </a:defRPr>
            </a:lvl1pPr>
            <a:lvl2pPr marL="742950" indent="-285750" defTabSz="966788">
              <a:defRPr>
                <a:solidFill>
                  <a:schemeClr val="tx1"/>
                </a:solidFill>
                <a:latin typeface="Arial" charset="0"/>
              </a:defRPr>
            </a:lvl2pPr>
            <a:lvl3pPr marL="1143000" indent="-228600" defTabSz="966788">
              <a:defRPr>
                <a:solidFill>
                  <a:schemeClr val="tx1"/>
                </a:solidFill>
                <a:latin typeface="Arial" charset="0"/>
              </a:defRPr>
            </a:lvl3pPr>
            <a:lvl4pPr marL="1600200" indent="-228600" defTabSz="966788">
              <a:defRPr>
                <a:solidFill>
                  <a:schemeClr val="tx1"/>
                </a:solidFill>
                <a:latin typeface="Arial" charset="0"/>
              </a:defRPr>
            </a:lvl4pPr>
            <a:lvl5pPr marL="2057400" indent="-228600" defTabSz="966788">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fld id="{99E38397-EA3A-41CB-AE15-1DB2E3F57ABB}" type="slidenum">
              <a:rPr lang="en-US" altLang="en-US">
                <a:latin typeface="Comic Sans MS" pitchFamily="66" charset="0"/>
              </a:rPr>
              <a:pPr/>
              <a:t>3</a:t>
            </a:fld>
            <a:endParaRPr lang="en-US" altLang="en-US">
              <a:latin typeface="Comic Sans MS" pitchFamily="66"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525251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lvl1pPr defTabSz="966788">
              <a:defRPr>
                <a:solidFill>
                  <a:schemeClr val="tx1"/>
                </a:solidFill>
                <a:latin typeface="Arial" charset="0"/>
              </a:defRPr>
            </a:lvl1pPr>
            <a:lvl2pPr marL="742950" indent="-285750" defTabSz="966788">
              <a:defRPr>
                <a:solidFill>
                  <a:schemeClr val="tx1"/>
                </a:solidFill>
                <a:latin typeface="Arial" charset="0"/>
              </a:defRPr>
            </a:lvl2pPr>
            <a:lvl3pPr marL="1143000" indent="-228600" defTabSz="966788">
              <a:defRPr>
                <a:solidFill>
                  <a:schemeClr val="tx1"/>
                </a:solidFill>
                <a:latin typeface="Arial" charset="0"/>
              </a:defRPr>
            </a:lvl3pPr>
            <a:lvl4pPr marL="1600200" indent="-228600" defTabSz="966788">
              <a:defRPr>
                <a:solidFill>
                  <a:schemeClr val="tx1"/>
                </a:solidFill>
                <a:latin typeface="Arial" charset="0"/>
              </a:defRPr>
            </a:lvl4pPr>
            <a:lvl5pPr marL="2057400" indent="-228600" defTabSz="966788">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fld id="{303BE4AC-40FE-446C-B169-4033C3509D79}" type="slidenum">
              <a:rPr lang="en-US" altLang="en-US">
                <a:latin typeface="Comic Sans MS" pitchFamily="66" charset="0"/>
              </a:rPr>
              <a:pPr/>
              <a:t>4</a:t>
            </a:fld>
            <a:endParaRPr lang="en-US" altLang="en-US">
              <a:latin typeface="Comic Sans MS" pitchFamily="66"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846200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lvl1pPr defTabSz="966788">
              <a:defRPr>
                <a:solidFill>
                  <a:schemeClr val="tx1"/>
                </a:solidFill>
                <a:latin typeface="Arial" charset="0"/>
              </a:defRPr>
            </a:lvl1pPr>
            <a:lvl2pPr marL="742950" indent="-285750" defTabSz="966788">
              <a:defRPr>
                <a:solidFill>
                  <a:schemeClr val="tx1"/>
                </a:solidFill>
                <a:latin typeface="Arial" charset="0"/>
              </a:defRPr>
            </a:lvl2pPr>
            <a:lvl3pPr marL="1143000" indent="-228600" defTabSz="966788">
              <a:defRPr>
                <a:solidFill>
                  <a:schemeClr val="tx1"/>
                </a:solidFill>
                <a:latin typeface="Arial" charset="0"/>
              </a:defRPr>
            </a:lvl3pPr>
            <a:lvl4pPr marL="1600200" indent="-228600" defTabSz="966788">
              <a:defRPr>
                <a:solidFill>
                  <a:schemeClr val="tx1"/>
                </a:solidFill>
                <a:latin typeface="Arial" charset="0"/>
              </a:defRPr>
            </a:lvl4pPr>
            <a:lvl5pPr marL="2057400" indent="-228600" defTabSz="966788">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fld id="{5ECCDD35-CDAB-4FC1-8ED2-1CB31D0109C0}" type="slidenum">
              <a:rPr lang="en-US" altLang="en-US">
                <a:latin typeface="Comic Sans MS" pitchFamily="66" charset="0"/>
              </a:rPr>
              <a:pPr/>
              <a:t>5</a:t>
            </a:fld>
            <a:endParaRPr lang="en-US" altLang="en-US">
              <a:latin typeface="Comic Sans MS" pitchFamily="66" charset="0"/>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034277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lvl1pPr defTabSz="966788">
              <a:defRPr>
                <a:solidFill>
                  <a:schemeClr val="tx1"/>
                </a:solidFill>
                <a:latin typeface="Arial" charset="0"/>
              </a:defRPr>
            </a:lvl1pPr>
            <a:lvl2pPr marL="742950" indent="-285750" defTabSz="966788">
              <a:defRPr>
                <a:solidFill>
                  <a:schemeClr val="tx1"/>
                </a:solidFill>
                <a:latin typeface="Arial" charset="0"/>
              </a:defRPr>
            </a:lvl2pPr>
            <a:lvl3pPr marL="1143000" indent="-228600" defTabSz="966788">
              <a:defRPr>
                <a:solidFill>
                  <a:schemeClr val="tx1"/>
                </a:solidFill>
                <a:latin typeface="Arial" charset="0"/>
              </a:defRPr>
            </a:lvl3pPr>
            <a:lvl4pPr marL="1600200" indent="-228600" defTabSz="966788">
              <a:defRPr>
                <a:solidFill>
                  <a:schemeClr val="tx1"/>
                </a:solidFill>
                <a:latin typeface="Arial" charset="0"/>
              </a:defRPr>
            </a:lvl4pPr>
            <a:lvl5pPr marL="2057400" indent="-228600" defTabSz="966788">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fld id="{E5DF40D8-25B2-4BE9-8964-ACB4F2F9B3C5}" type="slidenum">
              <a:rPr lang="en-US" altLang="en-US">
                <a:latin typeface="Comic Sans MS" pitchFamily="66" charset="0"/>
              </a:rPr>
              <a:pPr/>
              <a:t>6</a:t>
            </a:fld>
            <a:endParaRPr lang="en-US" altLang="en-US">
              <a:latin typeface="Comic Sans MS" pitchFamily="66"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229989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lvl1pPr defTabSz="966788">
              <a:defRPr>
                <a:solidFill>
                  <a:schemeClr val="tx1"/>
                </a:solidFill>
                <a:latin typeface="Arial" charset="0"/>
              </a:defRPr>
            </a:lvl1pPr>
            <a:lvl2pPr marL="742950" indent="-285750" defTabSz="966788">
              <a:defRPr>
                <a:solidFill>
                  <a:schemeClr val="tx1"/>
                </a:solidFill>
                <a:latin typeface="Arial" charset="0"/>
              </a:defRPr>
            </a:lvl2pPr>
            <a:lvl3pPr marL="1143000" indent="-228600" defTabSz="966788">
              <a:defRPr>
                <a:solidFill>
                  <a:schemeClr val="tx1"/>
                </a:solidFill>
                <a:latin typeface="Arial" charset="0"/>
              </a:defRPr>
            </a:lvl3pPr>
            <a:lvl4pPr marL="1600200" indent="-228600" defTabSz="966788">
              <a:defRPr>
                <a:solidFill>
                  <a:schemeClr val="tx1"/>
                </a:solidFill>
                <a:latin typeface="Arial" charset="0"/>
              </a:defRPr>
            </a:lvl4pPr>
            <a:lvl5pPr marL="2057400" indent="-228600" defTabSz="966788">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fld id="{65EB8CAA-DAF6-48C9-B318-C1BCDCFA15A2}" type="slidenum">
              <a:rPr lang="en-US" altLang="en-US">
                <a:latin typeface="Comic Sans MS" pitchFamily="66" charset="0"/>
              </a:rPr>
              <a:pPr/>
              <a:t>8</a:t>
            </a:fld>
            <a:endParaRPr lang="en-US" altLang="en-US">
              <a:latin typeface="Comic Sans MS" pitchFamily="66" charset="0"/>
            </a:endParaRPr>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4243454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lvl1pPr defTabSz="966788">
              <a:defRPr>
                <a:solidFill>
                  <a:schemeClr val="tx1"/>
                </a:solidFill>
                <a:latin typeface="Arial" charset="0"/>
              </a:defRPr>
            </a:lvl1pPr>
            <a:lvl2pPr marL="742950" indent="-285750" defTabSz="966788">
              <a:defRPr>
                <a:solidFill>
                  <a:schemeClr val="tx1"/>
                </a:solidFill>
                <a:latin typeface="Arial" charset="0"/>
              </a:defRPr>
            </a:lvl2pPr>
            <a:lvl3pPr marL="1143000" indent="-228600" defTabSz="966788">
              <a:defRPr>
                <a:solidFill>
                  <a:schemeClr val="tx1"/>
                </a:solidFill>
                <a:latin typeface="Arial" charset="0"/>
              </a:defRPr>
            </a:lvl3pPr>
            <a:lvl4pPr marL="1600200" indent="-228600" defTabSz="966788">
              <a:defRPr>
                <a:solidFill>
                  <a:schemeClr val="tx1"/>
                </a:solidFill>
                <a:latin typeface="Arial" charset="0"/>
              </a:defRPr>
            </a:lvl4pPr>
            <a:lvl5pPr marL="2057400" indent="-228600" defTabSz="966788">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fld id="{173CEE71-2B97-4CD5-8872-92BC94E5B7FA}" type="slidenum">
              <a:rPr lang="en-US" altLang="en-US">
                <a:latin typeface="Comic Sans MS" pitchFamily="66" charset="0"/>
              </a:rPr>
              <a:pPr/>
              <a:t>10</a:t>
            </a:fld>
            <a:endParaRPr lang="en-US" altLang="en-US">
              <a:latin typeface="Comic Sans MS" pitchFamily="66" charset="0"/>
            </a:endParaRPr>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239170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gd name="T0" fmla="*/ 5758 w 5740"/>
                <a:gd name="T1" fmla="*/ 1632 h 4316"/>
                <a:gd name="T2" fmla="*/ 0 w 5740"/>
                <a:gd name="T3" fmla="*/ 1632 h 4316"/>
                <a:gd name="T4" fmla="*/ 0 w 5740"/>
                <a:gd name="T5" fmla="*/ 0 h 4316"/>
                <a:gd name="T6" fmla="*/ 5758 w 5740"/>
                <a:gd name="T7" fmla="*/ 0 h 4316"/>
                <a:gd name="T8" fmla="*/ 5758 w 5740"/>
                <a:gd name="T9" fmla="*/ 1632 h 4316"/>
                <a:gd name="T10" fmla="*/ 5758 w 5740"/>
                <a:gd name="T11" fmla="*/ 1632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62" name="Freeform 10"/>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63" name="Freeform 11"/>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64" name="Freeform 12"/>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65" name="Freeform 13"/>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66" name="Freeform 14"/>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7" name="Freeform 25"/>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8" name="Freeform 26"/>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9" name="Freeform 27"/>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50" name="Freeform 28"/>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51"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31"/>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54" name="Freeform 32"/>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55" name="Freeform 33"/>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56"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3" name="Freeform 37"/>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4" name="Freeform 38"/>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5" name="Freeform 39"/>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6" name="Freeform 40"/>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7" name="Freeform 41"/>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8" name="Freeform 42"/>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9" name="Freeform 43"/>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44"/>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1" name="Freeform 45"/>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2" name="Freeform 46"/>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gd name="T0" fmla="*/ 210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0 w 382"/>
                  <a:gd name="T19" fmla="*/ 96 h 96"/>
                  <a:gd name="T20" fmla="*/ 264 w 382"/>
                  <a:gd name="T21" fmla="*/ 90 h 96"/>
                  <a:gd name="T22" fmla="*/ 312 w 382"/>
                  <a:gd name="T23" fmla="*/ 84 h 96"/>
                  <a:gd name="T24" fmla="*/ 353 w 382"/>
                  <a:gd name="T25" fmla="*/ 66 h 96"/>
                  <a:gd name="T26" fmla="*/ 383 w 382"/>
                  <a:gd name="T27" fmla="*/ 42 h 96"/>
                  <a:gd name="T28" fmla="*/ 377 w 382"/>
                  <a:gd name="T29" fmla="*/ 42 h 96"/>
                  <a:gd name="T30" fmla="*/ 347 w 382"/>
                  <a:gd name="T31" fmla="*/ 66 h 96"/>
                  <a:gd name="T32" fmla="*/ 306 w 382"/>
                  <a:gd name="T33" fmla="*/ 78 h 96"/>
                  <a:gd name="T34" fmla="*/ 264 w 382"/>
                  <a:gd name="T35" fmla="*/ 90 h 96"/>
                  <a:gd name="T36" fmla="*/ 210 w 382"/>
                  <a:gd name="T37" fmla="*/ 96 h 96"/>
                  <a:gd name="T38" fmla="*/ 210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55"/>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56"/>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57"/>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58"/>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59"/>
              <p:cNvSpPr>
                <a:spLocks/>
              </p:cNvSpPr>
              <p:nvPr/>
            </p:nvSpPr>
            <p:spPr bwMode="hidden">
              <a:xfrm>
                <a:off x="5489" y="3042"/>
                <a:ext cx="186" cy="210"/>
              </a:xfrm>
              <a:custGeom>
                <a:avLst/>
                <a:gdLst>
                  <a:gd name="T0" fmla="*/ 0 w 185"/>
                  <a:gd name="T1" fmla="*/ 6 h 210"/>
                  <a:gd name="T2" fmla="*/ 66 w 185"/>
                  <a:gd name="T3" fmla="*/ 12 h 210"/>
                  <a:gd name="T4" fmla="*/ 120 w 185"/>
                  <a:gd name="T5" fmla="*/ 36 h 210"/>
                  <a:gd name="T6" fmla="*/ 156 w 185"/>
                  <a:gd name="T7" fmla="*/ 72 h 210"/>
                  <a:gd name="T8" fmla="*/ 162 w 185"/>
                  <a:gd name="T9" fmla="*/ 90 h 210"/>
                  <a:gd name="T10" fmla="*/ 168 w 185"/>
                  <a:gd name="T11" fmla="*/ 114 h 210"/>
                  <a:gd name="T12" fmla="*/ 162 w 185"/>
                  <a:gd name="T13" fmla="*/ 138 h 210"/>
                  <a:gd name="T14" fmla="*/ 150 w 185"/>
                  <a:gd name="T15" fmla="*/ 162 h 210"/>
                  <a:gd name="T16" fmla="*/ 120 w 185"/>
                  <a:gd name="T17" fmla="*/ 180 h 210"/>
                  <a:gd name="T18" fmla="*/ 90 w 185"/>
                  <a:gd name="T19" fmla="*/ 198 h 210"/>
                  <a:gd name="T20" fmla="*/ 97 w 185"/>
                  <a:gd name="T21" fmla="*/ 210 h 210"/>
                  <a:gd name="T22" fmla="*/ 132 w 185"/>
                  <a:gd name="T23" fmla="*/ 192 h 210"/>
                  <a:gd name="T24" fmla="*/ 162 w 185"/>
                  <a:gd name="T25" fmla="*/ 168 h 210"/>
                  <a:gd name="T26" fmla="*/ 180 w 185"/>
                  <a:gd name="T27" fmla="*/ 144 h 210"/>
                  <a:gd name="T28" fmla="*/ 186 w 185"/>
                  <a:gd name="T29" fmla="*/ 114 h 210"/>
                  <a:gd name="T30" fmla="*/ 180 w 185"/>
                  <a:gd name="T31" fmla="*/ 90 h 210"/>
                  <a:gd name="T32" fmla="*/ 174 w 185"/>
                  <a:gd name="T33" fmla="*/ 66 h 210"/>
                  <a:gd name="T34" fmla="*/ 156 w 185"/>
                  <a:gd name="T35" fmla="*/ 48 h 210"/>
                  <a:gd name="T36" fmla="*/ 132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60"/>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grpSp>
        </p:grpSp>
      </p:grpSp>
      <p:sp>
        <p:nvSpPr>
          <p:cNvPr id="375874" name="Rectangle 66"/>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altLang="en-US" noProof="0" smtClean="0"/>
              <a:t>Click to edit Master title style</a:t>
            </a:r>
          </a:p>
        </p:txBody>
      </p:sp>
      <p:sp>
        <p:nvSpPr>
          <p:cNvPr id="375875"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altLang="en-US" noProof="0" smtClean="0"/>
              <a:t>Click to edit Master subtitle style</a:t>
            </a:r>
          </a:p>
        </p:txBody>
      </p:sp>
      <p:sp>
        <p:nvSpPr>
          <p:cNvPr id="68" name="Rectangle 68"/>
          <p:cNvSpPr>
            <a:spLocks noGrp="1" noChangeArrowheads="1"/>
          </p:cNvSpPr>
          <p:nvPr>
            <p:ph type="dt" sz="quarter" idx="10"/>
          </p:nvPr>
        </p:nvSpPr>
        <p:spPr>
          <a:xfrm>
            <a:off x="457200" y="6248400"/>
            <a:ext cx="2133600" cy="457200"/>
          </a:xfrm>
        </p:spPr>
        <p:txBody>
          <a:bodyPr/>
          <a:lstStyle>
            <a:lvl1pPr>
              <a:defRPr smtClean="0"/>
            </a:lvl1pPr>
          </a:lstStyle>
          <a:p>
            <a:pPr>
              <a:defRPr/>
            </a:pPr>
            <a:endParaRPr lang="en-US" altLang="en-US"/>
          </a:p>
        </p:txBody>
      </p:sp>
      <p:sp>
        <p:nvSpPr>
          <p:cNvPr id="69" name="Rectangle 69"/>
          <p:cNvSpPr>
            <a:spLocks noGrp="1" noChangeArrowheads="1"/>
          </p:cNvSpPr>
          <p:nvPr>
            <p:ph type="ftr" sz="quarter" idx="11"/>
          </p:nvPr>
        </p:nvSpPr>
        <p:spPr>
          <a:xfrm>
            <a:off x="3124200" y="6248400"/>
            <a:ext cx="2895600" cy="457200"/>
          </a:xfrm>
        </p:spPr>
        <p:txBody>
          <a:bodyPr/>
          <a:lstStyle>
            <a:lvl1pPr>
              <a:defRPr smtClean="0"/>
            </a:lvl1pPr>
          </a:lstStyle>
          <a:p>
            <a:pPr>
              <a:defRPr/>
            </a:pPr>
            <a:endParaRPr lang="en-US" altLang="en-US"/>
          </a:p>
        </p:txBody>
      </p:sp>
      <p:sp>
        <p:nvSpPr>
          <p:cNvPr id="70" name="Rectangle 70"/>
          <p:cNvSpPr>
            <a:spLocks noGrp="1" noChangeArrowheads="1"/>
          </p:cNvSpPr>
          <p:nvPr>
            <p:ph type="sldNum" sz="quarter" idx="12"/>
          </p:nvPr>
        </p:nvSpPr>
        <p:spPr>
          <a:xfrm>
            <a:off x="6553200" y="6248400"/>
            <a:ext cx="2133600" cy="457200"/>
          </a:xfrm>
        </p:spPr>
        <p:txBody>
          <a:bodyPr/>
          <a:lstStyle>
            <a:lvl1pPr>
              <a:defRPr smtClean="0"/>
            </a:lvl1pPr>
          </a:lstStyle>
          <a:p>
            <a:pPr>
              <a:defRPr/>
            </a:pPr>
            <a:fld id="{C665FB2D-9E62-45FC-82B3-6C5953F29204}" type="slidenum">
              <a:rPr lang="en-US" altLang="en-US"/>
              <a:pPr>
                <a:defRPr/>
              </a:pPr>
              <a:t>‹#›</a:t>
            </a:fld>
            <a:endParaRPr lang="en-US" altLang="en-US"/>
          </a:p>
        </p:txBody>
      </p:sp>
    </p:spTree>
    <p:extLst>
      <p:ext uri="{BB962C8B-B14F-4D97-AF65-F5344CB8AC3E}">
        <p14:creationId xmlns:p14="http://schemas.microsoft.com/office/powerpoint/2010/main" val="1019274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1"/>
          <p:cNvSpPr>
            <a:spLocks noGrp="1" noChangeArrowheads="1"/>
          </p:cNvSpPr>
          <p:nvPr>
            <p:ph type="sldNum" sz="quarter" idx="12"/>
          </p:nvPr>
        </p:nvSpPr>
        <p:spPr>
          <a:ln/>
        </p:spPr>
        <p:txBody>
          <a:bodyPr/>
          <a:lstStyle>
            <a:lvl1pPr>
              <a:defRPr/>
            </a:lvl1pPr>
          </a:lstStyle>
          <a:p>
            <a:pPr>
              <a:defRPr/>
            </a:pPr>
            <a:fld id="{1181777F-7D7C-425A-9181-9840FAD46769}" type="slidenum">
              <a:rPr lang="en-US" altLang="en-US"/>
              <a:pPr>
                <a:defRPr/>
              </a:pPr>
              <a:t>‹#›</a:t>
            </a:fld>
            <a:endParaRPr lang="en-US" altLang="en-US"/>
          </a:p>
        </p:txBody>
      </p:sp>
    </p:spTree>
    <p:extLst>
      <p:ext uri="{BB962C8B-B14F-4D97-AF65-F5344CB8AC3E}">
        <p14:creationId xmlns:p14="http://schemas.microsoft.com/office/powerpoint/2010/main" val="2737297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1"/>
          <p:cNvSpPr>
            <a:spLocks noGrp="1" noChangeArrowheads="1"/>
          </p:cNvSpPr>
          <p:nvPr>
            <p:ph type="sldNum" sz="quarter" idx="12"/>
          </p:nvPr>
        </p:nvSpPr>
        <p:spPr>
          <a:ln/>
        </p:spPr>
        <p:txBody>
          <a:bodyPr/>
          <a:lstStyle>
            <a:lvl1pPr>
              <a:defRPr/>
            </a:lvl1pPr>
          </a:lstStyle>
          <a:p>
            <a:pPr>
              <a:defRPr/>
            </a:pPr>
            <a:fld id="{52D6129C-2044-4C52-9279-E210B8994A1A}" type="slidenum">
              <a:rPr lang="en-US" altLang="en-US"/>
              <a:pPr>
                <a:defRPr/>
              </a:pPr>
              <a:t>‹#›</a:t>
            </a:fld>
            <a:endParaRPr lang="en-US" altLang="en-US"/>
          </a:p>
        </p:txBody>
      </p:sp>
    </p:spTree>
    <p:extLst>
      <p:ext uri="{BB962C8B-B14F-4D97-AF65-F5344CB8AC3E}">
        <p14:creationId xmlns:p14="http://schemas.microsoft.com/office/powerpoint/2010/main" val="3735590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smtClean="0"/>
            </a:lvl1pPr>
          </a:lstStyle>
          <a:p>
            <a:pPr>
              <a:defRPr/>
            </a:pPr>
            <a:endParaRPr lang="en-US" alt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smtClean="0"/>
            </a:lvl1pPr>
          </a:lstStyle>
          <a:p>
            <a:pPr>
              <a:defRPr/>
            </a:pPr>
            <a:endParaRPr lang="en-US" alt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smtClean="0"/>
            </a:lvl1pPr>
          </a:lstStyle>
          <a:p>
            <a:pPr>
              <a:defRPr/>
            </a:pPr>
            <a:fld id="{F865EDA3-131D-4CCB-B4BE-4DA255C2594E}" type="slidenum">
              <a:rPr lang="en-US" altLang="en-US"/>
              <a:pPr>
                <a:defRPr/>
              </a:pPr>
              <a:t>‹#›</a:t>
            </a:fld>
            <a:endParaRPr lang="en-US" altLang="en-US"/>
          </a:p>
        </p:txBody>
      </p:sp>
    </p:spTree>
    <p:extLst>
      <p:ext uri="{BB962C8B-B14F-4D97-AF65-F5344CB8AC3E}">
        <p14:creationId xmlns:p14="http://schemas.microsoft.com/office/powerpoint/2010/main" val="1156766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smtClean="0"/>
            </a:lvl1pPr>
          </a:lstStyle>
          <a:p>
            <a:pPr>
              <a:defRPr/>
            </a:pPr>
            <a:endParaRPr lang="en-US" alt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smtClean="0"/>
            </a:lvl1pPr>
          </a:lstStyle>
          <a:p>
            <a:pPr>
              <a:defRPr/>
            </a:pPr>
            <a:endParaRPr lang="en-US" alt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smtClean="0"/>
            </a:lvl1pPr>
          </a:lstStyle>
          <a:p>
            <a:pPr>
              <a:defRPr/>
            </a:pPr>
            <a:fld id="{E52337C0-F463-4B39-AD54-5F0D6B34AFE7}" type="slidenum">
              <a:rPr lang="en-US" altLang="en-US"/>
              <a:pPr>
                <a:defRPr/>
              </a:pPr>
              <a:t>‹#›</a:t>
            </a:fld>
            <a:endParaRPr lang="en-US" altLang="en-US"/>
          </a:p>
        </p:txBody>
      </p:sp>
    </p:spTree>
    <p:extLst>
      <p:ext uri="{BB962C8B-B14F-4D97-AF65-F5344CB8AC3E}">
        <p14:creationId xmlns:p14="http://schemas.microsoft.com/office/powerpoint/2010/main" val="576618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smtClean="0"/>
            </a:lvl1pPr>
          </a:lstStyle>
          <a:p>
            <a:pPr>
              <a:defRPr/>
            </a:pPr>
            <a:endParaRPr lang="en-US" alt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smtClean="0"/>
            </a:lvl1pPr>
          </a:lstStyle>
          <a:p>
            <a:pPr>
              <a:defRPr/>
            </a:pPr>
            <a:endParaRPr lang="en-US" alt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smtClean="0"/>
            </a:lvl1pPr>
          </a:lstStyle>
          <a:p>
            <a:pPr>
              <a:defRPr/>
            </a:pPr>
            <a:fld id="{BEF60B5B-F364-43DD-BAF6-CF4E78269162}" type="slidenum">
              <a:rPr lang="en-US" altLang="en-US"/>
              <a:pPr>
                <a:defRPr/>
              </a:pPr>
              <a:t>‹#›</a:t>
            </a:fld>
            <a:endParaRPr lang="en-US" altLang="en-US"/>
          </a:p>
        </p:txBody>
      </p:sp>
    </p:spTree>
    <p:extLst>
      <p:ext uri="{BB962C8B-B14F-4D97-AF65-F5344CB8AC3E}">
        <p14:creationId xmlns:p14="http://schemas.microsoft.com/office/powerpoint/2010/main" val="2128154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a:prstGeom prst="rect">
            <a:avLst/>
          </a:prstGeom>
        </p:spPr>
        <p:txBody>
          <a:bodyPr/>
          <a:lstStyle>
            <a:lvl1pPr>
              <a:defRPr smtClean="0"/>
            </a:lvl1pPr>
          </a:lstStyle>
          <a:p>
            <a:pPr>
              <a:defRPr/>
            </a:pPr>
            <a:endParaRPr lang="en-US" altLang="en-US"/>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smtClean="0"/>
            </a:lvl1pPr>
          </a:lstStyle>
          <a:p>
            <a:pPr>
              <a:defRPr/>
            </a:pPr>
            <a:endParaRPr lang="en-US" altLang="en-US"/>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smtClean="0"/>
            </a:lvl1pPr>
          </a:lstStyle>
          <a:p>
            <a:pPr>
              <a:defRPr/>
            </a:pPr>
            <a:fld id="{433F2AFB-D549-4C0B-ADCC-1C1E7FDB988F}" type="slidenum">
              <a:rPr lang="en-US" altLang="en-US"/>
              <a:pPr>
                <a:defRPr/>
              </a:pPr>
              <a:t>‹#›</a:t>
            </a:fld>
            <a:endParaRPr lang="en-US" altLang="en-US"/>
          </a:p>
        </p:txBody>
      </p:sp>
    </p:spTree>
    <p:extLst>
      <p:ext uri="{BB962C8B-B14F-4D97-AF65-F5344CB8AC3E}">
        <p14:creationId xmlns:p14="http://schemas.microsoft.com/office/powerpoint/2010/main" val="9719189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smtClean="0"/>
            </a:lvl1pPr>
          </a:lstStyle>
          <a:p>
            <a:pPr>
              <a:defRPr/>
            </a:pPr>
            <a:endParaRPr lang="en-US" alt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smtClean="0"/>
            </a:lvl1pPr>
          </a:lstStyle>
          <a:p>
            <a:pPr>
              <a:defRPr/>
            </a:pPr>
            <a:endParaRPr lang="en-US" altLang="en-US"/>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smtClean="0"/>
            </a:lvl1pPr>
          </a:lstStyle>
          <a:p>
            <a:pPr>
              <a:defRPr/>
            </a:pPr>
            <a:fld id="{D6079929-67E1-4865-9D38-61E90D14EA82}" type="slidenum">
              <a:rPr lang="en-US" altLang="en-US"/>
              <a:pPr>
                <a:defRPr/>
              </a:pPr>
              <a:t>‹#›</a:t>
            </a:fld>
            <a:endParaRPr lang="en-US" altLang="en-US"/>
          </a:p>
        </p:txBody>
      </p:sp>
    </p:spTree>
    <p:extLst>
      <p:ext uri="{BB962C8B-B14F-4D97-AF65-F5344CB8AC3E}">
        <p14:creationId xmlns:p14="http://schemas.microsoft.com/office/powerpoint/2010/main" val="19825082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0"/>
          </a:xfrm>
          <a:prstGeom prst="rect">
            <a:avLst/>
          </a:prstGeom>
        </p:spPr>
        <p:txBody>
          <a:bodyPr/>
          <a:lstStyle>
            <a:lvl1pPr>
              <a:defRPr smtClean="0"/>
            </a:lvl1pPr>
          </a:lstStyle>
          <a:p>
            <a:pPr>
              <a:defRPr/>
            </a:pPr>
            <a:endParaRPr lang="en-US" altLang="en-US"/>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smtClean="0"/>
            </a:lvl1pPr>
          </a:lstStyle>
          <a:p>
            <a:pPr>
              <a:defRPr/>
            </a:pPr>
            <a:endParaRPr lang="en-US" altLang="en-US"/>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smtClean="0"/>
            </a:lvl1pPr>
          </a:lstStyle>
          <a:p>
            <a:pPr>
              <a:defRPr/>
            </a:pPr>
            <a:fld id="{4DC345F1-A99A-437C-A27E-C8BEE561FF47}" type="slidenum">
              <a:rPr lang="en-US" altLang="en-US"/>
              <a:pPr>
                <a:defRPr/>
              </a:pPr>
              <a:t>‹#›</a:t>
            </a:fld>
            <a:endParaRPr lang="en-US" altLang="en-US"/>
          </a:p>
        </p:txBody>
      </p:sp>
    </p:spTree>
    <p:extLst>
      <p:ext uri="{BB962C8B-B14F-4D97-AF65-F5344CB8AC3E}">
        <p14:creationId xmlns:p14="http://schemas.microsoft.com/office/powerpoint/2010/main" val="1930710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smtClean="0"/>
            </a:lvl1pPr>
          </a:lstStyle>
          <a:p>
            <a:pPr>
              <a:defRPr/>
            </a:pPr>
            <a:endParaRPr lang="en-US" alt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smtClean="0"/>
            </a:lvl1pPr>
          </a:lstStyle>
          <a:p>
            <a:pPr>
              <a:defRPr/>
            </a:pPr>
            <a:endParaRPr lang="en-US" alt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smtClean="0"/>
            </a:lvl1pPr>
          </a:lstStyle>
          <a:p>
            <a:pPr>
              <a:defRPr/>
            </a:pPr>
            <a:fld id="{196E6C6C-0C0A-4633-86B3-34211AFA9A0E}" type="slidenum">
              <a:rPr lang="en-US" altLang="en-US"/>
              <a:pPr>
                <a:defRPr/>
              </a:pPr>
              <a:t>‹#›</a:t>
            </a:fld>
            <a:endParaRPr lang="en-US" altLang="en-US"/>
          </a:p>
        </p:txBody>
      </p:sp>
    </p:spTree>
    <p:extLst>
      <p:ext uri="{BB962C8B-B14F-4D97-AF65-F5344CB8AC3E}">
        <p14:creationId xmlns:p14="http://schemas.microsoft.com/office/powerpoint/2010/main" val="11065017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smtClean="0"/>
            </a:lvl1pPr>
          </a:lstStyle>
          <a:p>
            <a:pPr>
              <a:defRPr/>
            </a:pPr>
            <a:endParaRPr lang="en-US" alt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smtClean="0"/>
            </a:lvl1pPr>
          </a:lstStyle>
          <a:p>
            <a:pPr>
              <a:defRPr/>
            </a:pPr>
            <a:endParaRPr lang="en-US" alt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smtClean="0"/>
            </a:lvl1pPr>
          </a:lstStyle>
          <a:p>
            <a:pPr>
              <a:defRPr/>
            </a:pPr>
            <a:fld id="{CC6396A6-8F07-4745-8AF3-E4362C407117}" type="slidenum">
              <a:rPr lang="en-US" altLang="en-US"/>
              <a:pPr>
                <a:defRPr/>
              </a:pPr>
              <a:t>‹#›</a:t>
            </a:fld>
            <a:endParaRPr lang="en-US" altLang="en-US"/>
          </a:p>
        </p:txBody>
      </p:sp>
    </p:spTree>
    <p:extLst>
      <p:ext uri="{BB962C8B-B14F-4D97-AF65-F5344CB8AC3E}">
        <p14:creationId xmlns:p14="http://schemas.microsoft.com/office/powerpoint/2010/main" val="3968459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1"/>
          <p:cNvSpPr>
            <a:spLocks noGrp="1" noChangeArrowheads="1"/>
          </p:cNvSpPr>
          <p:nvPr>
            <p:ph type="sldNum" sz="quarter" idx="12"/>
          </p:nvPr>
        </p:nvSpPr>
        <p:spPr>
          <a:ln/>
        </p:spPr>
        <p:txBody>
          <a:bodyPr/>
          <a:lstStyle>
            <a:lvl1pPr>
              <a:defRPr/>
            </a:lvl1pPr>
          </a:lstStyle>
          <a:p>
            <a:pPr>
              <a:defRPr/>
            </a:pPr>
            <a:fld id="{F428243F-E2AA-4B6F-B2FD-5ED98D8ACFCB}" type="slidenum">
              <a:rPr lang="en-US" altLang="en-US"/>
              <a:pPr>
                <a:defRPr/>
              </a:pPr>
              <a:t>‹#›</a:t>
            </a:fld>
            <a:endParaRPr lang="en-US" altLang="en-US"/>
          </a:p>
        </p:txBody>
      </p:sp>
    </p:spTree>
    <p:extLst>
      <p:ext uri="{BB962C8B-B14F-4D97-AF65-F5344CB8AC3E}">
        <p14:creationId xmlns:p14="http://schemas.microsoft.com/office/powerpoint/2010/main" val="4590720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smtClean="0"/>
            </a:lvl1pPr>
          </a:lstStyle>
          <a:p>
            <a:pPr>
              <a:defRPr/>
            </a:pPr>
            <a:endParaRPr lang="en-US" alt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smtClean="0"/>
            </a:lvl1pPr>
          </a:lstStyle>
          <a:p>
            <a:pPr>
              <a:defRPr/>
            </a:pPr>
            <a:endParaRPr lang="en-US" alt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smtClean="0"/>
            </a:lvl1pPr>
          </a:lstStyle>
          <a:p>
            <a:pPr>
              <a:defRPr/>
            </a:pPr>
            <a:fld id="{E5DB661E-8CA3-43FF-B09E-AF7E9C3AAE21}" type="slidenum">
              <a:rPr lang="en-US" altLang="en-US"/>
              <a:pPr>
                <a:defRPr/>
              </a:pPr>
              <a:t>‹#›</a:t>
            </a:fld>
            <a:endParaRPr lang="en-US" altLang="en-US"/>
          </a:p>
        </p:txBody>
      </p:sp>
    </p:spTree>
    <p:extLst>
      <p:ext uri="{BB962C8B-B14F-4D97-AF65-F5344CB8AC3E}">
        <p14:creationId xmlns:p14="http://schemas.microsoft.com/office/powerpoint/2010/main" val="4179161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483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smtClean="0"/>
            </a:lvl1pPr>
          </a:lstStyle>
          <a:p>
            <a:pPr>
              <a:defRPr/>
            </a:pPr>
            <a:endParaRPr lang="en-US" alt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smtClean="0"/>
            </a:lvl1pPr>
          </a:lstStyle>
          <a:p>
            <a:pPr>
              <a:defRPr/>
            </a:pPr>
            <a:endParaRPr lang="en-US" alt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smtClean="0"/>
            </a:lvl1pPr>
          </a:lstStyle>
          <a:p>
            <a:pPr>
              <a:defRPr/>
            </a:pPr>
            <a:fld id="{E1C9C595-9BB5-40B4-8123-63BC38F8190F}" type="slidenum">
              <a:rPr lang="en-US" altLang="en-US"/>
              <a:pPr>
                <a:defRPr/>
              </a:pPr>
              <a:t>‹#›</a:t>
            </a:fld>
            <a:endParaRPr lang="en-US" altLang="en-US"/>
          </a:p>
        </p:txBody>
      </p:sp>
    </p:spTree>
    <p:extLst>
      <p:ext uri="{BB962C8B-B14F-4D97-AF65-F5344CB8AC3E}">
        <p14:creationId xmlns:p14="http://schemas.microsoft.com/office/powerpoint/2010/main" val="1247693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smtClean="0"/>
            </a:lvl1pPr>
          </a:lstStyle>
          <a:p>
            <a:pPr>
              <a:defRPr/>
            </a:pPr>
            <a:endParaRPr lang="en-US" alt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smtClean="0"/>
            </a:lvl1pPr>
          </a:lstStyle>
          <a:p>
            <a:pPr>
              <a:defRPr/>
            </a:pPr>
            <a:endParaRPr lang="en-US" alt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smtClean="0"/>
            </a:lvl1pPr>
          </a:lstStyle>
          <a:p>
            <a:pPr>
              <a:defRPr/>
            </a:pPr>
            <a:fld id="{B6BED307-5D8A-48BD-8BA6-E5C01B0D45BB}" type="slidenum">
              <a:rPr lang="en-US" altLang="en-US"/>
              <a:pPr>
                <a:defRPr/>
              </a:pPr>
              <a:t>‹#›</a:t>
            </a:fld>
            <a:endParaRPr lang="en-US" altLang="en-US"/>
          </a:p>
        </p:txBody>
      </p:sp>
    </p:spTree>
    <p:extLst>
      <p:ext uri="{BB962C8B-B14F-4D97-AF65-F5344CB8AC3E}">
        <p14:creationId xmlns:p14="http://schemas.microsoft.com/office/powerpoint/2010/main" val="32168865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smtClean="0"/>
            </a:lvl1pPr>
          </a:lstStyle>
          <a:p>
            <a:pPr>
              <a:defRPr/>
            </a:pPr>
            <a:endParaRPr lang="en-US" alt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smtClean="0"/>
            </a:lvl1pPr>
          </a:lstStyle>
          <a:p>
            <a:pPr>
              <a:defRPr/>
            </a:pPr>
            <a:endParaRPr lang="en-US" alt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smtClean="0"/>
            </a:lvl1pPr>
          </a:lstStyle>
          <a:p>
            <a:pPr>
              <a:defRPr/>
            </a:pPr>
            <a:fld id="{2CA71D84-51E4-4081-BDF8-61C668F4E2C4}" type="slidenum">
              <a:rPr lang="en-US" altLang="en-US"/>
              <a:pPr>
                <a:defRPr/>
              </a:pPr>
              <a:t>‹#›</a:t>
            </a:fld>
            <a:endParaRPr lang="en-US" altLang="en-US"/>
          </a:p>
        </p:txBody>
      </p:sp>
    </p:spTree>
    <p:extLst>
      <p:ext uri="{BB962C8B-B14F-4D97-AF65-F5344CB8AC3E}">
        <p14:creationId xmlns:p14="http://schemas.microsoft.com/office/powerpoint/2010/main" val="36910359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smtClean="0"/>
            </a:lvl1pPr>
          </a:lstStyle>
          <a:p>
            <a:pPr>
              <a:defRPr/>
            </a:pPr>
            <a:endParaRPr lang="en-US" alt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smtClean="0"/>
            </a:lvl1pPr>
          </a:lstStyle>
          <a:p>
            <a:pPr>
              <a:defRPr/>
            </a:pPr>
            <a:endParaRPr lang="en-US" alt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smtClean="0"/>
            </a:lvl1pPr>
          </a:lstStyle>
          <a:p>
            <a:pPr>
              <a:defRPr/>
            </a:pPr>
            <a:fld id="{0723D561-B97F-4CDD-8A5B-E0BBF4D32A5F}" type="slidenum">
              <a:rPr lang="en-US" altLang="en-US"/>
              <a:pPr>
                <a:defRPr/>
              </a:pPr>
              <a:t>‹#›</a:t>
            </a:fld>
            <a:endParaRPr lang="en-US" altLang="en-US"/>
          </a:p>
        </p:txBody>
      </p:sp>
    </p:spTree>
    <p:extLst>
      <p:ext uri="{BB962C8B-B14F-4D97-AF65-F5344CB8AC3E}">
        <p14:creationId xmlns:p14="http://schemas.microsoft.com/office/powerpoint/2010/main" val="29599851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a:prstGeom prst="rect">
            <a:avLst/>
          </a:prstGeom>
        </p:spPr>
        <p:txBody>
          <a:bodyPr/>
          <a:lstStyle>
            <a:lvl1pPr>
              <a:defRPr smtClean="0"/>
            </a:lvl1pPr>
          </a:lstStyle>
          <a:p>
            <a:pPr>
              <a:defRPr/>
            </a:pPr>
            <a:endParaRPr lang="en-US" altLang="en-US"/>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smtClean="0"/>
            </a:lvl1pPr>
          </a:lstStyle>
          <a:p>
            <a:pPr>
              <a:defRPr/>
            </a:pPr>
            <a:endParaRPr lang="en-US" altLang="en-US"/>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smtClean="0"/>
            </a:lvl1pPr>
          </a:lstStyle>
          <a:p>
            <a:pPr>
              <a:defRPr/>
            </a:pPr>
            <a:fld id="{1AF63891-41C7-405B-95C3-40405C6A7615}" type="slidenum">
              <a:rPr lang="en-US" altLang="en-US"/>
              <a:pPr>
                <a:defRPr/>
              </a:pPr>
              <a:t>‹#›</a:t>
            </a:fld>
            <a:endParaRPr lang="en-US" altLang="en-US"/>
          </a:p>
        </p:txBody>
      </p:sp>
    </p:spTree>
    <p:extLst>
      <p:ext uri="{BB962C8B-B14F-4D97-AF65-F5344CB8AC3E}">
        <p14:creationId xmlns:p14="http://schemas.microsoft.com/office/powerpoint/2010/main" val="25057356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smtClean="0"/>
            </a:lvl1pPr>
          </a:lstStyle>
          <a:p>
            <a:pPr>
              <a:defRPr/>
            </a:pPr>
            <a:endParaRPr lang="en-US" alt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smtClean="0"/>
            </a:lvl1pPr>
          </a:lstStyle>
          <a:p>
            <a:pPr>
              <a:defRPr/>
            </a:pPr>
            <a:endParaRPr lang="en-US" altLang="en-US"/>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smtClean="0"/>
            </a:lvl1pPr>
          </a:lstStyle>
          <a:p>
            <a:pPr>
              <a:defRPr/>
            </a:pPr>
            <a:fld id="{6D298230-0817-41F8-9DA0-CA51E726D308}" type="slidenum">
              <a:rPr lang="en-US" altLang="en-US"/>
              <a:pPr>
                <a:defRPr/>
              </a:pPr>
              <a:t>‹#›</a:t>
            </a:fld>
            <a:endParaRPr lang="en-US" altLang="en-US"/>
          </a:p>
        </p:txBody>
      </p:sp>
    </p:spTree>
    <p:extLst>
      <p:ext uri="{BB962C8B-B14F-4D97-AF65-F5344CB8AC3E}">
        <p14:creationId xmlns:p14="http://schemas.microsoft.com/office/powerpoint/2010/main" val="36818121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0"/>
          </a:xfrm>
          <a:prstGeom prst="rect">
            <a:avLst/>
          </a:prstGeom>
        </p:spPr>
        <p:txBody>
          <a:bodyPr/>
          <a:lstStyle>
            <a:lvl1pPr>
              <a:defRPr smtClean="0"/>
            </a:lvl1pPr>
          </a:lstStyle>
          <a:p>
            <a:pPr>
              <a:defRPr/>
            </a:pPr>
            <a:endParaRPr lang="en-US" altLang="en-US"/>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smtClean="0"/>
            </a:lvl1pPr>
          </a:lstStyle>
          <a:p>
            <a:pPr>
              <a:defRPr/>
            </a:pPr>
            <a:endParaRPr lang="en-US" altLang="en-US"/>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smtClean="0"/>
            </a:lvl1pPr>
          </a:lstStyle>
          <a:p>
            <a:pPr>
              <a:defRPr/>
            </a:pPr>
            <a:fld id="{7017B652-84BC-48CA-9D9B-912AF096E8C0}" type="slidenum">
              <a:rPr lang="en-US" altLang="en-US"/>
              <a:pPr>
                <a:defRPr/>
              </a:pPr>
              <a:t>‹#›</a:t>
            </a:fld>
            <a:endParaRPr lang="en-US" altLang="en-US"/>
          </a:p>
        </p:txBody>
      </p:sp>
    </p:spTree>
    <p:extLst>
      <p:ext uri="{BB962C8B-B14F-4D97-AF65-F5344CB8AC3E}">
        <p14:creationId xmlns:p14="http://schemas.microsoft.com/office/powerpoint/2010/main" val="10437215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smtClean="0"/>
            </a:lvl1pPr>
          </a:lstStyle>
          <a:p>
            <a:pPr>
              <a:defRPr/>
            </a:pPr>
            <a:endParaRPr lang="en-US" alt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smtClean="0"/>
            </a:lvl1pPr>
          </a:lstStyle>
          <a:p>
            <a:pPr>
              <a:defRPr/>
            </a:pPr>
            <a:endParaRPr lang="en-US" alt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smtClean="0"/>
            </a:lvl1pPr>
          </a:lstStyle>
          <a:p>
            <a:pPr>
              <a:defRPr/>
            </a:pPr>
            <a:fld id="{EDB25ED1-BB46-4A96-B713-D4AF77BDD45D}" type="slidenum">
              <a:rPr lang="en-US" altLang="en-US"/>
              <a:pPr>
                <a:defRPr/>
              </a:pPr>
              <a:t>‹#›</a:t>
            </a:fld>
            <a:endParaRPr lang="en-US" altLang="en-US"/>
          </a:p>
        </p:txBody>
      </p:sp>
    </p:spTree>
    <p:extLst>
      <p:ext uri="{BB962C8B-B14F-4D97-AF65-F5344CB8AC3E}">
        <p14:creationId xmlns:p14="http://schemas.microsoft.com/office/powerpoint/2010/main" val="9324900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smtClean="0"/>
            </a:lvl1pPr>
          </a:lstStyle>
          <a:p>
            <a:pPr>
              <a:defRPr/>
            </a:pPr>
            <a:endParaRPr lang="en-US" alt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smtClean="0"/>
            </a:lvl1pPr>
          </a:lstStyle>
          <a:p>
            <a:pPr>
              <a:defRPr/>
            </a:pPr>
            <a:endParaRPr lang="en-US" alt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smtClean="0"/>
            </a:lvl1pPr>
          </a:lstStyle>
          <a:p>
            <a:pPr>
              <a:defRPr/>
            </a:pPr>
            <a:fld id="{33F48D24-C45C-40F4-BD50-77987ABFA18F}" type="slidenum">
              <a:rPr lang="en-US" altLang="en-US"/>
              <a:pPr>
                <a:defRPr/>
              </a:pPr>
              <a:t>‹#›</a:t>
            </a:fld>
            <a:endParaRPr lang="en-US" altLang="en-US"/>
          </a:p>
        </p:txBody>
      </p:sp>
    </p:spTree>
    <p:extLst>
      <p:ext uri="{BB962C8B-B14F-4D97-AF65-F5344CB8AC3E}">
        <p14:creationId xmlns:p14="http://schemas.microsoft.com/office/powerpoint/2010/main" val="3967026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1"/>
          <p:cNvSpPr>
            <a:spLocks noGrp="1" noChangeArrowheads="1"/>
          </p:cNvSpPr>
          <p:nvPr>
            <p:ph type="sldNum" sz="quarter" idx="12"/>
          </p:nvPr>
        </p:nvSpPr>
        <p:spPr>
          <a:ln/>
        </p:spPr>
        <p:txBody>
          <a:bodyPr/>
          <a:lstStyle>
            <a:lvl1pPr>
              <a:defRPr/>
            </a:lvl1pPr>
          </a:lstStyle>
          <a:p>
            <a:pPr>
              <a:defRPr/>
            </a:pPr>
            <a:fld id="{8F8E4352-2C61-4EF9-8393-887F45D64AE0}" type="slidenum">
              <a:rPr lang="en-US" altLang="en-US"/>
              <a:pPr>
                <a:defRPr/>
              </a:pPr>
              <a:t>‹#›</a:t>
            </a:fld>
            <a:endParaRPr lang="en-US" altLang="en-US"/>
          </a:p>
        </p:txBody>
      </p:sp>
    </p:spTree>
    <p:extLst>
      <p:ext uri="{BB962C8B-B14F-4D97-AF65-F5344CB8AC3E}">
        <p14:creationId xmlns:p14="http://schemas.microsoft.com/office/powerpoint/2010/main" val="4226085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smtClean="0"/>
            </a:lvl1pPr>
          </a:lstStyle>
          <a:p>
            <a:pPr>
              <a:defRPr/>
            </a:pPr>
            <a:endParaRPr lang="en-US" alt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smtClean="0"/>
            </a:lvl1pPr>
          </a:lstStyle>
          <a:p>
            <a:pPr>
              <a:defRPr/>
            </a:pPr>
            <a:endParaRPr lang="en-US" alt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smtClean="0"/>
            </a:lvl1pPr>
          </a:lstStyle>
          <a:p>
            <a:pPr>
              <a:defRPr/>
            </a:pPr>
            <a:fld id="{F909E6BE-71E1-4137-88D6-ECAA298BD30E}" type="slidenum">
              <a:rPr lang="en-US" altLang="en-US"/>
              <a:pPr>
                <a:defRPr/>
              </a:pPr>
              <a:t>‹#›</a:t>
            </a:fld>
            <a:endParaRPr lang="en-US" altLang="en-US"/>
          </a:p>
        </p:txBody>
      </p:sp>
    </p:spTree>
    <p:extLst>
      <p:ext uri="{BB962C8B-B14F-4D97-AF65-F5344CB8AC3E}">
        <p14:creationId xmlns:p14="http://schemas.microsoft.com/office/powerpoint/2010/main" val="20486401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483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smtClean="0"/>
            </a:lvl1pPr>
          </a:lstStyle>
          <a:p>
            <a:pPr>
              <a:defRPr/>
            </a:pPr>
            <a:endParaRPr lang="en-US" alt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smtClean="0"/>
            </a:lvl1pPr>
          </a:lstStyle>
          <a:p>
            <a:pPr>
              <a:defRPr/>
            </a:pPr>
            <a:endParaRPr lang="en-US" alt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smtClean="0"/>
            </a:lvl1pPr>
          </a:lstStyle>
          <a:p>
            <a:pPr>
              <a:defRPr/>
            </a:pPr>
            <a:fld id="{317F09F8-46CB-4C33-8C9A-B382AC10A6E8}" type="slidenum">
              <a:rPr lang="en-US" altLang="en-US"/>
              <a:pPr>
                <a:defRPr/>
              </a:pPr>
              <a:t>‹#›</a:t>
            </a:fld>
            <a:endParaRPr lang="en-US" altLang="en-US"/>
          </a:p>
        </p:txBody>
      </p:sp>
    </p:spTree>
    <p:extLst>
      <p:ext uri="{BB962C8B-B14F-4D97-AF65-F5344CB8AC3E}">
        <p14:creationId xmlns:p14="http://schemas.microsoft.com/office/powerpoint/2010/main" val="2913909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1"/>
          <p:cNvSpPr>
            <a:spLocks noGrp="1" noChangeArrowheads="1"/>
          </p:cNvSpPr>
          <p:nvPr>
            <p:ph type="sldNum" sz="quarter" idx="12"/>
          </p:nvPr>
        </p:nvSpPr>
        <p:spPr>
          <a:ln/>
        </p:spPr>
        <p:txBody>
          <a:bodyPr/>
          <a:lstStyle>
            <a:lvl1pPr>
              <a:defRPr/>
            </a:lvl1pPr>
          </a:lstStyle>
          <a:p>
            <a:pPr>
              <a:defRPr/>
            </a:pPr>
            <a:fld id="{E961ED60-AE0A-4CD9-94EF-3B0F9AE4FACB}" type="slidenum">
              <a:rPr lang="en-US" altLang="en-US"/>
              <a:pPr>
                <a:defRPr/>
              </a:pPr>
              <a:t>‹#›</a:t>
            </a:fld>
            <a:endParaRPr lang="en-US" altLang="en-US"/>
          </a:p>
        </p:txBody>
      </p:sp>
    </p:spTree>
    <p:extLst>
      <p:ext uri="{BB962C8B-B14F-4D97-AF65-F5344CB8AC3E}">
        <p14:creationId xmlns:p14="http://schemas.microsoft.com/office/powerpoint/2010/main" val="3159932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9"/>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70"/>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1"/>
          <p:cNvSpPr>
            <a:spLocks noGrp="1" noChangeArrowheads="1"/>
          </p:cNvSpPr>
          <p:nvPr>
            <p:ph type="sldNum" sz="quarter" idx="12"/>
          </p:nvPr>
        </p:nvSpPr>
        <p:spPr>
          <a:ln/>
        </p:spPr>
        <p:txBody>
          <a:bodyPr/>
          <a:lstStyle>
            <a:lvl1pPr>
              <a:defRPr/>
            </a:lvl1pPr>
          </a:lstStyle>
          <a:p>
            <a:pPr>
              <a:defRPr/>
            </a:pPr>
            <a:fld id="{47A4565B-DBF9-4531-B0CB-71DF7DEC1B55}" type="slidenum">
              <a:rPr lang="en-US" altLang="en-US"/>
              <a:pPr>
                <a:defRPr/>
              </a:pPr>
              <a:t>‹#›</a:t>
            </a:fld>
            <a:endParaRPr lang="en-US" altLang="en-US"/>
          </a:p>
        </p:txBody>
      </p:sp>
    </p:spTree>
    <p:extLst>
      <p:ext uri="{BB962C8B-B14F-4D97-AF65-F5344CB8AC3E}">
        <p14:creationId xmlns:p14="http://schemas.microsoft.com/office/powerpoint/2010/main" val="2841684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9"/>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70"/>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1"/>
          <p:cNvSpPr>
            <a:spLocks noGrp="1" noChangeArrowheads="1"/>
          </p:cNvSpPr>
          <p:nvPr>
            <p:ph type="sldNum" sz="quarter" idx="12"/>
          </p:nvPr>
        </p:nvSpPr>
        <p:spPr>
          <a:ln/>
        </p:spPr>
        <p:txBody>
          <a:bodyPr/>
          <a:lstStyle>
            <a:lvl1pPr>
              <a:defRPr/>
            </a:lvl1pPr>
          </a:lstStyle>
          <a:p>
            <a:pPr>
              <a:defRPr/>
            </a:pPr>
            <a:fld id="{EA96E883-9E02-456F-9E78-81FAC2517337}" type="slidenum">
              <a:rPr lang="en-US" altLang="en-US"/>
              <a:pPr>
                <a:defRPr/>
              </a:pPr>
              <a:t>‹#›</a:t>
            </a:fld>
            <a:endParaRPr lang="en-US" altLang="en-US"/>
          </a:p>
        </p:txBody>
      </p:sp>
    </p:spTree>
    <p:extLst>
      <p:ext uri="{BB962C8B-B14F-4D97-AF65-F5344CB8AC3E}">
        <p14:creationId xmlns:p14="http://schemas.microsoft.com/office/powerpoint/2010/main" val="2180330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70"/>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1"/>
          <p:cNvSpPr>
            <a:spLocks noGrp="1" noChangeArrowheads="1"/>
          </p:cNvSpPr>
          <p:nvPr>
            <p:ph type="sldNum" sz="quarter" idx="12"/>
          </p:nvPr>
        </p:nvSpPr>
        <p:spPr>
          <a:ln/>
        </p:spPr>
        <p:txBody>
          <a:bodyPr/>
          <a:lstStyle>
            <a:lvl1pPr>
              <a:defRPr/>
            </a:lvl1pPr>
          </a:lstStyle>
          <a:p>
            <a:pPr>
              <a:defRPr/>
            </a:pPr>
            <a:fld id="{B4BCB138-5CFB-4DDD-971F-B0A258882469}" type="slidenum">
              <a:rPr lang="en-US" altLang="en-US"/>
              <a:pPr>
                <a:defRPr/>
              </a:pPr>
              <a:t>‹#›</a:t>
            </a:fld>
            <a:endParaRPr lang="en-US" altLang="en-US"/>
          </a:p>
        </p:txBody>
      </p:sp>
    </p:spTree>
    <p:extLst>
      <p:ext uri="{BB962C8B-B14F-4D97-AF65-F5344CB8AC3E}">
        <p14:creationId xmlns:p14="http://schemas.microsoft.com/office/powerpoint/2010/main" val="1383311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1"/>
          <p:cNvSpPr>
            <a:spLocks noGrp="1" noChangeArrowheads="1"/>
          </p:cNvSpPr>
          <p:nvPr>
            <p:ph type="sldNum" sz="quarter" idx="12"/>
          </p:nvPr>
        </p:nvSpPr>
        <p:spPr>
          <a:ln/>
        </p:spPr>
        <p:txBody>
          <a:bodyPr/>
          <a:lstStyle>
            <a:lvl1pPr>
              <a:defRPr/>
            </a:lvl1pPr>
          </a:lstStyle>
          <a:p>
            <a:pPr>
              <a:defRPr/>
            </a:pPr>
            <a:fld id="{3292345E-6021-4026-B78D-9ED1AE8788BF}" type="slidenum">
              <a:rPr lang="en-US" altLang="en-US"/>
              <a:pPr>
                <a:defRPr/>
              </a:pPr>
              <a:t>‹#›</a:t>
            </a:fld>
            <a:endParaRPr lang="en-US" altLang="en-US"/>
          </a:p>
        </p:txBody>
      </p:sp>
    </p:spTree>
    <p:extLst>
      <p:ext uri="{BB962C8B-B14F-4D97-AF65-F5344CB8AC3E}">
        <p14:creationId xmlns:p14="http://schemas.microsoft.com/office/powerpoint/2010/main" val="3350248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1"/>
          <p:cNvSpPr>
            <a:spLocks noGrp="1" noChangeArrowheads="1"/>
          </p:cNvSpPr>
          <p:nvPr>
            <p:ph type="sldNum" sz="quarter" idx="12"/>
          </p:nvPr>
        </p:nvSpPr>
        <p:spPr>
          <a:ln/>
        </p:spPr>
        <p:txBody>
          <a:bodyPr/>
          <a:lstStyle>
            <a:lvl1pPr>
              <a:defRPr/>
            </a:lvl1pPr>
          </a:lstStyle>
          <a:p>
            <a:pPr>
              <a:defRPr/>
            </a:pPr>
            <a:fld id="{B6EEEDDB-43FA-4726-8342-F988303B7CDE}" type="slidenum">
              <a:rPr lang="en-US" altLang="en-US"/>
              <a:pPr>
                <a:defRPr/>
              </a:pPr>
              <a:t>‹#›</a:t>
            </a:fld>
            <a:endParaRPr lang="en-US" altLang="en-US"/>
          </a:p>
        </p:txBody>
      </p:sp>
    </p:spTree>
    <p:extLst>
      <p:ext uri="{BB962C8B-B14F-4D97-AF65-F5344CB8AC3E}">
        <p14:creationId xmlns:p14="http://schemas.microsoft.com/office/powerpoint/2010/main" val="2291939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4786" name="Freeform 2"/>
          <p:cNvSpPr>
            <a:spLocks/>
          </p:cNvSpPr>
          <p:nvPr/>
        </p:nvSpPr>
        <p:spPr bwMode="hidden">
          <a:xfrm>
            <a:off x="6627813" y="6429375"/>
            <a:ext cx="285750" cy="209550"/>
          </a:xfrm>
          <a:custGeom>
            <a:avLst/>
            <a:gdLst>
              <a:gd name="T0" fmla="*/ 0 w 179"/>
              <a:gd name="T1" fmla="*/ 132 h 132"/>
              <a:gd name="T2" fmla="*/ 29 w 179"/>
              <a:gd name="T3" fmla="*/ 132 h 132"/>
              <a:gd name="T4" fmla="*/ 77 w 179"/>
              <a:gd name="T5" fmla="*/ 108 h 132"/>
              <a:gd name="T6" fmla="*/ 119 w 179"/>
              <a:gd name="T7" fmla="*/ 78 h 132"/>
              <a:gd name="T8" fmla="*/ 155 w 179"/>
              <a:gd name="T9" fmla="*/ 48 h 132"/>
              <a:gd name="T10" fmla="*/ 179 w 179"/>
              <a:gd name="T11" fmla="*/ 12 h 132"/>
              <a:gd name="T12" fmla="*/ 173 w 179"/>
              <a:gd name="T13" fmla="*/ 6 h 132"/>
              <a:gd name="T14" fmla="*/ 167 w 179"/>
              <a:gd name="T15" fmla="*/ 0 h 132"/>
              <a:gd name="T16" fmla="*/ 137 w 179"/>
              <a:gd name="T17" fmla="*/ 42 h 132"/>
              <a:gd name="T18" fmla="*/ 101 w 179"/>
              <a:gd name="T19" fmla="*/ 78 h 132"/>
              <a:gd name="T20" fmla="*/ 53 w 179"/>
              <a:gd name="T21" fmla="*/ 108 h 132"/>
              <a:gd name="T22" fmla="*/ 0 w 179"/>
              <a:gd name="T23" fmla="*/ 132 h 132"/>
              <a:gd name="T24" fmla="*/ 0 w 179"/>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nvGrpSpPr>
          <p:cNvPr id="1027" name="Group 3"/>
          <p:cNvGrpSpPr>
            <a:grpSpLocks/>
          </p:cNvGrpSpPr>
          <p:nvPr/>
        </p:nvGrpSpPr>
        <p:grpSpPr bwMode="auto">
          <a:xfrm>
            <a:off x="3175" y="4267200"/>
            <a:ext cx="9140825" cy="2590800"/>
            <a:chOff x="2" y="2688"/>
            <a:chExt cx="5758" cy="1632"/>
          </a:xfrm>
        </p:grpSpPr>
        <p:sp>
          <p:nvSpPr>
            <p:cNvPr id="1033" name="Freeform 4"/>
            <p:cNvSpPr>
              <a:spLocks/>
            </p:cNvSpPr>
            <p:nvPr/>
          </p:nvSpPr>
          <p:spPr bwMode="hidden">
            <a:xfrm>
              <a:off x="2" y="2688"/>
              <a:ext cx="5758" cy="1632"/>
            </a:xfrm>
            <a:custGeom>
              <a:avLst/>
              <a:gdLst>
                <a:gd name="T0" fmla="*/ 5758 w 5740"/>
                <a:gd name="T1" fmla="*/ 1632 h 4316"/>
                <a:gd name="T2" fmla="*/ 0 w 5740"/>
                <a:gd name="T3" fmla="*/ 1632 h 4316"/>
                <a:gd name="T4" fmla="*/ 0 w 5740"/>
                <a:gd name="T5" fmla="*/ 0 h 4316"/>
                <a:gd name="T6" fmla="*/ 5758 w 5740"/>
                <a:gd name="T7" fmla="*/ 0 h 4316"/>
                <a:gd name="T8" fmla="*/ 5758 w 5740"/>
                <a:gd name="T9" fmla="*/ 1632 h 4316"/>
                <a:gd name="T10" fmla="*/ 5758 w 5740"/>
                <a:gd name="T11" fmla="*/ 1632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34" name="Group 5"/>
            <p:cNvGrpSpPr>
              <a:grpSpLocks/>
            </p:cNvGrpSpPr>
            <p:nvPr userDrawn="1"/>
          </p:nvGrpSpPr>
          <p:grpSpPr bwMode="auto">
            <a:xfrm>
              <a:off x="3528" y="3715"/>
              <a:ext cx="792" cy="521"/>
              <a:chOff x="3527" y="3715"/>
              <a:chExt cx="792" cy="521"/>
            </a:xfrm>
          </p:grpSpPr>
          <p:sp>
            <p:nvSpPr>
              <p:cNvPr id="374790"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74791"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74792"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74793"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74794"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74795" name="Freeform 11"/>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74796" name="Freeform 12"/>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74797" name="Freeform 13"/>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74798" name="Freeform 14"/>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74799" name="Freeform 15"/>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74800"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grpSp>
        <p:grpSp>
          <p:nvGrpSpPr>
            <p:cNvPr id="1035" name="Group 17"/>
            <p:cNvGrpSpPr>
              <a:grpSpLocks/>
            </p:cNvGrpSpPr>
            <p:nvPr userDrawn="1"/>
          </p:nvGrpSpPr>
          <p:grpSpPr bwMode="auto">
            <a:xfrm>
              <a:off x="1776" y="3631"/>
              <a:ext cx="1626" cy="683"/>
              <a:chOff x="1776" y="3631"/>
              <a:chExt cx="1626" cy="683"/>
            </a:xfrm>
          </p:grpSpPr>
          <p:sp>
            <p:nvSpPr>
              <p:cNvPr id="374802"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74803"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74804"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74805"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74806"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74807"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74808"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74809"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74810" name="Freeform 26"/>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74811" name="Freeform 27"/>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74812" name="Freeform 28"/>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74813" name="Freeform 29"/>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79" name="Freeform 30"/>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0" name="Freeform 31"/>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4816" name="Freeform 32"/>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74817" name="Freeform 33"/>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74818" name="Freeform 34"/>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84" name="Freeform 35"/>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036" name="Group 36"/>
            <p:cNvGrpSpPr>
              <a:grpSpLocks/>
            </p:cNvGrpSpPr>
            <p:nvPr userDrawn="1"/>
          </p:nvGrpSpPr>
          <p:grpSpPr bwMode="auto">
            <a:xfrm>
              <a:off x="4128" y="3360"/>
              <a:ext cx="1351" cy="821"/>
              <a:chOff x="4128" y="3360"/>
              <a:chExt cx="1351" cy="821"/>
            </a:xfrm>
          </p:grpSpPr>
          <p:sp>
            <p:nvSpPr>
              <p:cNvPr id="374821" name="Freeform 37"/>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74822" name="Freeform 38"/>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74823" name="Freeform 39"/>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74824" name="Freeform 40"/>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74825" name="Freeform 41"/>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74826" name="Freeform 42"/>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74827" name="Freeform 43"/>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57" name="Freeform 44"/>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4829" name="Freeform 45"/>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74830" name="Freeform 46"/>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74831" name="Freeform 47"/>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74832"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74833"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74834"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74835"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74836"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74837"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grpSp>
        <p:grpSp>
          <p:nvGrpSpPr>
            <p:cNvPr id="1037" name="Group 54"/>
            <p:cNvGrpSpPr>
              <a:grpSpLocks/>
            </p:cNvGrpSpPr>
            <p:nvPr userDrawn="1"/>
          </p:nvGrpSpPr>
          <p:grpSpPr bwMode="auto">
            <a:xfrm>
              <a:off x="5280" y="3024"/>
              <a:ext cx="425" cy="258"/>
              <a:chOff x="5280" y="3024"/>
              <a:chExt cx="425" cy="258"/>
            </a:xfrm>
          </p:grpSpPr>
          <p:sp>
            <p:nvSpPr>
              <p:cNvPr id="1038" name="Freeform 55"/>
              <p:cNvSpPr>
                <a:spLocks/>
              </p:cNvSpPr>
              <p:nvPr/>
            </p:nvSpPr>
            <p:spPr bwMode="hidden">
              <a:xfrm>
                <a:off x="5280" y="3186"/>
                <a:ext cx="383" cy="96"/>
              </a:xfrm>
              <a:custGeom>
                <a:avLst/>
                <a:gdLst>
                  <a:gd name="T0" fmla="*/ 210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0 w 382"/>
                  <a:gd name="T19" fmla="*/ 96 h 96"/>
                  <a:gd name="T20" fmla="*/ 264 w 382"/>
                  <a:gd name="T21" fmla="*/ 90 h 96"/>
                  <a:gd name="T22" fmla="*/ 312 w 382"/>
                  <a:gd name="T23" fmla="*/ 84 h 96"/>
                  <a:gd name="T24" fmla="*/ 353 w 382"/>
                  <a:gd name="T25" fmla="*/ 66 h 96"/>
                  <a:gd name="T26" fmla="*/ 383 w 382"/>
                  <a:gd name="T27" fmla="*/ 42 h 96"/>
                  <a:gd name="T28" fmla="*/ 377 w 382"/>
                  <a:gd name="T29" fmla="*/ 42 h 96"/>
                  <a:gd name="T30" fmla="*/ 347 w 382"/>
                  <a:gd name="T31" fmla="*/ 66 h 96"/>
                  <a:gd name="T32" fmla="*/ 306 w 382"/>
                  <a:gd name="T33" fmla="*/ 78 h 96"/>
                  <a:gd name="T34" fmla="*/ 264 w 382"/>
                  <a:gd name="T35" fmla="*/ 90 h 96"/>
                  <a:gd name="T36" fmla="*/ 210 w 382"/>
                  <a:gd name="T37" fmla="*/ 96 h 96"/>
                  <a:gd name="T38" fmla="*/ 210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56"/>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57"/>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1" name="Freeform 58"/>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2" name="Freeform 59"/>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3" name="Freeform 60"/>
              <p:cNvSpPr>
                <a:spLocks/>
              </p:cNvSpPr>
              <p:nvPr/>
            </p:nvSpPr>
            <p:spPr bwMode="hidden">
              <a:xfrm>
                <a:off x="5489" y="3042"/>
                <a:ext cx="186" cy="210"/>
              </a:xfrm>
              <a:custGeom>
                <a:avLst/>
                <a:gdLst>
                  <a:gd name="T0" fmla="*/ 0 w 185"/>
                  <a:gd name="T1" fmla="*/ 6 h 210"/>
                  <a:gd name="T2" fmla="*/ 66 w 185"/>
                  <a:gd name="T3" fmla="*/ 12 h 210"/>
                  <a:gd name="T4" fmla="*/ 120 w 185"/>
                  <a:gd name="T5" fmla="*/ 36 h 210"/>
                  <a:gd name="T6" fmla="*/ 156 w 185"/>
                  <a:gd name="T7" fmla="*/ 72 h 210"/>
                  <a:gd name="T8" fmla="*/ 162 w 185"/>
                  <a:gd name="T9" fmla="*/ 90 h 210"/>
                  <a:gd name="T10" fmla="*/ 168 w 185"/>
                  <a:gd name="T11" fmla="*/ 114 h 210"/>
                  <a:gd name="T12" fmla="*/ 162 w 185"/>
                  <a:gd name="T13" fmla="*/ 138 h 210"/>
                  <a:gd name="T14" fmla="*/ 150 w 185"/>
                  <a:gd name="T15" fmla="*/ 162 h 210"/>
                  <a:gd name="T16" fmla="*/ 120 w 185"/>
                  <a:gd name="T17" fmla="*/ 180 h 210"/>
                  <a:gd name="T18" fmla="*/ 90 w 185"/>
                  <a:gd name="T19" fmla="*/ 198 h 210"/>
                  <a:gd name="T20" fmla="*/ 97 w 185"/>
                  <a:gd name="T21" fmla="*/ 210 h 210"/>
                  <a:gd name="T22" fmla="*/ 132 w 185"/>
                  <a:gd name="T23" fmla="*/ 192 h 210"/>
                  <a:gd name="T24" fmla="*/ 162 w 185"/>
                  <a:gd name="T25" fmla="*/ 168 h 210"/>
                  <a:gd name="T26" fmla="*/ 180 w 185"/>
                  <a:gd name="T27" fmla="*/ 144 h 210"/>
                  <a:gd name="T28" fmla="*/ 186 w 185"/>
                  <a:gd name="T29" fmla="*/ 114 h 210"/>
                  <a:gd name="T30" fmla="*/ 180 w 185"/>
                  <a:gd name="T31" fmla="*/ 90 h 210"/>
                  <a:gd name="T32" fmla="*/ 174 w 185"/>
                  <a:gd name="T33" fmla="*/ 66 h 210"/>
                  <a:gd name="T34" fmla="*/ 156 w 185"/>
                  <a:gd name="T35" fmla="*/ 48 h 210"/>
                  <a:gd name="T36" fmla="*/ 132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Freeform 61"/>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45" name="Group 62"/>
              <p:cNvGrpSpPr>
                <a:grpSpLocks/>
              </p:cNvGrpSpPr>
              <p:nvPr/>
            </p:nvGrpSpPr>
            <p:grpSpPr bwMode="auto">
              <a:xfrm>
                <a:off x="5381" y="3085"/>
                <a:ext cx="227" cy="132"/>
                <a:chOff x="5381" y="3085"/>
                <a:chExt cx="227" cy="132"/>
              </a:xfrm>
            </p:grpSpPr>
            <p:sp>
              <p:nvSpPr>
                <p:cNvPr id="1046"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047"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048"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049"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grpSp>
        </p:grpSp>
      </p:grpSp>
      <p:sp>
        <p:nvSpPr>
          <p:cNvPr id="374851" name="Rectangle 67"/>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ltLang="en-US" smtClean="0"/>
              <a:t>Click to edit Master title style</a:t>
            </a:r>
          </a:p>
        </p:txBody>
      </p:sp>
      <p:sp>
        <p:nvSpPr>
          <p:cNvPr id="374852" name="Rectangle 68"/>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74853" name="Rectangle 69"/>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smtClean="0">
                <a:effectLst>
                  <a:outerShdw blurRad="38100" dist="38100" dir="2700000" algn="tl">
                    <a:srgbClr val="000000"/>
                  </a:outerShdw>
                </a:effectLst>
              </a:defRPr>
            </a:lvl1pPr>
          </a:lstStyle>
          <a:p>
            <a:pPr>
              <a:defRPr/>
            </a:pPr>
            <a:endParaRPr lang="en-US" altLang="en-US"/>
          </a:p>
        </p:txBody>
      </p:sp>
      <p:sp>
        <p:nvSpPr>
          <p:cNvPr id="374854" name="Rectangle 70"/>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smtClean="0">
                <a:effectLst>
                  <a:outerShdw blurRad="38100" dist="38100" dir="2700000" algn="tl">
                    <a:srgbClr val="000000"/>
                  </a:outerShdw>
                </a:effectLst>
              </a:defRPr>
            </a:lvl1pPr>
          </a:lstStyle>
          <a:p>
            <a:pPr>
              <a:defRPr/>
            </a:pPr>
            <a:endParaRPr lang="en-US" altLang="en-US"/>
          </a:p>
        </p:txBody>
      </p:sp>
      <p:sp>
        <p:nvSpPr>
          <p:cNvPr id="374855" name="Rectangle 71"/>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smtClean="0">
                <a:effectLst>
                  <a:outerShdw blurRad="38100" dist="38100" dir="2700000" algn="tl">
                    <a:srgbClr val="000000"/>
                  </a:outerShdw>
                </a:effectLst>
              </a:defRPr>
            </a:lvl1pPr>
          </a:lstStyle>
          <a:p>
            <a:pPr>
              <a:defRPr/>
            </a:pPr>
            <a:fld id="{AB59ACE3-32D5-4006-AEDC-723EF026E3D6}"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770"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4786" name="Freeform 2"/>
          <p:cNvSpPr>
            <a:spLocks/>
          </p:cNvSpPr>
          <p:nvPr/>
        </p:nvSpPr>
        <p:spPr bwMode="hidden">
          <a:xfrm>
            <a:off x="6627813" y="6429375"/>
            <a:ext cx="285750" cy="209550"/>
          </a:xfrm>
          <a:custGeom>
            <a:avLst/>
            <a:gdLst>
              <a:gd name="T0" fmla="*/ 0 w 179"/>
              <a:gd name="T1" fmla="*/ 132 h 132"/>
              <a:gd name="T2" fmla="*/ 29 w 179"/>
              <a:gd name="T3" fmla="*/ 132 h 132"/>
              <a:gd name="T4" fmla="*/ 77 w 179"/>
              <a:gd name="T5" fmla="*/ 108 h 132"/>
              <a:gd name="T6" fmla="*/ 119 w 179"/>
              <a:gd name="T7" fmla="*/ 78 h 132"/>
              <a:gd name="T8" fmla="*/ 155 w 179"/>
              <a:gd name="T9" fmla="*/ 48 h 132"/>
              <a:gd name="T10" fmla="*/ 179 w 179"/>
              <a:gd name="T11" fmla="*/ 12 h 132"/>
              <a:gd name="T12" fmla="*/ 173 w 179"/>
              <a:gd name="T13" fmla="*/ 6 h 132"/>
              <a:gd name="T14" fmla="*/ 167 w 179"/>
              <a:gd name="T15" fmla="*/ 0 h 132"/>
              <a:gd name="T16" fmla="*/ 137 w 179"/>
              <a:gd name="T17" fmla="*/ 42 h 132"/>
              <a:gd name="T18" fmla="*/ 101 w 179"/>
              <a:gd name="T19" fmla="*/ 78 h 132"/>
              <a:gd name="T20" fmla="*/ 53 w 179"/>
              <a:gd name="T21" fmla="*/ 108 h 132"/>
              <a:gd name="T22" fmla="*/ 0 w 179"/>
              <a:gd name="T23" fmla="*/ 132 h 132"/>
              <a:gd name="T24" fmla="*/ 0 w 179"/>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nvGrpSpPr>
          <p:cNvPr id="4099" name="Group 3"/>
          <p:cNvGrpSpPr>
            <a:grpSpLocks/>
          </p:cNvGrpSpPr>
          <p:nvPr/>
        </p:nvGrpSpPr>
        <p:grpSpPr bwMode="auto">
          <a:xfrm>
            <a:off x="3175" y="4267200"/>
            <a:ext cx="9140825" cy="2590800"/>
            <a:chOff x="2" y="2688"/>
            <a:chExt cx="5758" cy="1632"/>
          </a:xfrm>
        </p:grpSpPr>
        <p:sp>
          <p:nvSpPr>
            <p:cNvPr id="4108" name="Freeform 4"/>
            <p:cNvSpPr>
              <a:spLocks/>
            </p:cNvSpPr>
            <p:nvPr/>
          </p:nvSpPr>
          <p:spPr bwMode="hidden">
            <a:xfrm>
              <a:off x="2" y="2688"/>
              <a:ext cx="5758" cy="1632"/>
            </a:xfrm>
            <a:custGeom>
              <a:avLst/>
              <a:gdLst>
                <a:gd name="T0" fmla="*/ 5758 w 5740"/>
                <a:gd name="T1" fmla="*/ 1632 h 4316"/>
                <a:gd name="T2" fmla="*/ 0 w 5740"/>
                <a:gd name="T3" fmla="*/ 1632 h 4316"/>
                <a:gd name="T4" fmla="*/ 0 w 5740"/>
                <a:gd name="T5" fmla="*/ 0 h 4316"/>
                <a:gd name="T6" fmla="*/ 5758 w 5740"/>
                <a:gd name="T7" fmla="*/ 0 h 4316"/>
                <a:gd name="T8" fmla="*/ 5758 w 5740"/>
                <a:gd name="T9" fmla="*/ 1632 h 4316"/>
                <a:gd name="T10" fmla="*/ 5758 w 5740"/>
                <a:gd name="T11" fmla="*/ 1632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109" name="Group 5"/>
            <p:cNvGrpSpPr>
              <a:grpSpLocks/>
            </p:cNvGrpSpPr>
            <p:nvPr userDrawn="1"/>
          </p:nvGrpSpPr>
          <p:grpSpPr bwMode="auto">
            <a:xfrm>
              <a:off x="3528" y="3715"/>
              <a:ext cx="792" cy="521"/>
              <a:chOff x="3527" y="3715"/>
              <a:chExt cx="792" cy="521"/>
            </a:xfrm>
          </p:grpSpPr>
          <p:sp>
            <p:nvSpPr>
              <p:cNvPr id="374790"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74791"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74792"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74793"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74794"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74795" name="Freeform 11"/>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74796" name="Freeform 12"/>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74797" name="Freeform 13"/>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74798" name="Freeform 14"/>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74799" name="Freeform 15"/>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74800"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grpSp>
        <p:grpSp>
          <p:nvGrpSpPr>
            <p:cNvPr id="4110" name="Group 17"/>
            <p:cNvGrpSpPr>
              <a:grpSpLocks/>
            </p:cNvGrpSpPr>
            <p:nvPr userDrawn="1"/>
          </p:nvGrpSpPr>
          <p:grpSpPr bwMode="auto">
            <a:xfrm>
              <a:off x="1776" y="3631"/>
              <a:ext cx="1626" cy="683"/>
              <a:chOff x="1776" y="3631"/>
              <a:chExt cx="1626" cy="683"/>
            </a:xfrm>
          </p:grpSpPr>
          <p:sp>
            <p:nvSpPr>
              <p:cNvPr id="374802"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74803"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74804"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74805"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74806"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74807"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74808"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74809"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74810" name="Freeform 26"/>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74811" name="Freeform 27"/>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74812" name="Freeform 28"/>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74813" name="Freeform 29"/>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154" name="Freeform 30"/>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55" name="Freeform 31"/>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4816" name="Freeform 32"/>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74817" name="Freeform 33"/>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74818" name="Freeform 34"/>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159" name="Freeform 35"/>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111" name="Group 36"/>
            <p:cNvGrpSpPr>
              <a:grpSpLocks/>
            </p:cNvGrpSpPr>
            <p:nvPr userDrawn="1"/>
          </p:nvGrpSpPr>
          <p:grpSpPr bwMode="auto">
            <a:xfrm>
              <a:off x="4128" y="3360"/>
              <a:ext cx="1351" cy="821"/>
              <a:chOff x="4128" y="3360"/>
              <a:chExt cx="1351" cy="821"/>
            </a:xfrm>
          </p:grpSpPr>
          <p:sp>
            <p:nvSpPr>
              <p:cNvPr id="374821" name="Freeform 37"/>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74822" name="Freeform 38"/>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74823" name="Freeform 39"/>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74824" name="Freeform 40"/>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74825" name="Freeform 41"/>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74826" name="Freeform 42"/>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74827" name="Freeform 43"/>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132" name="Freeform 44"/>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4829" name="Freeform 45"/>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74830" name="Freeform 46"/>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74831" name="Freeform 47"/>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74832"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74833"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74834"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74835"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74836"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74837"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grpSp>
        <p:grpSp>
          <p:nvGrpSpPr>
            <p:cNvPr id="4112" name="Group 54"/>
            <p:cNvGrpSpPr>
              <a:grpSpLocks/>
            </p:cNvGrpSpPr>
            <p:nvPr userDrawn="1"/>
          </p:nvGrpSpPr>
          <p:grpSpPr bwMode="auto">
            <a:xfrm>
              <a:off x="5280" y="3024"/>
              <a:ext cx="425" cy="258"/>
              <a:chOff x="5280" y="3024"/>
              <a:chExt cx="425" cy="258"/>
            </a:xfrm>
          </p:grpSpPr>
          <p:sp>
            <p:nvSpPr>
              <p:cNvPr id="4113" name="Freeform 55"/>
              <p:cNvSpPr>
                <a:spLocks/>
              </p:cNvSpPr>
              <p:nvPr/>
            </p:nvSpPr>
            <p:spPr bwMode="hidden">
              <a:xfrm>
                <a:off x="5280" y="3186"/>
                <a:ext cx="383" cy="96"/>
              </a:xfrm>
              <a:custGeom>
                <a:avLst/>
                <a:gdLst>
                  <a:gd name="T0" fmla="*/ 210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0 w 382"/>
                  <a:gd name="T19" fmla="*/ 96 h 96"/>
                  <a:gd name="T20" fmla="*/ 264 w 382"/>
                  <a:gd name="T21" fmla="*/ 90 h 96"/>
                  <a:gd name="T22" fmla="*/ 312 w 382"/>
                  <a:gd name="T23" fmla="*/ 84 h 96"/>
                  <a:gd name="T24" fmla="*/ 353 w 382"/>
                  <a:gd name="T25" fmla="*/ 66 h 96"/>
                  <a:gd name="T26" fmla="*/ 383 w 382"/>
                  <a:gd name="T27" fmla="*/ 42 h 96"/>
                  <a:gd name="T28" fmla="*/ 377 w 382"/>
                  <a:gd name="T29" fmla="*/ 42 h 96"/>
                  <a:gd name="T30" fmla="*/ 347 w 382"/>
                  <a:gd name="T31" fmla="*/ 66 h 96"/>
                  <a:gd name="T32" fmla="*/ 306 w 382"/>
                  <a:gd name="T33" fmla="*/ 78 h 96"/>
                  <a:gd name="T34" fmla="*/ 264 w 382"/>
                  <a:gd name="T35" fmla="*/ 90 h 96"/>
                  <a:gd name="T36" fmla="*/ 210 w 382"/>
                  <a:gd name="T37" fmla="*/ 96 h 96"/>
                  <a:gd name="T38" fmla="*/ 210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4" name="Freeform 56"/>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5" name="Freeform 57"/>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6" name="Freeform 58"/>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7" name="Freeform 59"/>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8" name="Freeform 60"/>
              <p:cNvSpPr>
                <a:spLocks/>
              </p:cNvSpPr>
              <p:nvPr/>
            </p:nvSpPr>
            <p:spPr bwMode="hidden">
              <a:xfrm>
                <a:off x="5489" y="3042"/>
                <a:ext cx="186" cy="210"/>
              </a:xfrm>
              <a:custGeom>
                <a:avLst/>
                <a:gdLst>
                  <a:gd name="T0" fmla="*/ 0 w 185"/>
                  <a:gd name="T1" fmla="*/ 6 h 210"/>
                  <a:gd name="T2" fmla="*/ 66 w 185"/>
                  <a:gd name="T3" fmla="*/ 12 h 210"/>
                  <a:gd name="T4" fmla="*/ 120 w 185"/>
                  <a:gd name="T5" fmla="*/ 36 h 210"/>
                  <a:gd name="T6" fmla="*/ 156 w 185"/>
                  <a:gd name="T7" fmla="*/ 72 h 210"/>
                  <a:gd name="T8" fmla="*/ 162 w 185"/>
                  <a:gd name="T9" fmla="*/ 90 h 210"/>
                  <a:gd name="T10" fmla="*/ 168 w 185"/>
                  <a:gd name="T11" fmla="*/ 114 h 210"/>
                  <a:gd name="T12" fmla="*/ 162 w 185"/>
                  <a:gd name="T13" fmla="*/ 138 h 210"/>
                  <a:gd name="T14" fmla="*/ 150 w 185"/>
                  <a:gd name="T15" fmla="*/ 162 h 210"/>
                  <a:gd name="T16" fmla="*/ 120 w 185"/>
                  <a:gd name="T17" fmla="*/ 180 h 210"/>
                  <a:gd name="T18" fmla="*/ 90 w 185"/>
                  <a:gd name="T19" fmla="*/ 198 h 210"/>
                  <a:gd name="T20" fmla="*/ 97 w 185"/>
                  <a:gd name="T21" fmla="*/ 210 h 210"/>
                  <a:gd name="T22" fmla="*/ 132 w 185"/>
                  <a:gd name="T23" fmla="*/ 192 h 210"/>
                  <a:gd name="T24" fmla="*/ 162 w 185"/>
                  <a:gd name="T25" fmla="*/ 168 h 210"/>
                  <a:gd name="T26" fmla="*/ 180 w 185"/>
                  <a:gd name="T27" fmla="*/ 144 h 210"/>
                  <a:gd name="T28" fmla="*/ 186 w 185"/>
                  <a:gd name="T29" fmla="*/ 114 h 210"/>
                  <a:gd name="T30" fmla="*/ 180 w 185"/>
                  <a:gd name="T31" fmla="*/ 90 h 210"/>
                  <a:gd name="T32" fmla="*/ 174 w 185"/>
                  <a:gd name="T33" fmla="*/ 66 h 210"/>
                  <a:gd name="T34" fmla="*/ 156 w 185"/>
                  <a:gd name="T35" fmla="*/ 48 h 210"/>
                  <a:gd name="T36" fmla="*/ 132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 name="Freeform 61"/>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120" name="Group 62"/>
              <p:cNvGrpSpPr>
                <a:grpSpLocks/>
              </p:cNvGrpSpPr>
              <p:nvPr/>
            </p:nvGrpSpPr>
            <p:grpSpPr bwMode="auto">
              <a:xfrm>
                <a:off x="5381" y="3085"/>
                <a:ext cx="227" cy="132"/>
                <a:chOff x="5381" y="3085"/>
                <a:chExt cx="227" cy="132"/>
              </a:xfrm>
            </p:grpSpPr>
            <p:sp>
              <p:nvSpPr>
                <p:cNvPr id="4121"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122"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123"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124"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grpSp>
        </p:grpSp>
      </p:grpSp>
      <p:sp>
        <p:nvSpPr>
          <p:cNvPr id="2" name="QuestionShape"/>
          <p:cNvSpPr/>
          <p:nvPr userDrawn="1"/>
        </p:nvSpPr>
        <p:spPr bwMode="auto">
          <a:xfrm>
            <a:off x="127000" y="127000"/>
            <a:ext cx="88900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a:defRPr/>
            </a:pPr>
            <a:r>
              <a:rPr lang="en-US" sz="4400">
                <a:solidFill>
                  <a:schemeClr val="tx2"/>
                </a:solidFill>
                <a:effectLst>
                  <a:outerShdw blurRad="38100" dist="38100" dir="2700000" algn="tl">
                    <a:srgbClr val="000000"/>
                  </a:outerShdw>
                </a:effectLst>
                <a:latin typeface="+mj-lt"/>
                <a:ea typeface="+mj-ea"/>
                <a:cs typeface="+mj-cs"/>
              </a:rPr>
              <a:t>iRespond Question Master</a:t>
            </a:r>
          </a:p>
        </p:txBody>
      </p:sp>
      <p:sp>
        <p:nvSpPr>
          <p:cNvPr id="3" name="AShape"/>
          <p:cNvSpPr/>
          <p:nvPr userDrawn="1"/>
        </p:nvSpPr>
        <p:spPr bwMode="auto">
          <a:xfrm>
            <a:off x="127000" y="3111500"/>
            <a:ext cx="8890000"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hlink"/>
              </a:buClr>
              <a:buSzPct val="80000"/>
              <a:buFont typeface="Wingdings" pitchFamily="2" charset="2"/>
              <a:buNone/>
              <a:defRPr/>
            </a:pPr>
            <a:r>
              <a:rPr lang="en-US" sz="3200">
                <a:effectLst>
                  <a:outerShdw blurRad="38100" dist="38100" dir="2700000" algn="tl">
                    <a:srgbClr val="000000"/>
                  </a:outerShdw>
                </a:effectLst>
                <a:latin typeface="+mn-lt"/>
              </a:rPr>
              <a:t>A.) Response A</a:t>
            </a:r>
          </a:p>
        </p:txBody>
      </p:sp>
      <p:sp>
        <p:nvSpPr>
          <p:cNvPr id="4" name="BShape"/>
          <p:cNvSpPr/>
          <p:nvPr userDrawn="1"/>
        </p:nvSpPr>
        <p:spPr bwMode="auto">
          <a:xfrm>
            <a:off x="127000" y="3835400"/>
            <a:ext cx="8890000"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hlink"/>
              </a:buClr>
              <a:buSzPct val="80000"/>
              <a:buFont typeface="Wingdings" pitchFamily="2" charset="2"/>
              <a:buNone/>
              <a:defRPr/>
            </a:pPr>
            <a:r>
              <a:rPr lang="en-US" sz="3200">
                <a:effectLst>
                  <a:outerShdw blurRad="38100" dist="38100" dir="2700000" algn="tl">
                    <a:srgbClr val="000000"/>
                  </a:outerShdw>
                </a:effectLst>
                <a:latin typeface="+mn-lt"/>
              </a:rPr>
              <a:t>B.) Response B</a:t>
            </a:r>
          </a:p>
        </p:txBody>
      </p:sp>
      <p:sp>
        <p:nvSpPr>
          <p:cNvPr id="5" name="CShape"/>
          <p:cNvSpPr/>
          <p:nvPr userDrawn="1"/>
        </p:nvSpPr>
        <p:spPr bwMode="auto">
          <a:xfrm>
            <a:off x="127000" y="4559300"/>
            <a:ext cx="8890000"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hlink"/>
              </a:buClr>
              <a:buSzPct val="80000"/>
              <a:buFont typeface="Wingdings" pitchFamily="2" charset="2"/>
              <a:buNone/>
              <a:defRPr/>
            </a:pPr>
            <a:r>
              <a:rPr lang="en-US" sz="3200">
                <a:effectLst>
                  <a:outerShdw blurRad="38100" dist="38100" dir="2700000" algn="tl">
                    <a:srgbClr val="000000"/>
                  </a:outerShdw>
                </a:effectLst>
                <a:latin typeface="+mn-lt"/>
              </a:rPr>
              <a:t>C.) Response C</a:t>
            </a:r>
          </a:p>
        </p:txBody>
      </p:sp>
      <p:sp>
        <p:nvSpPr>
          <p:cNvPr id="6" name="DShape"/>
          <p:cNvSpPr/>
          <p:nvPr userDrawn="1"/>
        </p:nvSpPr>
        <p:spPr bwMode="auto">
          <a:xfrm>
            <a:off x="127000" y="5283200"/>
            <a:ext cx="8890000"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hlink"/>
              </a:buClr>
              <a:buSzPct val="80000"/>
              <a:buFont typeface="Wingdings" pitchFamily="2" charset="2"/>
              <a:buNone/>
              <a:defRPr/>
            </a:pPr>
            <a:r>
              <a:rPr lang="en-US" sz="3200">
                <a:effectLst>
                  <a:outerShdw blurRad="38100" dist="38100" dir="2700000" algn="tl">
                    <a:srgbClr val="000000"/>
                  </a:outerShdw>
                </a:effectLst>
                <a:latin typeface="+mn-lt"/>
              </a:rPr>
              <a:t>D.) Response D</a:t>
            </a:r>
          </a:p>
        </p:txBody>
      </p:sp>
      <p:sp>
        <p:nvSpPr>
          <p:cNvPr id="7" name="EShape"/>
          <p:cNvSpPr/>
          <p:nvPr userDrawn="1"/>
        </p:nvSpPr>
        <p:spPr bwMode="auto">
          <a:xfrm>
            <a:off x="127000" y="6007100"/>
            <a:ext cx="8890000"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hlink"/>
              </a:buClr>
              <a:buSzPct val="80000"/>
              <a:buFont typeface="Wingdings" pitchFamily="2" charset="2"/>
              <a:buNone/>
              <a:defRPr/>
            </a:pPr>
            <a:r>
              <a:rPr lang="en-US" sz="3200">
                <a:effectLst>
                  <a:outerShdw blurRad="38100" dist="38100" dir="2700000" algn="tl">
                    <a:srgbClr val="000000"/>
                  </a:outerShdw>
                </a:effectLst>
                <a:latin typeface="+mn-lt"/>
              </a:rPr>
              <a:t>E.) Response E</a:t>
            </a:r>
          </a:p>
        </p:txBody>
      </p:sp>
      <p:sp>
        <p:nvSpPr>
          <p:cNvPr id="4106" name="Percent"/>
          <p:cNvSpPr>
            <a:spLocks noChangeArrowheads="1"/>
          </p:cNvSpPr>
          <p:nvPr userDrawn="1"/>
        </p:nvSpPr>
        <p:spPr bwMode="auto">
          <a:xfrm>
            <a:off x="6350000" y="254000"/>
            <a:ext cx="2540000" cy="508000"/>
          </a:xfrm>
          <a:prstGeom prst="rect">
            <a:avLst/>
          </a:prstGeom>
          <a:solidFill>
            <a:schemeClr val="accent1">
              <a:alpha val="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400">
                <a:solidFill>
                  <a:srgbClr val="FFFFFF"/>
                </a:solidFill>
              </a:rPr>
              <a:t>Percent Complete 100%</a:t>
            </a:r>
          </a:p>
        </p:txBody>
      </p:sp>
      <p:sp>
        <p:nvSpPr>
          <p:cNvPr id="4107" name="Timer"/>
          <p:cNvSpPr>
            <a:spLocks noChangeArrowheads="1"/>
          </p:cNvSpPr>
          <p:nvPr userDrawn="1"/>
        </p:nvSpPr>
        <p:spPr bwMode="auto">
          <a:xfrm>
            <a:off x="254000" y="254000"/>
            <a:ext cx="2540000" cy="508000"/>
          </a:xfrm>
          <a:prstGeom prst="rect">
            <a:avLst/>
          </a:prstGeom>
          <a:solidFill>
            <a:schemeClr val="accent1">
              <a:alpha val="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400">
                <a:solidFill>
                  <a:srgbClr val="FFFFFF"/>
                </a:solidFill>
              </a:rPr>
              <a:t>00:30</a:t>
            </a:r>
          </a:p>
        </p:txBody>
      </p:sp>
    </p:spTree>
  </p:cSld>
  <p:clrMap bg1="dk2" tx1="lt1" bg2="dk1" tx2="lt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4786" name="Freeform 2"/>
          <p:cNvSpPr>
            <a:spLocks/>
          </p:cNvSpPr>
          <p:nvPr/>
        </p:nvSpPr>
        <p:spPr bwMode="hidden">
          <a:xfrm>
            <a:off x="6627813" y="6429375"/>
            <a:ext cx="285750" cy="209550"/>
          </a:xfrm>
          <a:custGeom>
            <a:avLst/>
            <a:gdLst>
              <a:gd name="T0" fmla="*/ 0 w 179"/>
              <a:gd name="T1" fmla="*/ 132 h 132"/>
              <a:gd name="T2" fmla="*/ 29 w 179"/>
              <a:gd name="T3" fmla="*/ 132 h 132"/>
              <a:gd name="T4" fmla="*/ 77 w 179"/>
              <a:gd name="T5" fmla="*/ 108 h 132"/>
              <a:gd name="T6" fmla="*/ 119 w 179"/>
              <a:gd name="T7" fmla="*/ 78 h 132"/>
              <a:gd name="T8" fmla="*/ 155 w 179"/>
              <a:gd name="T9" fmla="*/ 48 h 132"/>
              <a:gd name="T10" fmla="*/ 179 w 179"/>
              <a:gd name="T11" fmla="*/ 12 h 132"/>
              <a:gd name="T12" fmla="*/ 173 w 179"/>
              <a:gd name="T13" fmla="*/ 6 h 132"/>
              <a:gd name="T14" fmla="*/ 167 w 179"/>
              <a:gd name="T15" fmla="*/ 0 h 132"/>
              <a:gd name="T16" fmla="*/ 137 w 179"/>
              <a:gd name="T17" fmla="*/ 42 h 132"/>
              <a:gd name="T18" fmla="*/ 101 w 179"/>
              <a:gd name="T19" fmla="*/ 78 h 132"/>
              <a:gd name="T20" fmla="*/ 53 w 179"/>
              <a:gd name="T21" fmla="*/ 108 h 132"/>
              <a:gd name="T22" fmla="*/ 0 w 179"/>
              <a:gd name="T23" fmla="*/ 132 h 132"/>
              <a:gd name="T24" fmla="*/ 0 w 179"/>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nvGrpSpPr>
          <p:cNvPr id="5123" name="Group 3"/>
          <p:cNvGrpSpPr>
            <a:grpSpLocks/>
          </p:cNvGrpSpPr>
          <p:nvPr/>
        </p:nvGrpSpPr>
        <p:grpSpPr bwMode="auto">
          <a:xfrm>
            <a:off x="3175" y="4267200"/>
            <a:ext cx="9140825" cy="2590800"/>
            <a:chOff x="2" y="2688"/>
            <a:chExt cx="5758" cy="1632"/>
          </a:xfrm>
        </p:grpSpPr>
        <p:sp>
          <p:nvSpPr>
            <p:cNvPr id="5156" name="Freeform 4"/>
            <p:cNvSpPr>
              <a:spLocks/>
            </p:cNvSpPr>
            <p:nvPr/>
          </p:nvSpPr>
          <p:spPr bwMode="hidden">
            <a:xfrm>
              <a:off x="2" y="2688"/>
              <a:ext cx="5758" cy="1632"/>
            </a:xfrm>
            <a:custGeom>
              <a:avLst/>
              <a:gdLst>
                <a:gd name="T0" fmla="*/ 5758 w 5740"/>
                <a:gd name="T1" fmla="*/ 1632 h 4316"/>
                <a:gd name="T2" fmla="*/ 0 w 5740"/>
                <a:gd name="T3" fmla="*/ 1632 h 4316"/>
                <a:gd name="T4" fmla="*/ 0 w 5740"/>
                <a:gd name="T5" fmla="*/ 0 h 4316"/>
                <a:gd name="T6" fmla="*/ 5758 w 5740"/>
                <a:gd name="T7" fmla="*/ 0 h 4316"/>
                <a:gd name="T8" fmla="*/ 5758 w 5740"/>
                <a:gd name="T9" fmla="*/ 1632 h 4316"/>
                <a:gd name="T10" fmla="*/ 5758 w 5740"/>
                <a:gd name="T11" fmla="*/ 1632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5157" name="Group 5"/>
            <p:cNvGrpSpPr>
              <a:grpSpLocks/>
            </p:cNvGrpSpPr>
            <p:nvPr userDrawn="1"/>
          </p:nvGrpSpPr>
          <p:grpSpPr bwMode="auto">
            <a:xfrm>
              <a:off x="3528" y="3715"/>
              <a:ext cx="792" cy="521"/>
              <a:chOff x="3527" y="3715"/>
              <a:chExt cx="792" cy="521"/>
            </a:xfrm>
          </p:grpSpPr>
          <p:sp>
            <p:nvSpPr>
              <p:cNvPr id="374790"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74791"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74792"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74793"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74794"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74795" name="Freeform 11"/>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74796" name="Freeform 12"/>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74797" name="Freeform 13"/>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74798" name="Freeform 14"/>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74799" name="Freeform 15"/>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74800"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grpSp>
        <p:grpSp>
          <p:nvGrpSpPr>
            <p:cNvPr id="5158" name="Group 17"/>
            <p:cNvGrpSpPr>
              <a:grpSpLocks/>
            </p:cNvGrpSpPr>
            <p:nvPr userDrawn="1"/>
          </p:nvGrpSpPr>
          <p:grpSpPr bwMode="auto">
            <a:xfrm>
              <a:off x="1776" y="3631"/>
              <a:ext cx="1626" cy="683"/>
              <a:chOff x="1776" y="3631"/>
              <a:chExt cx="1626" cy="683"/>
            </a:xfrm>
          </p:grpSpPr>
          <p:sp>
            <p:nvSpPr>
              <p:cNvPr id="374802"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74803"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74804"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74805"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74806"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74807"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74808"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74809"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74810" name="Freeform 26"/>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74811" name="Freeform 27"/>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74812" name="Freeform 28"/>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74813" name="Freeform 29"/>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5202" name="Freeform 30"/>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03" name="Freeform 31"/>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4816" name="Freeform 32"/>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74817" name="Freeform 33"/>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74818" name="Freeform 34"/>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5207" name="Freeform 35"/>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159" name="Group 36"/>
            <p:cNvGrpSpPr>
              <a:grpSpLocks/>
            </p:cNvGrpSpPr>
            <p:nvPr userDrawn="1"/>
          </p:nvGrpSpPr>
          <p:grpSpPr bwMode="auto">
            <a:xfrm>
              <a:off x="4128" y="3360"/>
              <a:ext cx="1351" cy="821"/>
              <a:chOff x="4128" y="3360"/>
              <a:chExt cx="1351" cy="821"/>
            </a:xfrm>
          </p:grpSpPr>
          <p:sp>
            <p:nvSpPr>
              <p:cNvPr id="374821" name="Freeform 37"/>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74822" name="Freeform 38"/>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74823" name="Freeform 39"/>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74824" name="Freeform 40"/>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74825" name="Freeform 41"/>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74826" name="Freeform 42"/>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74827" name="Freeform 43"/>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5180" name="Freeform 44"/>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4829" name="Freeform 45"/>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74830" name="Freeform 46"/>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74831" name="Freeform 47"/>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74832"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74833"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74834"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74835"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74836"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74837"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grpSp>
        <p:grpSp>
          <p:nvGrpSpPr>
            <p:cNvPr id="5160" name="Group 54"/>
            <p:cNvGrpSpPr>
              <a:grpSpLocks/>
            </p:cNvGrpSpPr>
            <p:nvPr userDrawn="1"/>
          </p:nvGrpSpPr>
          <p:grpSpPr bwMode="auto">
            <a:xfrm>
              <a:off x="5280" y="3024"/>
              <a:ext cx="425" cy="258"/>
              <a:chOff x="5280" y="3024"/>
              <a:chExt cx="425" cy="258"/>
            </a:xfrm>
          </p:grpSpPr>
          <p:sp>
            <p:nvSpPr>
              <p:cNvPr id="5161" name="Freeform 55"/>
              <p:cNvSpPr>
                <a:spLocks/>
              </p:cNvSpPr>
              <p:nvPr/>
            </p:nvSpPr>
            <p:spPr bwMode="hidden">
              <a:xfrm>
                <a:off x="5280" y="3186"/>
                <a:ext cx="383" cy="96"/>
              </a:xfrm>
              <a:custGeom>
                <a:avLst/>
                <a:gdLst>
                  <a:gd name="T0" fmla="*/ 210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0 w 382"/>
                  <a:gd name="T19" fmla="*/ 96 h 96"/>
                  <a:gd name="T20" fmla="*/ 264 w 382"/>
                  <a:gd name="T21" fmla="*/ 90 h 96"/>
                  <a:gd name="T22" fmla="*/ 312 w 382"/>
                  <a:gd name="T23" fmla="*/ 84 h 96"/>
                  <a:gd name="T24" fmla="*/ 353 w 382"/>
                  <a:gd name="T25" fmla="*/ 66 h 96"/>
                  <a:gd name="T26" fmla="*/ 383 w 382"/>
                  <a:gd name="T27" fmla="*/ 42 h 96"/>
                  <a:gd name="T28" fmla="*/ 377 w 382"/>
                  <a:gd name="T29" fmla="*/ 42 h 96"/>
                  <a:gd name="T30" fmla="*/ 347 w 382"/>
                  <a:gd name="T31" fmla="*/ 66 h 96"/>
                  <a:gd name="T32" fmla="*/ 306 w 382"/>
                  <a:gd name="T33" fmla="*/ 78 h 96"/>
                  <a:gd name="T34" fmla="*/ 264 w 382"/>
                  <a:gd name="T35" fmla="*/ 90 h 96"/>
                  <a:gd name="T36" fmla="*/ 210 w 382"/>
                  <a:gd name="T37" fmla="*/ 96 h 96"/>
                  <a:gd name="T38" fmla="*/ 210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2" name="Freeform 56"/>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3" name="Freeform 57"/>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4" name="Freeform 58"/>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5" name="Freeform 59"/>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6" name="Freeform 60"/>
              <p:cNvSpPr>
                <a:spLocks/>
              </p:cNvSpPr>
              <p:nvPr/>
            </p:nvSpPr>
            <p:spPr bwMode="hidden">
              <a:xfrm>
                <a:off x="5489" y="3042"/>
                <a:ext cx="186" cy="210"/>
              </a:xfrm>
              <a:custGeom>
                <a:avLst/>
                <a:gdLst>
                  <a:gd name="T0" fmla="*/ 0 w 185"/>
                  <a:gd name="T1" fmla="*/ 6 h 210"/>
                  <a:gd name="T2" fmla="*/ 66 w 185"/>
                  <a:gd name="T3" fmla="*/ 12 h 210"/>
                  <a:gd name="T4" fmla="*/ 120 w 185"/>
                  <a:gd name="T5" fmla="*/ 36 h 210"/>
                  <a:gd name="T6" fmla="*/ 156 w 185"/>
                  <a:gd name="T7" fmla="*/ 72 h 210"/>
                  <a:gd name="T8" fmla="*/ 162 w 185"/>
                  <a:gd name="T9" fmla="*/ 90 h 210"/>
                  <a:gd name="T10" fmla="*/ 168 w 185"/>
                  <a:gd name="T11" fmla="*/ 114 h 210"/>
                  <a:gd name="T12" fmla="*/ 162 w 185"/>
                  <a:gd name="T13" fmla="*/ 138 h 210"/>
                  <a:gd name="T14" fmla="*/ 150 w 185"/>
                  <a:gd name="T15" fmla="*/ 162 h 210"/>
                  <a:gd name="T16" fmla="*/ 120 w 185"/>
                  <a:gd name="T17" fmla="*/ 180 h 210"/>
                  <a:gd name="T18" fmla="*/ 90 w 185"/>
                  <a:gd name="T19" fmla="*/ 198 h 210"/>
                  <a:gd name="T20" fmla="*/ 97 w 185"/>
                  <a:gd name="T21" fmla="*/ 210 h 210"/>
                  <a:gd name="T22" fmla="*/ 132 w 185"/>
                  <a:gd name="T23" fmla="*/ 192 h 210"/>
                  <a:gd name="T24" fmla="*/ 162 w 185"/>
                  <a:gd name="T25" fmla="*/ 168 h 210"/>
                  <a:gd name="T26" fmla="*/ 180 w 185"/>
                  <a:gd name="T27" fmla="*/ 144 h 210"/>
                  <a:gd name="T28" fmla="*/ 186 w 185"/>
                  <a:gd name="T29" fmla="*/ 114 h 210"/>
                  <a:gd name="T30" fmla="*/ 180 w 185"/>
                  <a:gd name="T31" fmla="*/ 90 h 210"/>
                  <a:gd name="T32" fmla="*/ 174 w 185"/>
                  <a:gd name="T33" fmla="*/ 66 h 210"/>
                  <a:gd name="T34" fmla="*/ 156 w 185"/>
                  <a:gd name="T35" fmla="*/ 48 h 210"/>
                  <a:gd name="T36" fmla="*/ 132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7" name="Freeform 61"/>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5168" name="Group 62"/>
              <p:cNvGrpSpPr>
                <a:grpSpLocks/>
              </p:cNvGrpSpPr>
              <p:nvPr/>
            </p:nvGrpSpPr>
            <p:grpSpPr bwMode="auto">
              <a:xfrm>
                <a:off x="5381" y="3085"/>
                <a:ext cx="227" cy="132"/>
                <a:chOff x="5381" y="3085"/>
                <a:chExt cx="227" cy="132"/>
              </a:xfrm>
            </p:grpSpPr>
            <p:sp>
              <p:nvSpPr>
                <p:cNvPr id="5169"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170"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171"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172"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grpSp>
        </p:grpSp>
      </p:grpSp>
      <p:sp>
        <p:nvSpPr>
          <p:cNvPr id="5124" name="GraphShape" hidden="1"/>
          <p:cNvSpPr>
            <a:spLocks noChangeArrowheads="1"/>
          </p:cNvSpPr>
          <p:nvPr userDrawn="1"/>
        </p:nvSpPr>
        <p:spPr bwMode="auto">
          <a:xfrm>
            <a:off x="127000" y="254000"/>
            <a:ext cx="1270000" cy="1270000"/>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a:t>iRespond Graph</a:t>
            </a:r>
          </a:p>
        </p:txBody>
      </p:sp>
      <p:grpSp>
        <p:nvGrpSpPr>
          <p:cNvPr id="5125" name="CorrectBarGroup"/>
          <p:cNvGrpSpPr>
            <a:grpSpLocks/>
          </p:cNvGrpSpPr>
          <p:nvPr userDrawn="1"/>
        </p:nvGrpSpPr>
        <p:grpSpPr bwMode="auto">
          <a:xfrm>
            <a:off x="1270000" y="3175000"/>
            <a:ext cx="2667000" cy="2540000"/>
            <a:chOff x="1270000" y="3175000"/>
            <a:chExt cx="2667000" cy="2540000"/>
          </a:xfrm>
        </p:grpSpPr>
        <p:sp>
          <p:nvSpPr>
            <p:cNvPr id="5154" name="CorrectBar0"/>
            <p:cNvSpPr>
              <a:spLocks noChangeArrowheads="1"/>
            </p:cNvSpPr>
            <p:nvPr userDrawn="1"/>
          </p:nvSpPr>
          <p:spPr bwMode="auto">
            <a:xfrm>
              <a:off x="1270000" y="3175000"/>
              <a:ext cx="1079500" cy="2540000"/>
            </a:xfrm>
            <a:prstGeom prst="rect">
              <a:avLst/>
            </a:prstGeom>
            <a:solidFill>
              <a:srgbClr val="22FF2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155" name="CorrectBar1"/>
            <p:cNvSpPr>
              <a:spLocks noChangeArrowheads="1"/>
            </p:cNvSpPr>
            <p:nvPr userDrawn="1"/>
          </p:nvSpPr>
          <p:spPr bwMode="auto">
            <a:xfrm>
              <a:off x="2857500" y="4445000"/>
              <a:ext cx="1079500" cy="1270000"/>
            </a:xfrm>
            <a:prstGeom prst="rect">
              <a:avLst/>
            </a:prstGeom>
            <a:solidFill>
              <a:srgbClr val="22FF2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grpSp>
      <p:grpSp>
        <p:nvGrpSpPr>
          <p:cNvPr id="5126" name="PercentLabelGroup"/>
          <p:cNvGrpSpPr>
            <a:grpSpLocks/>
          </p:cNvGrpSpPr>
          <p:nvPr userDrawn="1"/>
        </p:nvGrpSpPr>
        <p:grpSpPr bwMode="auto">
          <a:xfrm>
            <a:off x="1270000" y="1270000"/>
            <a:ext cx="7429500" cy="317500"/>
            <a:chOff x="1270000" y="1270000"/>
            <a:chExt cx="7429500" cy="317500"/>
          </a:xfrm>
        </p:grpSpPr>
        <p:sp>
          <p:nvSpPr>
            <p:cNvPr id="5149" name="PercentLabel0"/>
            <p:cNvSpPr>
              <a:spLocks noChangeArrowheads="1"/>
            </p:cNvSpPr>
            <p:nvPr userDrawn="1"/>
          </p:nvSpPr>
          <p:spPr bwMode="auto">
            <a:xfrm>
              <a:off x="1270000" y="1270000"/>
              <a:ext cx="1079500" cy="317500"/>
            </a:xfrm>
            <a:prstGeom prst="rect">
              <a:avLst/>
            </a:prstGeom>
            <a:solidFill>
              <a:schemeClr val="accent1">
                <a:alpha val="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800">
                  <a:solidFill>
                    <a:srgbClr val="FFFFFF"/>
                  </a:solidFill>
                </a:rPr>
                <a:t>67%</a:t>
              </a:r>
            </a:p>
          </p:txBody>
        </p:sp>
        <p:sp>
          <p:nvSpPr>
            <p:cNvPr id="5150" name="PercentLabel1"/>
            <p:cNvSpPr>
              <a:spLocks noChangeArrowheads="1"/>
            </p:cNvSpPr>
            <p:nvPr userDrawn="1"/>
          </p:nvSpPr>
          <p:spPr bwMode="auto">
            <a:xfrm>
              <a:off x="2857500" y="1270000"/>
              <a:ext cx="1079500" cy="317500"/>
            </a:xfrm>
            <a:prstGeom prst="rect">
              <a:avLst/>
            </a:prstGeom>
            <a:solidFill>
              <a:schemeClr val="accent1">
                <a:alpha val="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800">
                  <a:solidFill>
                    <a:srgbClr val="FFFFFF"/>
                  </a:solidFill>
                </a:rPr>
                <a:t>33%</a:t>
              </a:r>
            </a:p>
          </p:txBody>
        </p:sp>
        <p:sp>
          <p:nvSpPr>
            <p:cNvPr id="5151" name="PercentLabel2"/>
            <p:cNvSpPr>
              <a:spLocks noChangeArrowheads="1"/>
            </p:cNvSpPr>
            <p:nvPr userDrawn="1"/>
          </p:nvSpPr>
          <p:spPr bwMode="auto">
            <a:xfrm>
              <a:off x="4445000" y="1270000"/>
              <a:ext cx="1079500" cy="317500"/>
            </a:xfrm>
            <a:prstGeom prst="rect">
              <a:avLst/>
            </a:prstGeom>
            <a:solidFill>
              <a:schemeClr val="accent1">
                <a:alpha val="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800">
                  <a:solidFill>
                    <a:srgbClr val="FFFFFF"/>
                  </a:solidFill>
                </a:rPr>
                <a:t>100%</a:t>
              </a:r>
            </a:p>
          </p:txBody>
        </p:sp>
        <p:sp>
          <p:nvSpPr>
            <p:cNvPr id="5152" name="PercentLabel3"/>
            <p:cNvSpPr>
              <a:spLocks noChangeArrowheads="1"/>
            </p:cNvSpPr>
            <p:nvPr userDrawn="1"/>
          </p:nvSpPr>
          <p:spPr bwMode="auto">
            <a:xfrm>
              <a:off x="6032500" y="1270000"/>
              <a:ext cx="1079500" cy="317500"/>
            </a:xfrm>
            <a:prstGeom prst="rect">
              <a:avLst/>
            </a:prstGeom>
            <a:solidFill>
              <a:schemeClr val="accent1">
                <a:alpha val="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800">
                  <a:solidFill>
                    <a:srgbClr val="FFFFFF"/>
                  </a:solidFill>
                </a:rPr>
                <a:t>100%</a:t>
              </a:r>
            </a:p>
          </p:txBody>
        </p:sp>
        <p:sp>
          <p:nvSpPr>
            <p:cNvPr id="5153" name="PercentLabel4"/>
            <p:cNvSpPr>
              <a:spLocks noChangeArrowheads="1"/>
            </p:cNvSpPr>
            <p:nvPr userDrawn="1"/>
          </p:nvSpPr>
          <p:spPr bwMode="auto">
            <a:xfrm>
              <a:off x="7620000" y="1270000"/>
              <a:ext cx="1079500" cy="317500"/>
            </a:xfrm>
            <a:prstGeom prst="rect">
              <a:avLst/>
            </a:prstGeom>
            <a:solidFill>
              <a:schemeClr val="accent1">
                <a:alpha val="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800">
                  <a:solidFill>
                    <a:srgbClr val="FFFFFF"/>
                  </a:solidFill>
                </a:rPr>
                <a:t>67%</a:t>
              </a:r>
            </a:p>
          </p:txBody>
        </p:sp>
      </p:grpSp>
      <p:grpSp>
        <p:nvGrpSpPr>
          <p:cNvPr id="5127" name="IncorrectBarGroup"/>
          <p:cNvGrpSpPr>
            <a:grpSpLocks/>
          </p:cNvGrpSpPr>
          <p:nvPr userDrawn="1"/>
        </p:nvGrpSpPr>
        <p:grpSpPr bwMode="auto">
          <a:xfrm>
            <a:off x="4445000" y="1905000"/>
            <a:ext cx="4254500" cy="3810000"/>
            <a:chOff x="4445000" y="1905000"/>
            <a:chExt cx="4254500" cy="3810000"/>
          </a:xfrm>
        </p:grpSpPr>
        <p:sp>
          <p:nvSpPr>
            <p:cNvPr id="5146" name="IncorrectBar2"/>
            <p:cNvSpPr>
              <a:spLocks noChangeArrowheads="1"/>
            </p:cNvSpPr>
            <p:nvPr userDrawn="1"/>
          </p:nvSpPr>
          <p:spPr bwMode="auto">
            <a:xfrm>
              <a:off x="4445000" y="1905000"/>
              <a:ext cx="1079500" cy="3810000"/>
            </a:xfrm>
            <a:prstGeom prst="rect">
              <a:avLst/>
            </a:prstGeom>
            <a:solidFill>
              <a:srgbClr val="FF222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147" name="IncorrectBar3"/>
            <p:cNvSpPr>
              <a:spLocks noChangeArrowheads="1"/>
            </p:cNvSpPr>
            <p:nvPr userDrawn="1"/>
          </p:nvSpPr>
          <p:spPr bwMode="auto">
            <a:xfrm>
              <a:off x="6032500" y="1905000"/>
              <a:ext cx="1079500" cy="3810000"/>
            </a:xfrm>
            <a:prstGeom prst="rect">
              <a:avLst/>
            </a:prstGeom>
            <a:solidFill>
              <a:srgbClr val="FF222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148" name="IncorrectBar4"/>
            <p:cNvSpPr>
              <a:spLocks noChangeArrowheads="1"/>
            </p:cNvSpPr>
            <p:nvPr userDrawn="1"/>
          </p:nvSpPr>
          <p:spPr bwMode="auto">
            <a:xfrm>
              <a:off x="7620000" y="3175000"/>
              <a:ext cx="1079500" cy="2540000"/>
            </a:xfrm>
            <a:prstGeom prst="rect">
              <a:avLst/>
            </a:prstGeom>
            <a:solidFill>
              <a:srgbClr val="FF222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grpSp>
      <p:grpSp>
        <p:nvGrpSpPr>
          <p:cNvPr id="5128" name="XLabelGroup"/>
          <p:cNvGrpSpPr>
            <a:grpSpLocks/>
          </p:cNvGrpSpPr>
          <p:nvPr userDrawn="1"/>
        </p:nvGrpSpPr>
        <p:grpSpPr bwMode="auto">
          <a:xfrm>
            <a:off x="1270000" y="5842000"/>
            <a:ext cx="7429500" cy="317500"/>
            <a:chOff x="1270000" y="5842000"/>
            <a:chExt cx="7429500" cy="317500"/>
          </a:xfrm>
        </p:grpSpPr>
        <p:sp>
          <p:nvSpPr>
            <p:cNvPr id="5141" name="XValueLabel0"/>
            <p:cNvSpPr>
              <a:spLocks noChangeArrowheads="1"/>
            </p:cNvSpPr>
            <p:nvPr userDrawn="1"/>
          </p:nvSpPr>
          <p:spPr bwMode="auto">
            <a:xfrm>
              <a:off x="1270000" y="5842000"/>
              <a:ext cx="1079500" cy="317500"/>
            </a:xfrm>
            <a:prstGeom prst="rect">
              <a:avLst/>
            </a:prstGeom>
            <a:solidFill>
              <a:schemeClr val="accent1">
                <a:alpha val="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800">
                  <a:solidFill>
                    <a:srgbClr val="FFFFFF"/>
                  </a:solidFill>
                </a:rPr>
                <a:t>A*</a:t>
              </a:r>
            </a:p>
          </p:txBody>
        </p:sp>
        <p:sp>
          <p:nvSpPr>
            <p:cNvPr id="5142" name="XValueLabel1"/>
            <p:cNvSpPr>
              <a:spLocks noChangeArrowheads="1"/>
            </p:cNvSpPr>
            <p:nvPr userDrawn="1"/>
          </p:nvSpPr>
          <p:spPr bwMode="auto">
            <a:xfrm>
              <a:off x="2857500" y="5842000"/>
              <a:ext cx="1079500" cy="317500"/>
            </a:xfrm>
            <a:prstGeom prst="rect">
              <a:avLst/>
            </a:prstGeom>
            <a:solidFill>
              <a:schemeClr val="accent1">
                <a:alpha val="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800">
                  <a:solidFill>
                    <a:srgbClr val="FFFFFF"/>
                  </a:solidFill>
                </a:rPr>
                <a:t>B*</a:t>
              </a:r>
            </a:p>
          </p:txBody>
        </p:sp>
        <p:sp>
          <p:nvSpPr>
            <p:cNvPr id="5143" name="XValueLabel2"/>
            <p:cNvSpPr>
              <a:spLocks noChangeArrowheads="1"/>
            </p:cNvSpPr>
            <p:nvPr userDrawn="1"/>
          </p:nvSpPr>
          <p:spPr bwMode="auto">
            <a:xfrm>
              <a:off x="4445000" y="5842000"/>
              <a:ext cx="1079500" cy="317500"/>
            </a:xfrm>
            <a:prstGeom prst="rect">
              <a:avLst/>
            </a:prstGeom>
            <a:solidFill>
              <a:schemeClr val="accent1">
                <a:alpha val="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800">
                  <a:solidFill>
                    <a:srgbClr val="FFFFFF"/>
                  </a:solidFill>
                </a:rPr>
                <a:t>C</a:t>
              </a:r>
            </a:p>
          </p:txBody>
        </p:sp>
        <p:sp>
          <p:nvSpPr>
            <p:cNvPr id="5144" name="XValueLabel3"/>
            <p:cNvSpPr>
              <a:spLocks noChangeArrowheads="1"/>
            </p:cNvSpPr>
            <p:nvPr userDrawn="1"/>
          </p:nvSpPr>
          <p:spPr bwMode="auto">
            <a:xfrm>
              <a:off x="6032500" y="5842000"/>
              <a:ext cx="1079500" cy="317500"/>
            </a:xfrm>
            <a:prstGeom prst="rect">
              <a:avLst/>
            </a:prstGeom>
            <a:solidFill>
              <a:schemeClr val="accent1">
                <a:alpha val="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800">
                  <a:solidFill>
                    <a:srgbClr val="FFFFFF"/>
                  </a:solidFill>
                </a:rPr>
                <a:t>D</a:t>
              </a:r>
            </a:p>
          </p:txBody>
        </p:sp>
        <p:sp>
          <p:nvSpPr>
            <p:cNvPr id="5145" name="XValueLabel4"/>
            <p:cNvSpPr>
              <a:spLocks noChangeArrowheads="1"/>
            </p:cNvSpPr>
            <p:nvPr userDrawn="1"/>
          </p:nvSpPr>
          <p:spPr bwMode="auto">
            <a:xfrm>
              <a:off x="7620000" y="5842000"/>
              <a:ext cx="1079500" cy="317500"/>
            </a:xfrm>
            <a:prstGeom prst="rect">
              <a:avLst/>
            </a:prstGeom>
            <a:solidFill>
              <a:schemeClr val="accent1">
                <a:alpha val="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800">
                  <a:solidFill>
                    <a:srgbClr val="FFFFFF"/>
                  </a:solidFill>
                </a:rPr>
                <a:t>E</a:t>
              </a:r>
            </a:p>
          </p:txBody>
        </p:sp>
      </p:grpSp>
      <p:grpSp>
        <p:nvGrpSpPr>
          <p:cNvPr id="5129" name="AxisLineGroup"/>
          <p:cNvGrpSpPr>
            <a:grpSpLocks/>
          </p:cNvGrpSpPr>
          <p:nvPr userDrawn="1"/>
        </p:nvGrpSpPr>
        <p:grpSpPr bwMode="auto">
          <a:xfrm>
            <a:off x="889000" y="1587500"/>
            <a:ext cx="8001000" cy="4127500"/>
            <a:chOff x="889000" y="1587500"/>
            <a:chExt cx="8001000" cy="4127500"/>
          </a:xfrm>
        </p:grpSpPr>
        <p:cxnSp>
          <p:nvCxnSpPr>
            <p:cNvPr id="5135" name="XAxisLine"/>
            <p:cNvCxnSpPr>
              <a:cxnSpLocks noChangeShapeType="1"/>
            </p:cNvCxnSpPr>
            <p:nvPr userDrawn="1"/>
          </p:nvCxnSpPr>
          <p:spPr bwMode="auto">
            <a:xfrm>
              <a:off x="889000" y="5715000"/>
              <a:ext cx="8001000" cy="0"/>
            </a:xfrm>
            <a:prstGeom prst="line">
              <a:avLst/>
            </a:prstGeom>
            <a:noFill/>
            <a:ln w="25400" algn="ctr">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36" name="YAxisLine"/>
            <p:cNvCxnSpPr>
              <a:cxnSpLocks noChangeShapeType="1"/>
            </p:cNvCxnSpPr>
            <p:nvPr userDrawn="1"/>
          </p:nvCxnSpPr>
          <p:spPr bwMode="auto">
            <a:xfrm>
              <a:off x="1016000" y="1587500"/>
              <a:ext cx="0" cy="4127500"/>
            </a:xfrm>
            <a:prstGeom prst="line">
              <a:avLst/>
            </a:prstGeom>
            <a:noFill/>
            <a:ln w="25400" algn="ctr">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37" name="YAxisTick0"/>
            <p:cNvCxnSpPr>
              <a:cxnSpLocks noChangeShapeType="1"/>
            </p:cNvCxnSpPr>
            <p:nvPr userDrawn="1"/>
          </p:nvCxnSpPr>
          <p:spPr bwMode="auto">
            <a:xfrm>
              <a:off x="889000" y="5715000"/>
              <a:ext cx="254000" cy="0"/>
            </a:xfrm>
            <a:prstGeom prst="line">
              <a:avLst/>
            </a:prstGeom>
            <a:noFill/>
            <a:ln w="25400" algn="ctr">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38" name="YAxisTick1"/>
            <p:cNvCxnSpPr>
              <a:cxnSpLocks noChangeShapeType="1"/>
            </p:cNvCxnSpPr>
            <p:nvPr userDrawn="1"/>
          </p:nvCxnSpPr>
          <p:spPr bwMode="auto">
            <a:xfrm>
              <a:off x="889000" y="4445000"/>
              <a:ext cx="254000" cy="0"/>
            </a:xfrm>
            <a:prstGeom prst="line">
              <a:avLst/>
            </a:prstGeom>
            <a:noFill/>
            <a:ln w="25400" algn="ctr">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39" name="YAxisTick2"/>
            <p:cNvCxnSpPr>
              <a:cxnSpLocks noChangeShapeType="1"/>
            </p:cNvCxnSpPr>
            <p:nvPr userDrawn="1"/>
          </p:nvCxnSpPr>
          <p:spPr bwMode="auto">
            <a:xfrm>
              <a:off x="889000" y="3175000"/>
              <a:ext cx="254000" cy="0"/>
            </a:xfrm>
            <a:prstGeom prst="line">
              <a:avLst/>
            </a:prstGeom>
            <a:noFill/>
            <a:ln w="25400" algn="ctr">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40" name="YAxisTick3"/>
            <p:cNvCxnSpPr>
              <a:cxnSpLocks noChangeShapeType="1"/>
            </p:cNvCxnSpPr>
            <p:nvPr userDrawn="1"/>
          </p:nvCxnSpPr>
          <p:spPr bwMode="auto">
            <a:xfrm>
              <a:off x="889000" y="1905000"/>
              <a:ext cx="254000" cy="0"/>
            </a:xfrm>
            <a:prstGeom prst="line">
              <a:avLst/>
            </a:prstGeom>
            <a:noFill/>
            <a:ln w="25400" algn="ctr">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130" name="YLabelGroup"/>
          <p:cNvGrpSpPr>
            <a:grpSpLocks/>
          </p:cNvGrpSpPr>
          <p:nvPr userDrawn="1"/>
        </p:nvGrpSpPr>
        <p:grpSpPr bwMode="auto">
          <a:xfrm>
            <a:off x="254000" y="1841500"/>
            <a:ext cx="762000" cy="3937000"/>
            <a:chOff x="254000" y="1841500"/>
            <a:chExt cx="762000" cy="3937000"/>
          </a:xfrm>
        </p:grpSpPr>
        <p:sp>
          <p:nvSpPr>
            <p:cNvPr id="5131" name="YValueLabel0"/>
            <p:cNvSpPr>
              <a:spLocks noChangeArrowheads="1"/>
            </p:cNvSpPr>
            <p:nvPr userDrawn="1"/>
          </p:nvSpPr>
          <p:spPr bwMode="auto">
            <a:xfrm>
              <a:off x="254000" y="5651500"/>
              <a:ext cx="762000" cy="127000"/>
            </a:xfrm>
            <a:prstGeom prst="rect">
              <a:avLst/>
            </a:prstGeom>
            <a:solidFill>
              <a:schemeClr val="accent1">
                <a:alpha val="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000">
                  <a:solidFill>
                    <a:srgbClr val="FFFFFF"/>
                  </a:solidFill>
                </a:rPr>
                <a:t>0</a:t>
              </a:r>
            </a:p>
          </p:txBody>
        </p:sp>
        <p:sp>
          <p:nvSpPr>
            <p:cNvPr id="5132" name="YValueLabel1"/>
            <p:cNvSpPr>
              <a:spLocks noChangeArrowheads="1"/>
            </p:cNvSpPr>
            <p:nvPr userDrawn="1"/>
          </p:nvSpPr>
          <p:spPr bwMode="auto">
            <a:xfrm>
              <a:off x="254000" y="4381500"/>
              <a:ext cx="762000" cy="127000"/>
            </a:xfrm>
            <a:prstGeom prst="rect">
              <a:avLst/>
            </a:prstGeom>
            <a:solidFill>
              <a:schemeClr val="accent1">
                <a:alpha val="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000">
                  <a:solidFill>
                    <a:srgbClr val="FFFFFF"/>
                  </a:solidFill>
                </a:rPr>
                <a:t>1</a:t>
              </a:r>
            </a:p>
          </p:txBody>
        </p:sp>
        <p:sp>
          <p:nvSpPr>
            <p:cNvPr id="5133" name="YValueLabel2"/>
            <p:cNvSpPr>
              <a:spLocks noChangeArrowheads="1"/>
            </p:cNvSpPr>
            <p:nvPr userDrawn="1"/>
          </p:nvSpPr>
          <p:spPr bwMode="auto">
            <a:xfrm>
              <a:off x="254000" y="3111500"/>
              <a:ext cx="762000" cy="127000"/>
            </a:xfrm>
            <a:prstGeom prst="rect">
              <a:avLst/>
            </a:prstGeom>
            <a:solidFill>
              <a:schemeClr val="accent1">
                <a:alpha val="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000">
                  <a:solidFill>
                    <a:srgbClr val="FFFFFF"/>
                  </a:solidFill>
                </a:rPr>
                <a:t>2</a:t>
              </a:r>
            </a:p>
          </p:txBody>
        </p:sp>
        <p:sp>
          <p:nvSpPr>
            <p:cNvPr id="5134" name="YValueLabel3"/>
            <p:cNvSpPr>
              <a:spLocks noChangeArrowheads="1"/>
            </p:cNvSpPr>
            <p:nvPr userDrawn="1"/>
          </p:nvSpPr>
          <p:spPr bwMode="auto">
            <a:xfrm>
              <a:off x="254000" y="1841500"/>
              <a:ext cx="762000" cy="127000"/>
            </a:xfrm>
            <a:prstGeom prst="rect">
              <a:avLst/>
            </a:prstGeom>
            <a:solidFill>
              <a:schemeClr val="accent1">
                <a:alpha val="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000">
                  <a:solidFill>
                    <a:srgbClr val="FFFFFF"/>
                  </a:solidFill>
                </a:rPr>
                <a:t>3</a:t>
              </a:r>
            </a:p>
          </p:txBody>
        </p:sp>
      </p:grpSp>
    </p:spTree>
  </p:cSld>
  <p:clrMap bg1="dk2" tx1="lt1" bg2="dk1" tx2="lt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youtube.com/watch?v=yq-QP_95U-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lon-capa.org/~mmp/applist/doppler/d.htm" TargetMode="External"/><Relationship Id="rId5" Type="http://schemas.openxmlformats.org/officeDocument/2006/relationships/image" Target="../media/image6.gif"/><Relationship Id="rId4" Type="http://schemas.openxmlformats.org/officeDocument/2006/relationships/image" Target="../media/image5.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pRpN9uLiouI"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ctrTitle"/>
          </p:nvPr>
        </p:nvSpPr>
        <p:spPr/>
        <p:txBody>
          <a:bodyPr/>
          <a:lstStyle/>
          <a:p>
            <a:pPr eaLnBrk="1" hangingPunct="1">
              <a:defRPr/>
            </a:pPr>
            <a:r>
              <a:rPr lang="en-US" altLang="en-US" dirty="0" smtClean="0"/>
              <a:t>Sound</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8" name="Rectangle 6"/>
          <p:cNvSpPr>
            <a:spLocks noGrp="1" noChangeArrowheads="1"/>
          </p:cNvSpPr>
          <p:nvPr>
            <p:ph type="title"/>
          </p:nvPr>
        </p:nvSpPr>
        <p:spPr/>
        <p:txBody>
          <a:bodyPr/>
          <a:lstStyle/>
          <a:p>
            <a:pPr eaLnBrk="1" hangingPunct="1">
              <a:defRPr/>
            </a:pPr>
            <a:r>
              <a:rPr lang="en-US" altLang="en-US" smtClean="0"/>
              <a:t>Beats</a:t>
            </a:r>
          </a:p>
        </p:txBody>
      </p:sp>
      <p:sp>
        <p:nvSpPr>
          <p:cNvPr id="228359" name="Rectangle 7"/>
          <p:cNvSpPr>
            <a:spLocks noGrp="1" noChangeArrowheads="1"/>
          </p:cNvSpPr>
          <p:nvPr>
            <p:ph type="body" idx="1"/>
          </p:nvPr>
        </p:nvSpPr>
        <p:spPr/>
        <p:txBody>
          <a:bodyPr/>
          <a:lstStyle/>
          <a:p>
            <a:pPr eaLnBrk="1" hangingPunct="1">
              <a:defRPr/>
            </a:pPr>
            <a:r>
              <a:rPr lang="en-US" altLang="en-US" dirty="0" smtClean="0"/>
              <a:t>“Beats” is the word physicists use to describe the characteristic loud-soft pattern that characterizes two nearly (but not exactly) matched frequencies.</a:t>
            </a:r>
          </a:p>
          <a:p>
            <a:pPr eaLnBrk="1" hangingPunct="1">
              <a:defRPr/>
            </a:pPr>
            <a:r>
              <a:rPr lang="en-US" altLang="en-US" dirty="0" smtClean="0"/>
              <a:t>Musicians call this “being out of tune”.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8359">
                                            <p:txEl>
                                              <p:pRg st="1" end="1"/>
                                            </p:txEl>
                                          </p:spTgt>
                                        </p:tgtEl>
                                        <p:attrNameLst>
                                          <p:attrName>style.visibility</p:attrName>
                                        </p:attrNameLst>
                                      </p:cBhvr>
                                      <p:to>
                                        <p:strVal val="visible"/>
                                      </p:to>
                                    </p:set>
                                    <p:animEffect transition="in" filter="fade">
                                      <p:cBhvr>
                                        <p:cTn id="7" dur="2000"/>
                                        <p:tgtEl>
                                          <p:spTgt spid="2283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Beats</a:t>
            </a:r>
            <a:endParaRPr lang="en-US" dirty="0"/>
          </a:p>
        </p:txBody>
      </p:sp>
      <p:pic>
        <p:nvPicPr>
          <p:cNvPr id="1026" name="Picture 2" descr="Image result for combining waves exampl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524000"/>
            <a:ext cx="6096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6565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Beat frequency</a:t>
            </a:r>
            <a:endParaRPr lang="en-US" dirty="0"/>
          </a:p>
        </p:txBody>
      </p:sp>
      <p:sp>
        <p:nvSpPr>
          <p:cNvPr id="3" name="Text Box 6"/>
          <p:cNvSpPr txBox="1">
            <a:spLocks noChangeArrowheads="1"/>
          </p:cNvSpPr>
          <p:nvPr/>
        </p:nvSpPr>
        <p:spPr bwMode="auto">
          <a:xfrm>
            <a:off x="609600" y="1600200"/>
            <a:ext cx="8077852"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3600" i="1" dirty="0" smtClean="0">
                <a:latin typeface="Comic Sans MS" pitchFamily="66" charset="0"/>
              </a:rPr>
              <a:t>Beat frequency is the difference </a:t>
            </a:r>
          </a:p>
          <a:p>
            <a:r>
              <a:rPr lang="en-US" altLang="en-US" sz="3600" i="1" dirty="0" smtClean="0">
                <a:latin typeface="Comic Sans MS" pitchFamily="66" charset="0"/>
              </a:rPr>
              <a:t>between  the frequencies of the two</a:t>
            </a:r>
          </a:p>
          <a:p>
            <a:r>
              <a:rPr lang="en-US" altLang="en-US" sz="3600" i="1" dirty="0" smtClean="0">
                <a:latin typeface="Comic Sans MS" pitchFamily="66" charset="0"/>
              </a:rPr>
              <a:t>waves</a:t>
            </a:r>
            <a:endParaRPr lang="en-US" altLang="en-US" dirty="0">
              <a:latin typeface="Comic Sans MS" pitchFamily="66" charset="0"/>
            </a:endParaRPr>
          </a:p>
        </p:txBody>
      </p:sp>
    </p:spTree>
    <p:extLst>
      <p:ext uri="{BB962C8B-B14F-4D97-AF65-F5344CB8AC3E}">
        <p14:creationId xmlns:p14="http://schemas.microsoft.com/office/powerpoint/2010/main" val="12218602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Text Box 6"/>
          <p:cNvSpPr txBox="1">
            <a:spLocks noChangeArrowheads="1"/>
          </p:cNvSpPr>
          <p:nvPr/>
        </p:nvSpPr>
        <p:spPr bwMode="auto">
          <a:xfrm>
            <a:off x="609600" y="1600200"/>
            <a:ext cx="807720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800" i="1" dirty="0" smtClean="0">
                <a:latin typeface="Comic Sans MS" pitchFamily="66" charset="0"/>
              </a:rPr>
              <a:t>A student tunes her guitar by striking a 100 Hz A-note on a tuning fork and simultaneously playing the 5</a:t>
            </a:r>
            <a:r>
              <a:rPr lang="en-US" altLang="en-US" sz="2800" i="1" baseline="30000" dirty="0" smtClean="0">
                <a:latin typeface="Comic Sans MS" pitchFamily="66" charset="0"/>
              </a:rPr>
              <a:t>th</a:t>
            </a:r>
            <a:r>
              <a:rPr lang="en-US" altLang="en-US" sz="2800" i="1" dirty="0" smtClean="0">
                <a:latin typeface="Comic Sans MS" pitchFamily="66" charset="0"/>
              </a:rPr>
              <a:t> string on her guitar.  Listening closely, she hears the amplitude of the combined sound oscillating twice per second.  </a:t>
            </a:r>
          </a:p>
          <a:p>
            <a:r>
              <a:rPr lang="en-US" altLang="en-US" sz="2800" i="1" dirty="0" smtClean="0">
                <a:latin typeface="Comic Sans MS" pitchFamily="66" charset="0"/>
              </a:rPr>
              <a:t>What is the current frequency of the 5</a:t>
            </a:r>
            <a:r>
              <a:rPr lang="en-US" altLang="en-US" sz="2800" i="1" baseline="30000" dirty="0" smtClean="0">
                <a:latin typeface="Comic Sans MS" pitchFamily="66" charset="0"/>
              </a:rPr>
              <a:t>th</a:t>
            </a:r>
            <a:r>
              <a:rPr lang="en-US" altLang="en-US" sz="2800" i="1" dirty="0" smtClean="0">
                <a:latin typeface="Comic Sans MS" pitchFamily="66" charset="0"/>
              </a:rPr>
              <a:t> string of her guitar?</a:t>
            </a:r>
            <a:endParaRPr lang="en-US" altLang="en-US" sz="1400" dirty="0">
              <a:latin typeface="Comic Sans MS" pitchFamily="66" charset="0"/>
            </a:endParaRPr>
          </a:p>
        </p:txBody>
      </p:sp>
    </p:spTree>
    <p:extLst>
      <p:ext uri="{BB962C8B-B14F-4D97-AF65-F5344CB8AC3E}">
        <p14:creationId xmlns:p14="http://schemas.microsoft.com/office/powerpoint/2010/main" val="22043423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Wave energy</a:t>
            </a:r>
            <a:endParaRPr lang="en-US" dirty="0"/>
          </a:p>
        </p:txBody>
      </p:sp>
      <p:sp>
        <p:nvSpPr>
          <p:cNvPr id="3" name="Content Placeholder 2"/>
          <p:cNvSpPr>
            <a:spLocks noGrp="1"/>
          </p:cNvSpPr>
          <p:nvPr>
            <p:ph idx="1"/>
          </p:nvPr>
        </p:nvSpPr>
        <p:spPr/>
        <p:txBody>
          <a:bodyPr/>
          <a:lstStyle/>
          <a:p>
            <a:r>
              <a:rPr lang="en-US" dirty="0" smtClean="0"/>
              <a:t>Wave energy depends on amplitude, the more amplitude it has, the more energy it </a:t>
            </a:r>
            <a:r>
              <a:rPr lang="en-US" dirty="0" smtClean="0"/>
              <a:t>has</a:t>
            </a:r>
          </a:p>
          <a:p>
            <a:r>
              <a:rPr lang="en-US" dirty="0" smtClean="0"/>
              <a:t>Amplitude for sound is volume</a:t>
            </a:r>
            <a:endParaRPr lang="en-US" dirty="0"/>
          </a:p>
        </p:txBody>
      </p:sp>
      <p:pic>
        <p:nvPicPr>
          <p:cNvPr id="2050" name="Picture 2" descr="Image result for sound volume gr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4190999"/>
            <a:ext cx="5334000" cy="1900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842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72" name="Rectangle 8"/>
          <p:cNvSpPr>
            <a:spLocks noGrp="1" noChangeArrowheads="1"/>
          </p:cNvSpPr>
          <p:nvPr>
            <p:ph type="title"/>
          </p:nvPr>
        </p:nvSpPr>
        <p:spPr/>
        <p:txBody>
          <a:bodyPr/>
          <a:lstStyle/>
          <a:p>
            <a:pPr eaLnBrk="1" hangingPunct="1">
              <a:defRPr/>
            </a:pPr>
            <a:r>
              <a:rPr lang="en-US" altLang="en-US" smtClean="0"/>
              <a:t>Sound is a longitudinal wave</a:t>
            </a:r>
          </a:p>
        </p:txBody>
      </p:sp>
      <p:sp>
        <p:nvSpPr>
          <p:cNvPr id="344073" name="Rectangle 9"/>
          <p:cNvSpPr>
            <a:spLocks noGrp="1" noChangeArrowheads="1"/>
          </p:cNvSpPr>
          <p:nvPr>
            <p:ph type="body" idx="1"/>
          </p:nvPr>
        </p:nvSpPr>
        <p:spPr>
          <a:xfrm>
            <a:off x="228600" y="1447800"/>
            <a:ext cx="8915400" cy="2743200"/>
          </a:xfrm>
        </p:spPr>
        <p:txBody>
          <a:bodyPr/>
          <a:lstStyle/>
          <a:p>
            <a:pPr eaLnBrk="1" hangingPunct="1">
              <a:lnSpc>
                <a:spcPct val="90000"/>
              </a:lnSpc>
              <a:defRPr/>
            </a:pPr>
            <a:r>
              <a:rPr lang="en-US" altLang="en-US" sz="2800" dirty="0" smtClean="0"/>
              <a:t>Sound travels through the air at approximately 340 m/s. (It depends on temperature)</a:t>
            </a:r>
          </a:p>
          <a:p>
            <a:pPr eaLnBrk="1" hangingPunct="1">
              <a:lnSpc>
                <a:spcPct val="90000"/>
              </a:lnSpc>
              <a:defRPr/>
            </a:pPr>
            <a:r>
              <a:rPr lang="en-US" altLang="en-US" sz="2800" dirty="0" smtClean="0"/>
              <a:t>It travels through other media as well, often much faster than that!</a:t>
            </a:r>
          </a:p>
          <a:p>
            <a:pPr eaLnBrk="1" hangingPunct="1">
              <a:lnSpc>
                <a:spcPct val="90000"/>
              </a:lnSpc>
              <a:defRPr/>
            </a:pPr>
            <a:r>
              <a:rPr lang="en-US" altLang="en-US" sz="2800" dirty="0" smtClean="0"/>
              <a:t>Sound waves are started by vibration of some other material, which starts the air moving.</a:t>
            </a:r>
          </a:p>
        </p:txBody>
      </p:sp>
      <p:pic>
        <p:nvPicPr>
          <p:cNvPr id="47108" name="Picture 6" descr="Lwa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191000"/>
            <a:ext cx="82772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Rectangle 7"/>
          <p:cNvSpPr>
            <a:spLocks noChangeArrowheads="1"/>
          </p:cNvSpPr>
          <p:nvPr/>
        </p:nvSpPr>
        <p:spPr bwMode="auto">
          <a:xfrm>
            <a:off x="1676400" y="6302375"/>
            <a:ext cx="615315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a:t>Animation courtesy of Dr. Dan Russell, Kettering University</a:t>
            </a:r>
          </a:p>
          <a:p>
            <a:pPr algn="ctr"/>
            <a:endParaRPr lang="en-US" altLang="en-US" sz="2400">
              <a:latin typeface="Comic Sans MS" pitchFamily="66"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407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407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407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7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ChangeArrowheads="1"/>
          </p:cNvSpPr>
          <p:nvPr>
            <p:ph type="title"/>
          </p:nvPr>
        </p:nvSpPr>
        <p:spPr/>
        <p:txBody>
          <a:bodyPr/>
          <a:lstStyle/>
          <a:p>
            <a:pPr eaLnBrk="1" hangingPunct="1">
              <a:defRPr/>
            </a:pPr>
            <a:r>
              <a:rPr lang="en-US" altLang="en-US" smtClean="0"/>
              <a:t>Hearing Sounds</a:t>
            </a:r>
          </a:p>
        </p:txBody>
      </p:sp>
      <p:sp>
        <p:nvSpPr>
          <p:cNvPr id="396291" name="Rectangle 3"/>
          <p:cNvSpPr>
            <a:spLocks noGrp="1" noChangeArrowheads="1"/>
          </p:cNvSpPr>
          <p:nvPr>
            <p:ph type="body" idx="1"/>
          </p:nvPr>
        </p:nvSpPr>
        <p:spPr>
          <a:xfrm>
            <a:off x="457200" y="1600200"/>
            <a:ext cx="8382000" cy="4525963"/>
          </a:xfrm>
        </p:spPr>
        <p:txBody>
          <a:bodyPr/>
          <a:lstStyle/>
          <a:p>
            <a:pPr eaLnBrk="1" hangingPunct="1">
              <a:lnSpc>
                <a:spcPct val="90000"/>
              </a:lnSpc>
              <a:defRPr/>
            </a:pPr>
            <a:r>
              <a:rPr lang="en-US" altLang="en-US" sz="2400" dirty="0" smtClean="0"/>
              <a:t>We hear a sound as “high” or “low” depending on its frequency or wavelength. </a:t>
            </a:r>
          </a:p>
          <a:p>
            <a:pPr lvl="1" eaLnBrk="1" hangingPunct="1">
              <a:lnSpc>
                <a:spcPct val="90000"/>
              </a:lnSpc>
              <a:defRPr/>
            </a:pPr>
            <a:r>
              <a:rPr lang="en-US" altLang="en-US" sz="2000" dirty="0" smtClean="0"/>
              <a:t>Sounds with short wavelengths and high frequencies sound high-pitched to our ears, and </a:t>
            </a:r>
          </a:p>
          <a:p>
            <a:pPr lvl="1" eaLnBrk="1" hangingPunct="1">
              <a:lnSpc>
                <a:spcPct val="90000"/>
              </a:lnSpc>
              <a:defRPr/>
            </a:pPr>
            <a:r>
              <a:rPr lang="en-US" altLang="en-US" sz="2000" dirty="0" smtClean="0"/>
              <a:t>sounds with long wavelengths and low frequencies sound low-pitched. </a:t>
            </a:r>
            <a:endParaRPr lang="en-US" altLang="en-US" sz="2000" dirty="0"/>
          </a:p>
          <a:p>
            <a:pPr eaLnBrk="1" hangingPunct="1">
              <a:lnSpc>
                <a:spcPct val="90000"/>
              </a:lnSpc>
              <a:defRPr/>
            </a:pPr>
            <a:r>
              <a:rPr lang="en-US" altLang="en-US" sz="2400" dirty="0" smtClean="0"/>
              <a:t>The range of human hearing is from about 20 Hz to about 20,000 Hz</a:t>
            </a:r>
            <a:r>
              <a:rPr lang="en-US" altLang="en-US" sz="2400" dirty="0" smtClean="0"/>
              <a:t>.</a:t>
            </a:r>
            <a:endParaRPr lang="en-US" altLang="en-US" sz="2400"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62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629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62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62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29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ChangeArrowheads="1"/>
          </p:cNvSpPr>
          <p:nvPr>
            <p:ph type="title"/>
          </p:nvPr>
        </p:nvSpPr>
        <p:spPr>
          <a:xfrm>
            <a:off x="457200" y="0"/>
            <a:ext cx="8229600" cy="560388"/>
          </a:xfrm>
        </p:spPr>
        <p:txBody>
          <a:bodyPr/>
          <a:lstStyle/>
          <a:p>
            <a:pPr eaLnBrk="1" hangingPunct="1">
              <a:defRPr/>
            </a:pPr>
            <a:r>
              <a:rPr lang="en-US" altLang="en-US" sz="4000" smtClean="0"/>
              <a:t>Doppler Effect</a:t>
            </a:r>
          </a:p>
        </p:txBody>
      </p:sp>
      <p:sp>
        <p:nvSpPr>
          <p:cNvPr id="390147" name="Rectangle 3"/>
          <p:cNvSpPr>
            <a:spLocks noGrp="1" noChangeArrowheads="1"/>
          </p:cNvSpPr>
          <p:nvPr>
            <p:ph type="body" idx="1"/>
          </p:nvPr>
        </p:nvSpPr>
        <p:spPr>
          <a:xfrm>
            <a:off x="0" y="685800"/>
            <a:ext cx="5029200" cy="5334000"/>
          </a:xfrm>
        </p:spPr>
        <p:txBody>
          <a:bodyPr/>
          <a:lstStyle/>
          <a:p>
            <a:pPr marL="0" indent="0" eaLnBrk="1" hangingPunct="1">
              <a:lnSpc>
                <a:spcPct val="80000"/>
              </a:lnSpc>
              <a:buFont typeface="Wingdings" pitchFamily="2" charset="2"/>
              <a:buNone/>
              <a:defRPr/>
            </a:pPr>
            <a:r>
              <a:rPr lang="en-US" altLang="en-US" sz="2800" dirty="0" smtClean="0"/>
              <a:t>The Doppler Effect is the raising or lowering of the perceived pitch of a sound based on the relative motion of observer and source of the sound.</a:t>
            </a:r>
          </a:p>
          <a:p>
            <a:pPr marL="0" indent="0" eaLnBrk="1" hangingPunct="1">
              <a:lnSpc>
                <a:spcPct val="80000"/>
              </a:lnSpc>
              <a:buFont typeface="Wingdings" pitchFamily="2" charset="2"/>
              <a:buNone/>
              <a:defRPr/>
            </a:pPr>
            <a:endParaRPr lang="en-US" altLang="en-US" sz="2800" dirty="0" smtClean="0"/>
          </a:p>
          <a:p>
            <a:pPr marL="0" indent="0" eaLnBrk="1" hangingPunct="1">
              <a:lnSpc>
                <a:spcPct val="80000"/>
              </a:lnSpc>
              <a:buFont typeface="Wingdings" pitchFamily="2" charset="2"/>
              <a:buNone/>
              <a:defRPr/>
            </a:pPr>
            <a:r>
              <a:rPr lang="en-US" altLang="en-US" sz="2800" dirty="0" smtClean="0"/>
              <a:t> When a car blowing its horn races toward you, the sound of its horn appears higher in pitch, since the wavelength has been effectively shortened by the motion of the car relative to you. </a:t>
            </a:r>
          </a:p>
          <a:p>
            <a:pPr marL="0" indent="0" eaLnBrk="1" hangingPunct="1">
              <a:lnSpc>
                <a:spcPct val="80000"/>
              </a:lnSpc>
              <a:buFont typeface="Wingdings" pitchFamily="2" charset="2"/>
              <a:buNone/>
              <a:defRPr/>
            </a:pPr>
            <a:endParaRPr lang="en-US" altLang="en-US" sz="2800" dirty="0" smtClean="0"/>
          </a:p>
          <a:p>
            <a:pPr marL="0" indent="0" eaLnBrk="1" hangingPunct="1">
              <a:lnSpc>
                <a:spcPct val="80000"/>
              </a:lnSpc>
              <a:buFont typeface="Wingdings" pitchFamily="2" charset="2"/>
              <a:buNone/>
              <a:defRPr/>
            </a:pPr>
            <a:r>
              <a:rPr lang="en-US" altLang="en-US" sz="2800" dirty="0" smtClean="0"/>
              <a:t>The opposite happens when the car races away.</a:t>
            </a:r>
          </a:p>
        </p:txBody>
      </p:sp>
      <p:pic>
        <p:nvPicPr>
          <p:cNvPr id="49156" name="Picture 4" descr="t22_Doppler Effe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762000"/>
            <a:ext cx="4038600" cy="302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105400" y="4191000"/>
            <a:ext cx="4572000" cy="646331"/>
          </a:xfrm>
          <a:prstGeom prst="rect">
            <a:avLst/>
          </a:prstGeom>
        </p:spPr>
        <p:txBody>
          <a:bodyPr>
            <a:spAutoFit/>
          </a:bodyPr>
          <a:lstStyle/>
          <a:p>
            <a:pPr marL="0" marR="0">
              <a:spcBef>
                <a:spcPts val="0"/>
              </a:spcBef>
              <a:spcAft>
                <a:spcPts val="0"/>
              </a:spcAft>
            </a:pPr>
            <a:r>
              <a:rPr lang="en-US" u="sng" dirty="0">
                <a:solidFill>
                  <a:srgbClr val="0563C1"/>
                </a:solidFill>
                <a:latin typeface="Calibri" panose="020F0502020204030204" pitchFamily="34" charset="0"/>
                <a:ea typeface="Calibri" panose="020F0502020204030204" pitchFamily="34" charset="0"/>
                <a:hlinkClick r:id="rId4"/>
              </a:rPr>
              <a:t>https://www.youtube.com/watch?v=yq-QP_95U-0</a:t>
            </a:r>
            <a:r>
              <a:rPr lang="en-US" dirty="0">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0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01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014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47" grpId="0" build="p"/>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p:txBody>
          <a:bodyPr/>
          <a:lstStyle/>
          <a:p>
            <a:pPr eaLnBrk="1" hangingPunct="1">
              <a:defRPr/>
            </a:pPr>
            <a:r>
              <a:rPr lang="en-US" altLang="en-US" smtClean="0"/>
              <a:t>Doppler Effect</a:t>
            </a:r>
          </a:p>
        </p:txBody>
      </p:sp>
      <p:pic>
        <p:nvPicPr>
          <p:cNvPr id="50179" name="Picture 7" descr="dopple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47800"/>
            <a:ext cx="23812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Text Box 8"/>
          <p:cNvSpPr txBox="1">
            <a:spLocks noChangeArrowheads="1"/>
          </p:cNvSpPr>
          <p:nvPr/>
        </p:nvSpPr>
        <p:spPr bwMode="auto">
          <a:xfrm>
            <a:off x="288925" y="4075113"/>
            <a:ext cx="1962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a:t>Stationary source</a:t>
            </a:r>
          </a:p>
        </p:txBody>
      </p:sp>
      <p:pic>
        <p:nvPicPr>
          <p:cNvPr id="50181" name="Picture 10" descr="dopple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2209800"/>
            <a:ext cx="23812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Text Box 11"/>
          <p:cNvSpPr txBox="1">
            <a:spLocks noChangeArrowheads="1"/>
          </p:cNvSpPr>
          <p:nvPr/>
        </p:nvSpPr>
        <p:spPr bwMode="auto">
          <a:xfrm>
            <a:off x="3505200" y="4800600"/>
            <a:ext cx="1670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a:t>Moving source</a:t>
            </a:r>
          </a:p>
        </p:txBody>
      </p:sp>
      <p:pic>
        <p:nvPicPr>
          <p:cNvPr id="50183" name="Picture 13" descr="doppler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3124200"/>
            <a:ext cx="23812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4" name="Text Box 14"/>
          <p:cNvSpPr txBox="1">
            <a:spLocks noChangeArrowheads="1"/>
          </p:cNvSpPr>
          <p:nvPr/>
        </p:nvSpPr>
        <p:spPr bwMode="auto">
          <a:xfrm>
            <a:off x="6477000" y="5715000"/>
            <a:ext cx="2076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a:t>Supersonic source</a:t>
            </a:r>
          </a:p>
        </p:txBody>
      </p:sp>
      <p:sp>
        <p:nvSpPr>
          <p:cNvPr id="50185" name="Rectangle 17"/>
          <p:cNvSpPr>
            <a:spLocks noChangeArrowheads="1"/>
          </p:cNvSpPr>
          <p:nvPr/>
        </p:nvSpPr>
        <p:spPr bwMode="auto">
          <a:xfrm>
            <a:off x="0" y="5715000"/>
            <a:ext cx="67056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a:t>Animations courtesy of Dr. Dan Russell, Kettering University</a:t>
            </a:r>
          </a:p>
          <a:p>
            <a:endParaRPr lang="en-US" altLang="en-US" sz="2400">
              <a:latin typeface="Comic Sans MS" pitchFamily="66" charset="0"/>
            </a:endParaRPr>
          </a:p>
        </p:txBody>
      </p:sp>
      <p:sp>
        <p:nvSpPr>
          <p:cNvPr id="50187" name="Rectangle 19"/>
          <p:cNvSpPr>
            <a:spLocks noChangeArrowheads="1"/>
          </p:cNvSpPr>
          <p:nvPr/>
        </p:nvSpPr>
        <p:spPr bwMode="auto">
          <a:xfrm>
            <a:off x="733425" y="6156325"/>
            <a:ext cx="7315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dirty="0">
                <a:hlinkClick r:id="rId6"/>
              </a:rPr>
              <a:t>http://www.lon-capa.org/~mmp/applist/doppler/d.htm</a:t>
            </a:r>
            <a:endParaRPr lang="en-US" altLang="en-US" dirty="0"/>
          </a:p>
          <a:p>
            <a:endParaRPr lang="en-US" altLang="en-US"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152400" y="1219200"/>
            <a:ext cx="8839200" cy="4525963"/>
          </a:xfrm>
        </p:spPr>
        <p:txBody>
          <a:bodyPr/>
          <a:lstStyle/>
          <a:p>
            <a:r>
              <a:rPr lang="en-US" sz="2800" dirty="0" smtClean="0"/>
              <a:t>The driver of a car blows the horn as the car approaches you.  Compared to the horn’s pitch heard by the driver, will the pitch heard by you be lower, higher, or the same?</a:t>
            </a:r>
          </a:p>
          <a:p>
            <a:pPr marL="0" indent="0">
              <a:buNone/>
            </a:pPr>
            <a:endParaRPr lang="en-US" sz="2800" dirty="0" smtClean="0"/>
          </a:p>
          <a:p>
            <a:pPr marL="0" indent="0">
              <a:buNone/>
            </a:pPr>
            <a:endParaRPr lang="en-US" sz="2800" dirty="0" smtClean="0"/>
          </a:p>
          <a:p>
            <a:r>
              <a:rPr lang="en-US" sz="2800" dirty="0" smtClean="0"/>
              <a:t>After the car passes you, you notice the horn doesn’t sound as loud, is this observation a result of the Doppler effect?</a:t>
            </a:r>
          </a:p>
          <a:p>
            <a:endParaRPr lang="en-US" sz="2800" dirty="0" smtClean="0"/>
          </a:p>
        </p:txBody>
      </p:sp>
    </p:spTree>
    <p:extLst>
      <p:ext uri="{BB962C8B-B14F-4D97-AF65-F5344CB8AC3E}">
        <p14:creationId xmlns:p14="http://schemas.microsoft.com/office/powerpoint/2010/main" val="13297165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6364" name="Rectangle 12"/>
          <p:cNvSpPr>
            <a:spLocks noGrp="1" noChangeArrowheads="1"/>
          </p:cNvSpPr>
          <p:nvPr>
            <p:ph type="title"/>
          </p:nvPr>
        </p:nvSpPr>
        <p:spPr/>
        <p:txBody>
          <a:bodyPr/>
          <a:lstStyle/>
          <a:p>
            <a:pPr eaLnBrk="1" hangingPunct="1">
              <a:defRPr/>
            </a:pPr>
            <a:r>
              <a:rPr lang="en-US" altLang="en-US" smtClean="0"/>
              <a:t>Resonance</a:t>
            </a:r>
          </a:p>
        </p:txBody>
      </p:sp>
      <p:sp>
        <p:nvSpPr>
          <p:cNvPr id="356365" name="Rectangle 13"/>
          <p:cNvSpPr>
            <a:spLocks noGrp="1" noChangeArrowheads="1"/>
          </p:cNvSpPr>
          <p:nvPr>
            <p:ph type="body" idx="1"/>
          </p:nvPr>
        </p:nvSpPr>
        <p:spPr/>
        <p:txBody>
          <a:bodyPr/>
          <a:lstStyle/>
          <a:p>
            <a:pPr eaLnBrk="1" hangingPunct="1">
              <a:defRPr/>
            </a:pPr>
            <a:r>
              <a:rPr lang="en-US" altLang="en-US" dirty="0" smtClean="0"/>
              <a:t>Resonance occurs when a vibration from one oscillator occurs at a natural frequency for another oscillator.</a:t>
            </a:r>
          </a:p>
          <a:p>
            <a:pPr eaLnBrk="1" hangingPunct="1">
              <a:defRPr/>
            </a:pPr>
            <a:r>
              <a:rPr lang="en-US" altLang="en-US" dirty="0" smtClean="0"/>
              <a:t>The first oscillator will cause the second to vibrate.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636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636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6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www.youtube.com/watch?v=pRpN9uLiouI</a:t>
            </a:r>
            <a:endParaRPr lang="en-US" dirty="0" smtClean="0"/>
          </a:p>
          <a:p>
            <a:endParaRPr lang="en-US" dirty="0"/>
          </a:p>
        </p:txBody>
      </p:sp>
    </p:spTree>
    <p:extLst>
      <p:ext uri="{BB962C8B-B14F-4D97-AF65-F5344CB8AC3E}">
        <p14:creationId xmlns:p14="http://schemas.microsoft.com/office/powerpoint/2010/main" val="2852234118"/>
      </p:ext>
    </p:extLst>
  </p:cSld>
  <p:clrMapOvr>
    <a:masterClrMapping/>
  </p:clrMapOvr>
  <p:timing>
    <p:tnLst>
      <p:par>
        <p:cTn id="1" dur="indefinite" restart="never" nodeType="tmRoot"/>
      </p:par>
    </p:tnLst>
  </p:timing>
</p:sld>
</file>

<file path=ppt/theme/theme1.xml><?xml version="1.0" encoding="utf-8"?>
<a:theme xmlns:a="http://schemas.openxmlformats.org/drawingml/2006/main" name="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RespondQuestionMaster">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iRespondGraphMaster">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9933</TotalTime>
  <Words>459</Words>
  <Application>Microsoft Office PowerPoint</Application>
  <PresentationFormat>On-screen Show (4:3)</PresentationFormat>
  <Paragraphs>54</Paragraphs>
  <Slides>13</Slides>
  <Notes>7</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13</vt:i4>
      </vt:variant>
    </vt:vector>
  </HeadingPairs>
  <TitlesOfParts>
    <vt:vector size="20" baseType="lpstr">
      <vt:lpstr>Arial</vt:lpstr>
      <vt:lpstr>Calibri</vt:lpstr>
      <vt:lpstr>Comic Sans MS</vt:lpstr>
      <vt:lpstr>Wingdings</vt:lpstr>
      <vt:lpstr>Ripple</vt:lpstr>
      <vt:lpstr>iRespondQuestionMaster</vt:lpstr>
      <vt:lpstr>iRespondGraphMaster</vt:lpstr>
      <vt:lpstr>Sound</vt:lpstr>
      <vt:lpstr>Wave energy</vt:lpstr>
      <vt:lpstr>Sound is a longitudinal wave</vt:lpstr>
      <vt:lpstr>Hearing Sounds</vt:lpstr>
      <vt:lpstr>Doppler Effect</vt:lpstr>
      <vt:lpstr>Doppler Effect</vt:lpstr>
      <vt:lpstr>Example</vt:lpstr>
      <vt:lpstr>Resonance</vt:lpstr>
      <vt:lpstr>PowerPoint Presentation</vt:lpstr>
      <vt:lpstr>Beats</vt:lpstr>
      <vt:lpstr>Beats</vt:lpstr>
      <vt:lpstr>Beat frequency</vt:lpstr>
      <vt:lpstr>Example</vt:lpstr>
    </vt:vector>
  </TitlesOfParts>
  <Company>Synergistic Applications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Bell Quiz - 2nd</dc:title>
  <dc:creator>Peggy Bertrand</dc:creator>
  <cp:lastModifiedBy>Susan Ryan</cp:lastModifiedBy>
  <cp:revision>210</cp:revision>
  <cp:lastPrinted>2002-11-25T17:28:36Z</cp:lastPrinted>
  <dcterms:created xsi:type="dcterms:W3CDTF">2000-12-05T22:34:50Z</dcterms:created>
  <dcterms:modified xsi:type="dcterms:W3CDTF">2017-12-23T18:21:14Z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Timer">
    <vt:bool>true</vt:bool>
  </property>
  <property fmtid="{D5CDD505-2E9C-101B-9397-08002B2CF9AE}" pid="3" name="ShowPercent">
    <vt:bool>true</vt:bool>
  </property>
  <property fmtid="{D5CDD505-2E9C-101B-9397-08002B2CF9AE}" pid="4" name="AutoReflect">
    <vt:bool>false</vt:bool>
  </property>
  <property fmtid="{D5CDD505-2E9C-101B-9397-08002B2CF9AE}" pid="5" name="KeepGraph">
    <vt:bool>false</vt:bool>
  </property>
</Properties>
</file>