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Combining resistance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67081"/>
          </a:xfrm>
        </p:spPr>
        <p:txBody>
          <a:bodyPr/>
          <a:lstStyle/>
          <a:p>
            <a:r>
              <a:rPr lang="en-US" dirty="0" smtClean="0"/>
              <a:t>Combining resistance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66" y="1724475"/>
            <a:ext cx="11538066" cy="3450613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total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voltage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adding all individual voltages (for series and parallel)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Find total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resistance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by: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Series – add all individual resistances 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3200" u="sng" baseline="-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R</a:t>
            </a:r>
            <a:r>
              <a:rPr lang="en-US" altLang="en-US" sz="3200" u="sng" baseline="-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</a:t>
            </a:r>
            <a:r>
              <a:rPr lang="en-US" altLang="en-US" sz="3200" u="sng" baseline="-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Parallel – Add the inverse of all resistances   </a:t>
            </a:r>
            <a:endParaRPr lang="en-US" alt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Find total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using Ohm’s Law 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V=IR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Any other questions asked – use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Ohm’s Law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Series – all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currents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 same</a:t>
            </a:r>
            <a:endParaRPr lang="en-US" altLang="en-US" sz="1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Parallel – all </a:t>
            </a:r>
            <a:r>
              <a:rPr lang="en-US" alt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voltages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 same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01159"/>
            <a:ext cx="23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42364"/>
              </p:ext>
            </p:extLst>
          </p:nvPr>
        </p:nvGraphicFramePr>
        <p:xfrm>
          <a:off x="8445557" y="3783157"/>
          <a:ext cx="1604357" cy="79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863225" imgH="431613" progId="Equation.DSMT4">
                  <p:embed/>
                </p:oleObj>
              </mc:Choice>
              <mc:Fallback>
                <p:oleObj name="Equation" r:id="rId3" imgW="863225" imgH="431613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57" y="3783157"/>
                        <a:ext cx="1604357" cy="79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56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69</TotalTime>
  <Words>29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Gallery</vt:lpstr>
      <vt:lpstr>MathType 6.0 Equation</vt:lpstr>
      <vt:lpstr>Combining resistance</vt:lpstr>
      <vt:lpstr>Combining resistance steps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resistance</dc:title>
  <dc:creator>Susan Ryan</dc:creator>
  <cp:lastModifiedBy>Susan Ryan</cp:lastModifiedBy>
  <cp:revision>3</cp:revision>
  <dcterms:created xsi:type="dcterms:W3CDTF">2018-05-08T11:43:04Z</dcterms:created>
  <dcterms:modified xsi:type="dcterms:W3CDTF">2018-05-08T12:52:33Z</dcterms:modified>
</cp:coreProperties>
</file>