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 id="2147483837" r:id="rId3"/>
  </p:sldMasterIdLst>
  <p:notesMasterIdLst>
    <p:notesMasterId r:id="rId23"/>
  </p:notesMasterIdLst>
  <p:handoutMasterIdLst>
    <p:handoutMasterId r:id="rId24"/>
  </p:handoutMasterIdLst>
  <p:sldIdLst>
    <p:sldId id="337" r:id="rId4"/>
    <p:sldId id="349" r:id="rId5"/>
    <p:sldId id="348" r:id="rId6"/>
    <p:sldId id="327" r:id="rId7"/>
    <p:sldId id="329" r:id="rId8"/>
    <p:sldId id="345" r:id="rId9"/>
    <p:sldId id="338" r:id="rId10"/>
    <p:sldId id="328" r:id="rId11"/>
    <p:sldId id="339" r:id="rId12"/>
    <p:sldId id="322" r:id="rId13"/>
    <p:sldId id="340" r:id="rId14"/>
    <p:sldId id="344" r:id="rId15"/>
    <p:sldId id="332" r:id="rId16"/>
    <p:sldId id="342" r:id="rId17"/>
    <p:sldId id="325" r:id="rId18"/>
    <p:sldId id="341" r:id="rId19"/>
    <p:sldId id="346" r:id="rId20"/>
    <p:sldId id="336" r:id="rId21"/>
    <p:sldId id="343" r:id="rId22"/>
  </p:sldIdLst>
  <p:sldSz cx="9144000" cy="6858000" type="screen4x3"/>
  <p:notesSz cx="9223375" cy="7004050"/>
  <p:defaultTextStyle>
    <a:defPPr>
      <a:defRPr lang="en-US"/>
    </a:defPPr>
    <a:lvl1pPr algn="ctr" rtl="0" eaLnBrk="0" fontAlgn="base" hangingPunct="0">
      <a:spcBef>
        <a:spcPct val="0"/>
      </a:spcBef>
      <a:spcAft>
        <a:spcPct val="0"/>
      </a:spcAft>
      <a:defRPr sz="60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60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60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60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6000" kern="1200">
        <a:solidFill>
          <a:schemeClr val="tx1"/>
        </a:solidFill>
        <a:latin typeface="Arial" panose="020B0604020202020204" pitchFamily="34" charset="0"/>
        <a:ea typeface="+mn-ea"/>
        <a:cs typeface="+mn-cs"/>
      </a:defRPr>
    </a:lvl5pPr>
    <a:lvl6pPr marL="2286000" algn="l" defTabSz="914400" rtl="0" eaLnBrk="1" latinLnBrk="0" hangingPunct="1">
      <a:defRPr sz="6000" kern="1200">
        <a:solidFill>
          <a:schemeClr val="tx1"/>
        </a:solidFill>
        <a:latin typeface="Arial" panose="020B0604020202020204" pitchFamily="34" charset="0"/>
        <a:ea typeface="+mn-ea"/>
        <a:cs typeface="+mn-cs"/>
      </a:defRPr>
    </a:lvl6pPr>
    <a:lvl7pPr marL="2743200" algn="l" defTabSz="914400" rtl="0" eaLnBrk="1" latinLnBrk="0" hangingPunct="1">
      <a:defRPr sz="6000" kern="1200">
        <a:solidFill>
          <a:schemeClr val="tx1"/>
        </a:solidFill>
        <a:latin typeface="Arial" panose="020B0604020202020204" pitchFamily="34" charset="0"/>
        <a:ea typeface="+mn-ea"/>
        <a:cs typeface="+mn-cs"/>
      </a:defRPr>
    </a:lvl7pPr>
    <a:lvl8pPr marL="3200400" algn="l" defTabSz="914400" rtl="0" eaLnBrk="1" latinLnBrk="0" hangingPunct="1">
      <a:defRPr sz="6000" kern="1200">
        <a:solidFill>
          <a:schemeClr val="tx1"/>
        </a:solidFill>
        <a:latin typeface="Arial" panose="020B0604020202020204" pitchFamily="34" charset="0"/>
        <a:ea typeface="+mn-ea"/>
        <a:cs typeface="+mn-cs"/>
      </a:defRPr>
    </a:lvl8pPr>
    <a:lvl9pPr marL="3657600" algn="l" defTabSz="914400" rtl="0" eaLnBrk="1" latinLnBrk="0" hangingPunct="1">
      <a:defRPr sz="6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8000"/>
    <a:srgbClr val="66FF33"/>
    <a:srgbClr val="CCE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4" autoAdjust="0"/>
    <p:restoredTop sz="86323" autoAdjust="0"/>
  </p:normalViewPr>
  <p:slideViewPr>
    <p:cSldViewPr>
      <p:cViewPr varScale="1">
        <p:scale>
          <a:sx n="99" d="100"/>
          <a:sy n="99" d="100"/>
        </p:scale>
        <p:origin x="8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1" y="0"/>
            <a:ext cx="3997495" cy="35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65" tIns="46282" rIns="92565" bIns="46282"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128003" name="Rectangle 3"/>
          <p:cNvSpPr>
            <a:spLocks noGrp="1" noChangeArrowheads="1"/>
          </p:cNvSpPr>
          <p:nvPr>
            <p:ph type="dt" sz="quarter" idx="1"/>
          </p:nvPr>
        </p:nvSpPr>
        <p:spPr bwMode="auto">
          <a:xfrm>
            <a:off x="5223785" y="0"/>
            <a:ext cx="3997495" cy="35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65" tIns="46282" rIns="92565" bIns="46282"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28004" name="Rectangle 4"/>
          <p:cNvSpPr>
            <a:spLocks noGrp="1" noChangeArrowheads="1"/>
          </p:cNvSpPr>
          <p:nvPr>
            <p:ph type="ftr" sz="quarter" idx="2"/>
          </p:nvPr>
        </p:nvSpPr>
        <p:spPr bwMode="auto">
          <a:xfrm>
            <a:off x="1" y="6652648"/>
            <a:ext cx="3997495" cy="35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65" tIns="46282" rIns="92565" bIns="46282"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128005" name="Rectangle 5"/>
          <p:cNvSpPr>
            <a:spLocks noGrp="1" noChangeArrowheads="1"/>
          </p:cNvSpPr>
          <p:nvPr>
            <p:ph type="sldNum" sz="quarter" idx="3"/>
          </p:nvPr>
        </p:nvSpPr>
        <p:spPr bwMode="auto">
          <a:xfrm>
            <a:off x="5223785" y="6652648"/>
            <a:ext cx="3997495" cy="35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65" tIns="46282" rIns="92565" bIns="46282" numCol="1" anchor="b" anchorCtr="0" compatLnSpc="1">
            <a:prstTxWarp prst="textNoShape">
              <a:avLst/>
            </a:prstTxWarp>
          </a:bodyPr>
          <a:lstStyle>
            <a:lvl1pPr algn="r">
              <a:defRPr sz="1200">
                <a:latin typeface="Times New Roman" panose="02020603050405020304" pitchFamily="18" charset="0"/>
              </a:defRPr>
            </a:lvl1pPr>
          </a:lstStyle>
          <a:p>
            <a:fld id="{B2ABC6DF-CD06-4960-95B4-A34F48828B6C}" type="slidenum">
              <a:rPr lang="en-US" altLang="en-US"/>
              <a:pPr/>
              <a:t>‹#›</a:t>
            </a:fld>
            <a:endParaRPr lang="en-US" altLang="en-US"/>
          </a:p>
        </p:txBody>
      </p:sp>
    </p:spTree>
    <p:extLst>
      <p:ext uri="{BB962C8B-B14F-4D97-AF65-F5344CB8AC3E}">
        <p14:creationId xmlns:p14="http://schemas.microsoft.com/office/powerpoint/2010/main" val="390496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732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24463" y="0"/>
            <a:ext cx="3997325" cy="350838"/>
          </a:xfrm>
          <a:prstGeom prst="rect">
            <a:avLst/>
          </a:prstGeom>
        </p:spPr>
        <p:txBody>
          <a:bodyPr vert="horz" lIns="91440" tIns="45720" rIns="91440" bIns="45720" rtlCol="0"/>
          <a:lstStyle>
            <a:lvl1pPr algn="r">
              <a:defRPr sz="1200"/>
            </a:lvl1pPr>
          </a:lstStyle>
          <a:p>
            <a:fld id="{9A7369D2-1819-4CD9-9E3D-A3163C87A201}" type="datetimeFigureOut">
              <a:rPr lang="en-US" smtClean="0"/>
              <a:t>5/9/2018</a:t>
            </a:fld>
            <a:endParaRPr lang="en-US"/>
          </a:p>
        </p:txBody>
      </p:sp>
      <p:sp>
        <p:nvSpPr>
          <p:cNvPr id="4" name="Slide Image Placeholder 3"/>
          <p:cNvSpPr>
            <a:spLocks noGrp="1" noRot="1" noChangeAspect="1"/>
          </p:cNvSpPr>
          <p:nvPr>
            <p:ph type="sldImg" idx="2"/>
          </p:nvPr>
        </p:nvSpPr>
        <p:spPr>
          <a:xfrm>
            <a:off x="3035300" y="876300"/>
            <a:ext cx="3152775" cy="23637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2338" y="3370263"/>
            <a:ext cx="7378700" cy="2759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3213"/>
            <a:ext cx="399732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24463" y="6653213"/>
            <a:ext cx="3997325" cy="350837"/>
          </a:xfrm>
          <a:prstGeom prst="rect">
            <a:avLst/>
          </a:prstGeom>
        </p:spPr>
        <p:txBody>
          <a:bodyPr vert="horz" lIns="91440" tIns="45720" rIns="91440" bIns="45720" rtlCol="0" anchor="b"/>
          <a:lstStyle>
            <a:lvl1pPr algn="r">
              <a:defRPr sz="1200"/>
            </a:lvl1pPr>
          </a:lstStyle>
          <a:p>
            <a:fld id="{574BF02F-C141-4EDE-890A-9287A5945168}" type="slidenum">
              <a:rPr lang="en-US" smtClean="0"/>
              <a:t>‹#›</a:t>
            </a:fld>
            <a:endParaRPr lang="en-US"/>
          </a:p>
        </p:txBody>
      </p:sp>
    </p:spTree>
    <p:extLst>
      <p:ext uri="{BB962C8B-B14F-4D97-AF65-F5344CB8AC3E}">
        <p14:creationId xmlns:p14="http://schemas.microsoft.com/office/powerpoint/2010/main" val="268403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icro.magnet.fsu.edu/electromag/java/faraday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B=magnetic field</a:t>
            </a:r>
            <a:r>
              <a:rPr lang="en-US" baseline="0" dirty="0" smtClean="0"/>
              <a:t> strength</a:t>
            </a:r>
          </a:p>
          <a:p>
            <a:r>
              <a:rPr lang="en-US" baseline="0" dirty="0" smtClean="0"/>
              <a:t>Mu – magnetic permeability</a:t>
            </a:r>
          </a:p>
          <a:p>
            <a:r>
              <a:rPr lang="en-US" baseline="0" dirty="0" smtClean="0"/>
              <a:t>n – number of turns per unit length (turn density)</a:t>
            </a:r>
          </a:p>
          <a:p>
            <a:r>
              <a:rPr lang="en-US" baseline="0" dirty="0" smtClean="0"/>
              <a:t>I  - current</a:t>
            </a:r>
            <a:endParaRPr lang="en-US" dirty="0"/>
          </a:p>
        </p:txBody>
      </p:sp>
      <p:sp>
        <p:nvSpPr>
          <p:cNvPr id="4" name="Slide Number Placeholder 3"/>
          <p:cNvSpPr>
            <a:spLocks noGrp="1"/>
          </p:cNvSpPr>
          <p:nvPr>
            <p:ph type="sldNum" sz="quarter" idx="10"/>
          </p:nvPr>
        </p:nvSpPr>
        <p:spPr/>
        <p:txBody>
          <a:bodyPr/>
          <a:lstStyle/>
          <a:p>
            <a:fld id="{574BF02F-C141-4EDE-890A-9287A5945168}" type="slidenum">
              <a:rPr lang="en-US" smtClean="0"/>
              <a:t>8</a:t>
            </a:fld>
            <a:endParaRPr lang="en-US"/>
          </a:p>
        </p:txBody>
      </p:sp>
    </p:spTree>
    <p:extLst>
      <p:ext uri="{BB962C8B-B14F-4D97-AF65-F5344CB8AC3E}">
        <p14:creationId xmlns:p14="http://schemas.microsoft.com/office/powerpoint/2010/main" val="342276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electricity suddenly flows through the coil, the ring flies up. </a:t>
            </a:r>
            <a:r>
              <a:rPr lang="en-US" dirty="0" smtClean="0"/>
              <a:t/>
            </a:r>
            <a:br>
              <a:rPr lang="en-US" dirty="0" smtClean="0"/>
            </a:br>
            <a:r>
              <a:rPr lang="en-US" sz="1200" b="0" i="0" kern="1200" dirty="0" smtClean="0">
                <a:solidFill>
                  <a:schemeClr val="tx1"/>
                </a:solidFill>
                <a:effectLst/>
                <a:latin typeface="+mn-lt"/>
                <a:ea typeface="+mn-ea"/>
                <a:cs typeface="+mn-cs"/>
              </a:rPr>
              <a:t>Coils are things wound hundreds of times around pins, and when electricity flows, both edges become magnets. However, the ring only jumps an instant when starting to generate electricity. After the electricity starts to flow regularly through the coil, the ring does not fly up. If current was not flowing through the coils, they would not be magnets. Current flows and coils become magnets because of this flow. In other words, at the moment you turn the switch on, something that was not a magnet suddenly becomes one. However, the things that are not magnets turn into magnets only for a moment, and by increasing the magnetic force for a certain time, they can turn into a magnet. During this instant, a change occurs in the ring. The action, which negates a change in the magnetic force of a coil, is produced in the ring. The way the ring negates the change is by generating a magnetic force which counteracts the magnetic force manifesting in the coil. </a:t>
            </a:r>
            <a:r>
              <a:rPr lang="en-US" dirty="0" smtClean="0"/>
              <a:t/>
            </a:r>
            <a:br>
              <a:rPr lang="en-US" dirty="0" smtClean="0"/>
            </a:br>
            <a:r>
              <a:rPr lang="en-US" sz="1200" b="0" i="0" kern="1200" dirty="0" smtClean="0">
                <a:solidFill>
                  <a:schemeClr val="tx1"/>
                </a:solidFill>
                <a:effectLst/>
                <a:latin typeface="+mn-lt"/>
                <a:ea typeface="+mn-ea"/>
                <a:cs typeface="+mn-cs"/>
              </a:rPr>
              <a:t>Then, the coil's magnetic force and ring's magnetic force repel each other. </a:t>
            </a:r>
            <a:r>
              <a:rPr lang="en-US" dirty="0" smtClean="0"/>
              <a:t/>
            </a:r>
            <a:br>
              <a:rPr lang="en-US" dirty="0" smtClean="0"/>
            </a:br>
            <a:r>
              <a:rPr lang="en-US" sz="1200" b="0" i="0" kern="1200" dirty="0" smtClean="0">
                <a:solidFill>
                  <a:schemeClr val="tx1"/>
                </a:solidFill>
                <a:effectLst/>
                <a:latin typeface="+mn-lt"/>
                <a:ea typeface="+mn-ea"/>
                <a:cs typeface="+mn-cs"/>
              </a:rPr>
              <a:t>The same thing happens when magnets in the North Pole or South Pole face each other. </a:t>
            </a:r>
            <a:r>
              <a:rPr lang="en-US" dirty="0" smtClean="0"/>
              <a:t/>
            </a:r>
            <a:br>
              <a:rPr lang="en-US" dirty="0" smtClean="0"/>
            </a:br>
            <a:r>
              <a:rPr lang="en-US" sz="1200" b="0" i="0" kern="1200" dirty="0" smtClean="0">
                <a:solidFill>
                  <a:schemeClr val="tx1"/>
                </a:solidFill>
                <a:effectLst/>
                <a:latin typeface="+mn-lt"/>
                <a:ea typeface="+mn-ea"/>
                <a:cs typeface="+mn-cs"/>
              </a:rPr>
              <a:t>The ring jumps high according to this magnetic repulsion. </a:t>
            </a:r>
            <a:r>
              <a:rPr lang="en-US" dirty="0" smtClean="0"/>
              <a:t/>
            </a:r>
            <a:br>
              <a:rPr lang="en-US" dirty="0" smtClean="0"/>
            </a:br>
            <a:r>
              <a:rPr lang="en-US" sz="1200" b="0" i="0" kern="1200" dirty="0" smtClean="0">
                <a:solidFill>
                  <a:schemeClr val="tx1"/>
                </a:solidFill>
                <a:effectLst/>
                <a:latin typeface="+mn-lt"/>
                <a:ea typeface="+mn-ea"/>
                <a:cs typeface="+mn-cs"/>
              </a:rPr>
              <a:t>While the coil magnetic force changes, current flows through the aluminum ring. </a:t>
            </a:r>
            <a:endParaRPr lang="en-US" dirty="0"/>
          </a:p>
        </p:txBody>
      </p:sp>
      <p:sp>
        <p:nvSpPr>
          <p:cNvPr id="4" name="Slide Number Placeholder 3"/>
          <p:cNvSpPr>
            <a:spLocks noGrp="1"/>
          </p:cNvSpPr>
          <p:nvPr>
            <p:ph type="sldNum" sz="quarter" idx="10"/>
          </p:nvPr>
        </p:nvSpPr>
        <p:spPr/>
        <p:txBody>
          <a:bodyPr/>
          <a:lstStyle/>
          <a:p>
            <a:fld id="{574BF02F-C141-4EDE-890A-9287A5945168}" type="slidenum">
              <a:rPr lang="en-US" smtClean="0"/>
              <a:t>12</a:t>
            </a:fld>
            <a:endParaRPr lang="en-US"/>
          </a:p>
        </p:txBody>
      </p:sp>
    </p:spTree>
    <p:extLst>
      <p:ext uri="{BB962C8B-B14F-4D97-AF65-F5344CB8AC3E}">
        <p14:creationId xmlns:p14="http://schemas.microsoft.com/office/powerpoint/2010/main" val="228965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Older link </a:t>
            </a:r>
            <a:r>
              <a:rPr lang="en-US" altLang="en-US" sz="1200" dirty="0" smtClean="0">
                <a:latin typeface="Eras Demi ITC" panose="020B0805030504020804" pitchFamily="34" charset="0"/>
                <a:hlinkClick r:id="rId3"/>
              </a:rPr>
              <a:t>http://micro.magnet.fsu.edu/electromag/java/faraday2/</a:t>
            </a:r>
            <a:endParaRPr lang="en-US" altLang="en-US" sz="1200" dirty="0" smtClean="0">
              <a:latin typeface="Eras Demi ITC" panose="020B0805030504020804" pitchFamily="34" charset="0"/>
            </a:endParaRPr>
          </a:p>
          <a:p>
            <a:endParaRPr lang="en-US" dirty="0"/>
          </a:p>
        </p:txBody>
      </p:sp>
      <p:sp>
        <p:nvSpPr>
          <p:cNvPr id="4" name="Slide Number Placeholder 3"/>
          <p:cNvSpPr>
            <a:spLocks noGrp="1"/>
          </p:cNvSpPr>
          <p:nvPr>
            <p:ph type="sldNum" sz="quarter" idx="10"/>
          </p:nvPr>
        </p:nvSpPr>
        <p:spPr/>
        <p:txBody>
          <a:bodyPr/>
          <a:lstStyle/>
          <a:p>
            <a:fld id="{574BF02F-C141-4EDE-890A-9287A5945168}" type="slidenum">
              <a:rPr lang="en-US" smtClean="0"/>
              <a:t>13</a:t>
            </a:fld>
            <a:endParaRPr lang="en-US"/>
          </a:p>
        </p:txBody>
      </p:sp>
    </p:spTree>
    <p:extLst>
      <p:ext uri="{BB962C8B-B14F-4D97-AF65-F5344CB8AC3E}">
        <p14:creationId xmlns:p14="http://schemas.microsoft.com/office/powerpoint/2010/main" val="155477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ABC59B6-2E64-47E5-80FC-412720CB8904}" type="slidenum">
              <a:rPr lang="en-US" altLang="en-US"/>
              <a:pPr/>
              <a:t>‹#›</a:t>
            </a:fld>
            <a:endParaRPr lang="en-US" altLang="en-US"/>
          </a:p>
        </p:txBody>
      </p:sp>
    </p:spTree>
    <p:extLst>
      <p:ext uri="{BB962C8B-B14F-4D97-AF65-F5344CB8AC3E}">
        <p14:creationId xmlns:p14="http://schemas.microsoft.com/office/powerpoint/2010/main" val="78444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264FD34-9782-453E-825B-68C62A3780E9}" type="slidenum">
              <a:rPr lang="en-US" altLang="en-US"/>
              <a:pPr/>
              <a:t>‹#›</a:t>
            </a:fld>
            <a:endParaRPr lang="en-US" altLang="en-US"/>
          </a:p>
        </p:txBody>
      </p:sp>
    </p:spTree>
    <p:extLst>
      <p:ext uri="{BB962C8B-B14F-4D97-AF65-F5344CB8AC3E}">
        <p14:creationId xmlns:p14="http://schemas.microsoft.com/office/powerpoint/2010/main" val="118968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9316FB0-D2DA-405A-883B-524BF204679D}" type="slidenum">
              <a:rPr lang="en-US" altLang="en-US"/>
              <a:pPr/>
              <a:t>‹#›</a:t>
            </a:fld>
            <a:endParaRPr lang="en-US" altLang="en-US"/>
          </a:p>
        </p:txBody>
      </p:sp>
    </p:spTree>
    <p:extLst>
      <p:ext uri="{BB962C8B-B14F-4D97-AF65-F5344CB8AC3E}">
        <p14:creationId xmlns:p14="http://schemas.microsoft.com/office/powerpoint/2010/main" val="352909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E60A340-F157-4AA0-8D91-60D18B59E0F7}" type="slidenum">
              <a:rPr lang="en-US" altLang="en-US"/>
              <a:pPr/>
              <a:t>‹#›</a:t>
            </a:fld>
            <a:endParaRPr lang="en-US" altLang="en-US"/>
          </a:p>
        </p:txBody>
      </p:sp>
    </p:spTree>
    <p:extLst>
      <p:ext uri="{BB962C8B-B14F-4D97-AF65-F5344CB8AC3E}">
        <p14:creationId xmlns:p14="http://schemas.microsoft.com/office/powerpoint/2010/main" val="3879708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84DC87D-9D20-4F95-BB6B-1F2F158D7B2A}" type="slidenum">
              <a:rPr lang="en-US" altLang="en-US"/>
              <a:pPr/>
              <a:t>‹#›</a:t>
            </a:fld>
            <a:endParaRPr lang="en-US" altLang="en-US"/>
          </a:p>
        </p:txBody>
      </p:sp>
    </p:spTree>
    <p:extLst>
      <p:ext uri="{BB962C8B-B14F-4D97-AF65-F5344CB8AC3E}">
        <p14:creationId xmlns:p14="http://schemas.microsoft.com/office/powerpoint/2010/main" val="2125823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38CC9A0-CF57-44A0-8C20-20C33CE539AC}" type="slidenum">
              <a:rPr lang="en-US" altLang="en-US"/>
              <a:pPr/>
              <a:t>‹#›</a:t>
            </a:fld>
            <a:endParaRPr lang="en-US" altLang="en-US"/>
          </a:p>
        </p:txBody>
      </p:sp>
    </p:spTree>
    <p:extLst>
      <p:ext uri="{BB962C8B-B14F-4D97-AF65-F5344CB8AC3E}">
        <p14:creationId xmlns:p14="http://schemas.microsoft.com/office/powerpoint/2010/main" val="22347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07B5A72-471F-4FB8-B6FD-0AD788F8A224}" type="slidenum">
              <a:rPr lang="en-US" altLang="en-US"/>
              <a:pPr/>
              <a:t>‹#›</a:t>
            </a:fld>
            <a:endParaRPr lang="en-US" altLang="en-US"/>
          </a:p>
        </p:txBody>
      </p:sp>
    </p:spTree>
    <p:extLst>
      <p:ext uri="{BB962C8B-B14F-4D97-AF65-F5344CB8AC3E}">
        <p14:creationId xmlns:p14="http://schemas.microsoft.com/office/powerpoint/2010/main" val="4119441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26B461F-9F99-41CF-B3F9-BFD8143E5820}" type="slidenum">
              <a:rPr lang="en-US" altLang="en-US"/>
              <a:pPr/>
              <a:t>‹#›</a:t>
            </a:fld>
            <a:endParaRPr lang="en-US" altLang="en-US"/>
          </a:p>
        </p:txBody>
      </p:sp>
    </p:spTree>
    <p:extLst>
      <p:ext uri="{BB962C8B-B14F-4D97-AF65-F5344CB8AC3E}">
        <p14:creationId xmlns:p14="http://schemas.microsoft.com/office/powerpoint/2010/main" val="81546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AB3E6D3-6B71-4A14-A16F-8641B8B04FD7}" type="slidenum">
              <a:rPr lang="en-US" altLang="en-US"/>
              <a:pPr/>
              <a:t>‹#›</a:t>
            </a:fld>
            <a:endParaRPr lang="en-US" altLang="en-US"/>
          </a:p>
        </p:txBody>
      </p:sp>
    </p:spTree>
    <p:extLst>
      <p:ext uri="{BB962C8B-B14F-4D97-AF65-F5344CB8AC3E}">
        <p14:creationId xmlns:p14="http://schemas.microsoft.com/office/powerpoint/2010/main" val="1258537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0CE6C42-6264-46FD-9659-791BDF0DC264}" type="slidenum">
              <a:rPr lang="en-US" altLang="en-US"/>
              <a:pPr/>
              <a:t>‹#›</a:t>
            </a:fld>
            <a:endParaRPr lang="en-US" altLang="en-US"/>
          </a:p>
        </p:txBody>
      </p:sp>
    </p:spTree>
    <p:extLst>
      <p:ext uri="{BB962C8B-B14F-4D97-AF65-F5344CB8AC3E}">
        <p14:creationId xmlns:p14="http://schemas.microsoft.com/office/powerpoint/2010/main" val="2237211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ABA2D82-BDDD-4097-B4E0-4FA09A294C70}" type="slidenum">
              <a:rPr lang="en-US" altLang="en-US"/>
              <a:pPr/>
              <a:t>‹#›</a:t>
            </a:fld>
            <a:endParaRPr lang="en-US" altLang="en-US"/>
          </a:p>
        </p:txBody>
      </p:sp>
    </p:spTree>
    <p:extLst>
      <p:ext uri="{BB962C8B-B14F-4D97-AF65-F5344CB8AC3E}">
        <p14:creationId xmlns:p14="http://schemas.microsoft.com/office/powerpoint/2010/main" val="110817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87EFEAC-9393-449A-B1A7-8A79B8831760}" type="slidenum">
              <a:rPr lang="en-US" altLang="en-US"/>
              <a:pPr/>
              <a:t>‹#›</a:t>
            </a:fld>
            <a:endParaRPr lang="en-US" altLang="en-US"/>
          </a:p>
        </p:txBody>
      </p:sp>
    </p:spTree>
    <p:extLst>
      <p:ext uri="{BB962C8B-B14F-4D97-AF65-F5344CB8AC3E}">
        <p14:creationId xmlns:p14="http://schemas.microsoft.com/office/powerpoint/2010/main" val="1521836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960101E-FFE0-4A87-A318-0F6646E3F42B}" type="slidenum">
              <a:rPr lang="en-US" altLang="en-US"/>
              <a:pPr/>
              <a:t>‹#›</a:t>
            </a:fld>
            <a:endParaRPr lang="en-US" altLang="en-US"/>
          </a:p>
        </p:txBody>
      </p:sp>
    </p:spTree>
    <p:extLst>
      <p:ext uri="{BB962C8B-B14F-4D97-AF65-F5344CB8AC3E}">
        <p14:creationId xmlns:p14="http://schemas.microsoft.com/office/powerpoint/2010/main" val="165078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395CC2-2477-4E09-AE25-7292962CE4B8}" type="slidenum">
              <a:rPr lang="en-US" altLang="en-US" smtClean="0"/>
              <a:pPr/>
              <a:t>‹#›</a:t>
            </a:fld>
            <a:endParaRPr lang="en-US" altLang="en-US"/>
          </a:p>
        </p:txBody>
      </p:sp>
    </p:spTree>
    <p:extLst>
      <p:ext uri="{BB962C8B-B14F-4D97-AF65-F5344CB8AC3E}">
        <p14:creationId xmlns:p14="http://schemas.microsoft.com/office/powerpoint/2010/main" val="1635306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EE4EA4D-25D7-4C03-9F12-A804132CF42F}" type="slidenum">
              <a:rPr lang="en-US" altLang="en-US" smtClean="0"/>
              <a:pPr/>
              <a:t>‹#›</a:t>
            </a:fld>
            <a:endParaRPr lang="en-US" altLang="en-US"/>
          </a:p>
        </p:txBody>
      </p:sp>
    </p:spTree>
    <p:extLst>
      <p:ext uri="{BB962C8B-B14F-4D97-AF65-F5344CB8AC3E}">
        <p14:creationId xmlns:p14="http://schemas.microsoft.com/office/powerpoint/2010/main" val="454293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A3261E-DB1C-415F-84CD-C6621CEA2AF3}" type="slidenum">
              <a:rPr lang="en-US" altLang="en-US" smtClean="0"/>
              <a:pPr/>
              <a:t>‹#›</a:t>
            </a:fld>
            <a:endParaRPr lang="en-US" altLang="en-US"/>
          </a:p>
        </p:txBody>
      </p:sp>
    </p:spTree>
    <p:extLst>
      <p:ext uri="{BB962C8B-B14F-4D97-AF65-F5344CB8AC3E}">
        <p14:creationId xmlns:p14="http://schemas.microsoft.com/office/powerpoint/2010/main" val="648744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13CED56-A55F-4F67-ACD3-786B5268C2C9}" type="slidenum">
              <a:rPr lang="en-US" altLang="en-US" smtClean="0"/>
              <a:pPr/>
              <a:t>‹#›</a:t>
            </a:fld>
            <a:endParaRPr lang="en-US" altLang="en-US"/>
          </a:p>
        </p:txBody>
      </p:sp>
    </p:spTree>
    <p:extLst>
      <p:ext uri="{BB962C8B-B14F-4D97-AF65-F5344CB8AC3E}">
        <p14:creationId xmlns:p14="http://schemas.microsoft.com/office/powerpoint/2010/main" val="82753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C205339A-414F-4598-B7AB-D196F0469E59}" type="slidenum">
              <a:rPr lang="en-US" altLang="en-US" smtClean="0"/>
              <a:pPr/>
              <a:t>‹#›</a:t>
            </a:fld>
            <a:endParaRPr lang="en-US" altLang="en-US"/>
          </a:p>
        </p:txBody>
      </p:sp>
    </p:spTree>
    <p:extLst>
      <p:ext uri="{BB962C8B-B14F-4D97-AF65-F5344CB8AC3E}">
        <p14:creationId xmlns:p14="http://schemas.microsoft.com/office/powerpoint/2010/main" val="1882153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6A53DA57-6C62-41C3-9E6C-A0E161D549AB}" type="slidenum">
              <a:rPr lang="en-US" altLang="en-US" smtClean="0"/>
              <a:pPr/>
              <a:t>‹#›</a:t>
            </a:fld>
            <a:endParaRPr lang="en-US" altLang="en-US"/>
          </a:p>
        </p:txBody>
      </p:sp>
    </p:spTree>
    <p:extLst>
      <p:ext uri="{BB962C8B-B14F-4D97-AF65-F5344CB8AC3E}">
        <p14:creationId xmlns:p14="http://schemas.microsoft.com/office/powerpoint/2010/main" val="3107321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0F579457-FB07-4CB0-99F9-1C0EED751DF3}" type="slidenum">
              <a:rPr lang="en-US" altLang="en-US" smtClean="0"/>
              <a:pPr/>
              <a:t>‹#›</a:t>
            </a:fld>
            <a:endParaRPr lang="en-US" altLang="en-US"/>
          </a:p>
        </p:txBody>
      </p:sp>
    </p:spTree>
    <p:extLst>
      <p:ext uri="{BB962C8B-B14F-4D97-AF65-F5344CB8AC3E}">
        <p14:creationId xmlns:p14="http://schemas.microsoft.com/office/powerpoint/2010/main" val="3583218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0B4E7E6-F64D-4A7B-87FD-DCA3E7CF29AA}" type="slidenum">
              <a:rPr lang="en-US" altLang="en-US" smtClean="0"/>
              <a:pPr/>
              <a:t>‹#›</a:t>
            </a:fld>
            <a:endParaRPr lang="en-US" altLang="en-US"/>
          </a:p>
        </p:txBody>
      </p:sp>
    </p:spTree>
    <p:extLst>
      <p:ext uri="{BB962C8B-B14F-4D97-AF65-F5344CB8AC3E}">
        <p14:creationId xmlns:p14="http://schemas.microsoft.com/office/powerpoint/2010/main" val="699627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4034510-A254-4017-BBB8-74806CCFEFA8}" type="slidenum">
              <a:rPr lang="en-US" altLang="en-US" smtClean="0"/>
              <a:pPr/>
              <a:t>‹#›</a:t>
            </a:fld>
            <a:endParaRPr lang="en-US" altLang="en-US"/>
          </a:p>
        </p:txBody>
      </p:sp>
    </p:spTree>
    <p:extLst>
      <p:ext uri="{BB962C8B-B14F-4D97-AF65-F5344CB8AC3E}">
        <p14:creationId xmlns:p14="http://schemas.microsoft.com/office/powerpoint/2010/main" val="193444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B90A741-4795-47D6-A73E-9AA6059E2AC5}" type="slidenum">
              <a:rPr lang="en-US" altLang="en-US"/>
              <a:pPr/>
              <a:t>‹#›</a:t>
            </a:fld>
            <a:endParaRPr lang="en-US" altLang="en-US"/>
          </a:p>
        </p:txBody>
      </p:sp>
    </p:spTree>
    <p:extLst>
      <p:ext uri="{BB962C8B-B14F-4D97-AF65-F5344CB8AC3E}">
        <p14:creationId xmlns:p14="http://schemas.microsoft.com/office/powerpoint/2010/main" val="3218283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1B8360-5D3A-499D-90F2-0884B11C8B1B}" type="slidenum">
              <a:rPr lang="en-US" altLang="en-US" smtClean="0"/>
              <a:pPr/>
              <a:t>‹#›</a:t>
            </a:fld>
            <a:endParaRPr lang="en-US" altLang="en-US"/>
          </a:p>
        </p:txBody>
      </p:sp>
    </p:spTree>
    <p:extLst>
      <p:ext uri="{BB962C8B-B14F-4D97-AF65-F5344CB8AC3E}">
        <p14:creationId xmlns:p14="http://schemas.microsoft.com/office/powerpoint/2010/main" val="2328781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4FC2D3-4828-4A4A-A05E-E093F054DB79}" type="slidenum">
              <a:rPr lang="en-US" altLang="en-US" smtClean="0"/>
              <a:pPr/>
              <a:t>‹#›</a:t>
            </a:fld>
            <a:endParaRPr lang="en-US" altLang="en-US"/>
          </a:p>
        </p:txBody>
      </p:sp>
    </p:spTree>
    <p:extLst>
      <p:ext uri="{BB962C8B-B14F-4D97-AF65-F5344CB8AC3E}">
        <p14:creationId xmlns:p14="http://schemas.microsoft.com/office/powerpoint/2010/main" val="227996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5BB462C-CFB6-46BA-915D-C1BE9A1949DB}" type="slidenum">
              <a:rPr lang="en-US" altLang="en-US"/>
              <a:pPr/>
              <a:t>‹#›</a:t>
            </a:fld>
            <a:endParaRPr lang="en-US" altLang="en-US"/>
          </a:p>
        </p:txBody>
      </p:sp>
    </p:spTree>
    <p:extLst>
      <p:ext uri="{BB962C8B-B14F-4D97-AF65-F5344CB8AC3E}">
        <p14:creationId xmlns:p14="http://schemas.microsoft.com/office/powerpoint/2010/main" val="188022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3DDE109-1B6D-4207-B256-DF455F100C9A}" type="slidenum">
              <a:rPr lang="en-US" altLang="en-US"/>
              <a:pPr/>
              <a:t>‹#›</a:t>
            </a:fld>
            <a:endParaRPr lang="en-US" altLang="en-US"/>
          </a:p>
        </p:txBody>
      </p:sp>
    </p:spTree>
    <p:extLst>
      <p:ext uri="{BB962C8B-B14F-4D97-AF65-F5344CB8AC3E}">
        <p14:creationId xmlns:p14="http://schemas.microsoft.com/office/powerpoint/2010/main" val="394223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487728C-4398-4D60-8071-DE766778C4F2}" type="slidenum">
              <a:rPr lang="en-US" altLang="en-US"/>
              <a:pPr/>
              <a:t>‹#›</a:t>
            </a:fld>
            <a:endParaRPr lang="en-US" altLang="en-US"/>
          </a:p>
        </p:txBody>
      </p:sp>
    </p:spTree>
    <p:extLst>
      <p:ext uri="{BB962C8B-B14F-4D97-AF65-F5344CB8AC3E}">
        <p14:creationId xmlns:p14="http://schemas.microsoft.com/office/powerpoint/2010/main" val="115581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4DC0B83-D40D-4D1F-9261-B17EFE38772B}" type="slidenum">
              <a:rPr lang="en-US" altLang="en-US"/>
              <a:pPr/>
              <a:t>‹#›</a:t>
            </a:fld>
            <a:endParaRPr lang="en-US" altLang="en-US"/>
          </a:p>
        </p:txBody>
      </p:sp>
    </p:spTree>
    <p:extLst>
      <p:ext uri="{BB962C8B-B14F-4D97-AF65-F5344CB8AC3E}">
        <p14:creationId xmlns:p14="http://schemas.microsoft.com/office/powerpoint/2010/main" val="238589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AD0A581-471D-44DE-9049-E6C353D3E7BA}" type="slidenum">
              <a:rPr lang="en-US" altLang="en-US"/>
              <a:pPr/>
              <a:t>‹#›</a:t>
            </a:fld>
            <a:endParaRPr lang="en-US" altLang="en-US"/>
          </a:p>
        </p:txBody>
      </p:sp>
    </p:spTree>
    <p:extLst>
      <p:ext uri="{BB962C8B-B14F-4D97-AF65-F5344CB8AC3E}">
        <p14:creationId xmlns:p14="http://schemas.microsoft.com/office/powerpoint/2010/main" val="238523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4E9E699-5F57-4142-94DE-C47CF8A80C21}" type="slidenum">
              <a:rPr lang="en-US" altLang="en-US"/>
              <a:pPr/>
              <a:t>‹#›</a:t>
            </a:fld>
            <a:endParaRPr lang="en-US" altLang="en-US"/>
          </a:p>
        </p:txBody>
      </p:sp>
    </p:spTree>
    <p:extLst>
      <p:ext uri="{BB962C8B-B14F-4D97-AF65-F5344CB8AC3E}">
        <p14:creationId xmlns:p14="http://schemas.microsoft.com/office/powerpoint/2010/main" val="271503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050" name="QuestionShape"/>
          <p:cNvSpPr>
            <a:spLocks noChangeArrowheads="1"/>
          </p:cNvSpPr>
          <p:nvPr userDrawn="1"/>
        </p:nvSpPr>
        <p:spPr bwMode="auto">
          <a:xfrm>
            <a:off x="127000" y="127000"/>
            <a:ext cx="889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6600" smtClean="0">
                <a:solidFill>
                  <a:schemeClr val="tx2"/>
                </a:solidFill>
              </a:rPr>
              <a:t>iRespond Question Master</a:t>
            </a:r>
          </a:p>
        </p:txBody>
      </p:sp>
      <p:sp>
        <p:nvSpPr>
          <p:cNvPr id="2051" name="AShape"/>
          <p:cNvSpPr>
            <a:spLocks noChangeArrowheads="1"/>
          </p:cNvSpPr>
          <p:nvPr userDrawn="1"/>
        </p:nvSpPr>
        <p:spPr bwMode="auto">
          <a:xfrm>
            <a:off x="127000" y="31115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lgn="l">
              <a:spcBef>
                <a:spcPct val="20000"/>
              </a:spcBef>
              <a:defRPr/>
            </a:pPr>
            <a:r>
              <a:rPr lang="en-US" altLang="en-US" sz="4800" smtClean="0"/>
              <a:t>A.) Response A</a:t>
            </a:r>
          </a:p>
        </p:txBody>
      </p:sp>
      <p:sp>
        <p:nvSpPr>
          <p:cNvPr id="2052" name="BShape"/>
          <p:cNvSpPr>
            <a:spLocks noChangeArrowheads="1"/>
          </p:cNvSpPr>
          <p:nvPr userDrawn="1"/>
        </p:nvSpPr>
        <p:spPr bwMode="auto">
          <a:xfrm>
            <a:off x="127000" y="38354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lgn="l">
              <a:spcBef>
                <a:spcPct val="20000"/>
              </a:spcBef>
              <a:defRPr/>
            </a:pPr>
            <a:r>
              <a:rPr lang="en-US" altLang="en-US" sz="4800" smtClean="0"/>
              <a:t>B.) Response B</a:t>
            </a:r>
          </a:p>
        </p:txBody>
      </p:sp>
      <p:sp>
        <p:nvSpPr>
          <p:cNvPr id="2053" name="CShape"/>
          <p:cNvSpPr>
            <a:spLocks noChangeArrowheads="1"/>
          </p:cNvSpPr>
          <p:nvPr userDrawn="1"/>
        </p:nvSpPr>
        <p:spPr bwMode="auto">
          <a:xfrm>
            <a:off x="127000" y="45593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lgn="l">
              <a:spcBef>
                <a:spcPct val="20000"/>
              </a:spcBef>
              <a:defRPr/>
            </a:pPr>
            <a:r>
              <a:rPr lang="en-US" altLang="en-US" sz="4800" smtClean="0"/>
              <a:t>C.) Response C</a:t>
            </a:r>
          </a:p>
        </p:txBody>
      </p:sp>
      <p:sp>
        <p:nvSpPr>
          <p:cNvPr id="2054" name="DShape"/>
          <p:cNvSpPr>
            <a:spLocks noChangeArrowheads="1"/>
          </p:cNvSpPr>
          <p:nvPr userDrawn="1"/>
        </p:nvSpPr>
        <p:spPr bwMode="auto">
          <a:xfrm>
            <a:off x="127000" y="52832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lgn="l">
              <a:spcBef>
                <a:spcPct val="20000"/>
              </a:spcBef>
              <a:defRPr/>
            </a:pPr>
            <a:r>
              <a:rPr lang="en-US" altLang="en-US" sz="4800" smtClean="0"/>
              <a:t>D.) Response D</a:t>
            </a:r>
          </a:p>
        </p:txBody>
      </p:sp>
      <p:sp>
        <p:nvSpPr>
          <p:cNvPr id="2055" name="EShape"/>
          <p:cNvSpPr>
            <a:spLocks noChangeArrowheads="1"/>
          </p:cNvSpPr>
          <p:nvPr userDrawn="1"/>
        </p:nvSpPr>
        <p:spPr bwMode="auto">
          <a:xfrm>
            <a:off x="127000" y="60071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lgn="l">
              <a:spcBef>
                <a:spcPct val="20000"/>
              </a:spcBef>
              <a:defRPr/>
            </a:pPr>
            <a:r>
              <a:rPr lang="en-US" altLang="en-US" sz="4800" smtClean="0"/>
              <a:t>E.) Response E</a:t>
            </a:r>
          </a:p>
        </p:txBody>
      </p:sp>
      <p:sp>
        <p:nvSpPr>
          <p:cNvPr id="2056" name="Percent"/>
          <p:cNvSpPr>
            <a:spLocks noChangeArrowheads="1"/>
          </p:cNvSpPr>
          <p:nvPr userDrawn="1"/>
        </p:nvSpPr>
        <p:spPr bwMode="auto">
          <a:xfrm>
            <a:off x="6350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1400" smtClean="0">
                <a:solidFill>
                  <a:srgbClr val="000000"/>
                </a:solidFill>
              </a:rPr>
              <a:t>Percent Complete 100%</a:t>
            </a:r>
          </a:p>
        </p:txBody>
      </p:sp>
      <p:sp>
        <p:nvSpPr>
          <p:cNvPr id="2057" name="Timer"/>
          <p:cNvSpPr>
            <a:spLocks noChangeArrowheads="1"/>
          </p:cNvSpPr>
          <p:nvPr userDrawn="1"/>
        </p:nvSpPr>
        <p:spPr bwMode="auto">
          <a:xfrm>
            <a:off x="254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1400" smtClean="0">
                <a:solidFill>
                  <a:srgbClr val="000000"/>
                </a:solidFill>
              </a:rPr>
              <a:t>00:30</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Lst>
  <p:txStyles>
    <p:titleStyle>
      <a:lvl1pPr algn="ctr" rtl="0" eaLnBrk="0" fontAlgn="base" hangingPunct="0">
        <a:spcBef>
          <a:spcPct val="0"/>
        </a:spcBef>
        <a:spcAft>
          <a:spcPct val="0"/>
        </a:spcAft>
        <a:defRPr sz="6600">
          <a:solidFill>
            <a:schemeClr val="tx2"/>
          </a:solidFill>
          <a:latin typeface="+mj-lt"/>
          <a:ea typeface="+mj-ea"/>
          <a:cs typeface="+mj-cs"/>
        </a:defRPr>
      </a:lvl1pPr>
      <a:lvl2pPr algn="ctr" rtl="0" eaLnBrk="0" fontAlgn="base" hangingPunct="0">
        <a:spcBef>
          <a:spcPct val="0"/>
        </a:spcBef>
        <a:spcAft>
          <a:spcPct val="0"/>
        </a:spcAft>
        <a:defRPr sz="6600">
          <a:solidFill>
            <a:schemeClr val="tx2"/>
          </a:solidFill>
          <a:latin typeface="Arial" charset="0"/>
        </a:defRPr>
      </a:lvl2pPr>
      <a:lvl3pPr algn="ctr" rtl="0" eaLnBrk="0" fontAlgn="base" hangingPunct="0">
        <a:spcBef>
          <a:spcPct val="0"/>
        </a:spcBef>
        <a:spcAft>
          <a:spcPct val="0"/>
        </a:spcAft>
        <a:defRPr sz="6600">
          <a:solidFill>
            <a:schemeClr val="tx2"/>
          </a:solidFill>
          <a:latin typeface="Arial" charset="0"/>
        </a:defRPr>
      </a:lvl3pPr>
      <a:lvl4pPr algn="ctr" rtl="0" eaLnBrk="0" fontAlgn="base" hangingPunct="0">
        <a:spcBef>
          <a:spcPct val="0"/>
        </a:spcBef>
        <a:spcAft>
          <a:spcPct val="0"/>
        </a:spcAft>
        <a:defRPr sz="6600">
          <a:solidFill>
            <a:schemeClr val="tx2"/>
          </a:solidFill>
          <a:latin typeface="Arial" charset="0"/>
        </a:defRPr>
      </a:lvl4pPr>
      <a:lvl5pPr algn="ctr" rtl="0" eaLnBrk="0" fontAlgn="base" hangingPunct="0">
        <a:spcBef>
          <a:spcPct val="0"/>
        </a:spcBef>
        <a:spcAft>
          <a:spcPct val="0"/>
        </a:spcAft>
        <a:defRPr sz="6600">
          <a:solidFill>
            <a:schemeClr val="tx2"/>
          </a:solidFill>
          <a:latin typeface="Arial" charset="0"/>
        </a:defRPr>
      </a:lvl5pPr>
      <a:lvl6pPr marL="457200" algn="ctr" rtl="0" eaLnBrk="0" fontAlgn="base" hangingPunct="0">
        <a:spcBef>
          <a:spcPct val="0"/>
        </a:spcBef>
        <a:spcAft>
          <a:spcPct val="0"/>
        </a:spcAft>
        <a:defRPr sz="6600">
          <a:solidFill>
            <a:schemeClr val="tx2"/>
          </a:solidFill>
          <a:latin typeface="Arial" charset="0"/>
        </a:defRPr>
      </a:lvl6pPr>
      <a:lvl7pPr marL="914400" algn="ctr" rtl="0" eaLnBrk="0" fontAlgn="base" hangingPunct="0">
        <a:spcBef>
          <a:spcPct val="0"/>
        </a:spcBef>
        <a:spcAft>
          <a:spcPct val="0"/>
        </a:spcAft>
        <a:defRPr sz="6600">
          <a:solidFill>
            <a:schemeClr val="tx2"/>
          </a:solidFill>
          <a:latin typeface="Arial" charset="0"/>
        </a:defRPr>
      </a:lvl7pPr>
      <a:lvl8pPr marL="1371600" algn="ctr" rtl="0" eaLnBrk="0" fontAlgn="base" hangingPunct="0">
        <a:spcBef>
          <a:spcPct val="0"/>
        </a:spcBef>
        <a:spcAft>
          <a:spcPct val="0"/>
        </a:spcAft>
        <a:defRPr sz="6600">
          <a:solidFill>
            <a:schemeClr val="tx2"/>
          </a:solidFill>
          <a:latin typeface="Arial" charset="0"/>
        </a:defRPr>
      </a:lvl8pPr>
      <a:lvl9pPr marL="1828800" algn="ctr" rtl="0" eaLnBrk="0" fontAlgn="base" hangingPunct="0">
        <a:spcBef>
          <a:spcPct val="0"/>
        </a:spcBef>
        <a:spcAft>
          <a:spcPct val="0"/>
        </a:spcAft>
        <a:defRPr sz="6600">
          <a:solidFill>
            <a:schemeClr val="tx2"/>
          </a:solidFill>
          <a:latin typeface="Arial" charset="0"/>
        </a:defRPr>
      </a:lvl9pPr>
    </p:titleStyle>
    <p:bodyStyle>
      <a:lvl1pPr marL="342900" indent="-342900" algn="l" rtl="0" eaLnBrk="0" fontAlgn="base" hangingPunct="0">
        <a:spcBef>
          <a:spcPct val="20000"/>
        </a:spcBef>
        <a:spcAft>
          <a:spcPct val="0"/>
        </a:spcAft>
        <a:buChar char="•"/>
        <a:defRPr sz="4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4800">
          <a:solidFill>
            <a:schemeClr val="tx1"/>
          </a:solidFill>
          <a:latin typeface="+mn-lt"/>
        </a:defRPr>
      </a:lvl2pPr>
      <a:lvl3pPr marL="1143000" indent="-228600" algn="l" rtl="0" eaLnBrk="0" fontAlgn="base" hangingPunct="0">
        <a:spcBef>
          <a:spcPct val="20000"/>
        </a:spcBef>
        <a:spcAft>
          <a:spcPct val="0"/>
        </a:spcAft>
        <a:buChar char="•"/>
        <a:defRPr sz="4800">
          <a:solidFill>
            <a:schemeClr val="tx1"/>
          </a:solidFill>
          <a:latin typeface="+mn-lt"/>
        </a:defRPr>
      </a:lvl3pPr>
      <a:lvl4pPr marL="1600200" indent="-228600" algn="l" rtl="0" eaLnBrk="0" fontAlgn="base" hangingPunct="0">
        <a:spcBef>
          <a:spcPct val="20000"/>
        </a:spcBef>
        <a:spcAft>
          <a:spcPct val="0"/>
        </a:spcAft>
        <a:buChar char="–"/>
        <a:defRPr sz="4800">
          <a:solidFill>
            <a:schemeClr val="tx1"/>
          </a:solidFill>
          <a:latin typeface="+mn-lt"/>
        </a:defRPr>
      </a:lvl4pPr>
      <a:lvl5pPr marL="2057400" indent="-228600" algn="l" rtl="0" eaLnBrk="0" fontAlgn="base" hangingPunct="0">
        <a:spcBef>
          <a:spcPct val="20000"/>
        </a:spcBef>
        <a:spcAft>
          <a:spcPct val="0"/>
        </a:spcAft>
        <a:buChar char="»"/>
        <a:defRPr sz="4800">
          <a:solidFill>
            <a:schemeClr val="tx1"/>
          </a:solidFill>
          <a:latin typeface="+mn-lt"/>
        </a:defRPr>
      </a:lvl5pPr>
      <a:lvl6pPr marL="2514600" indent="-228600" algn="l" rtl="0" eaLnBrk="0" fontAlgn="base" hangingPunct="0">
        <a:spcBef>
          <a:spcPct val="20000"/>
        </a:spcBef>
        <a:spcAft>
          <a:spcPct val="0"/>
        </a:spcAft>
        <a:buChar char="»"/>
        <a:defRPr sz="4800">
          <a:solidFill>
            <a:schemeClr val="tx1"/>
          </a:solidFill>
          <a:latin typeface="+mn-lt"/>
        </a:defRPr>
      </a:lvl6pPr>
      <a:lvl7pPr marL="2971800" indent="-228600" algn="l" rtl="0" eaLnBrk="0" fontAlgn="base" hangingPunct="0">
        <a:spcBef>
          <a:spcPct val="20000"/>
        </a:spcBef>
        <a:spcAft>
          <a:spcPct val="0"/>
        </a:spcAft>
        <a:buChar char="»"/>
        <a:defRPr sz="4800">
          <a:solidFill>
            <a:schemeClr val="tx1"/>
          </a:solidFill>
          <a:latin typeface="+mn-lt"/>
        </a:defRPr>
      </a:lvl7pPr>
      <a:lvl8pPr marL="3429000" indent="-228600" algn="l" rtl="0" eaLnBrk="0" fontAlgn="base" hangingPunct="0">
        <a:spcBef>
          <a:spcPct val="20000"/>
        </a:spcBef>
        <a:spcAft>
          <a:spcPct val="0"/>
        </a:spcAft>
        <a:buChar char="»"/>
        <a:defRPr sz="4800">
          <a:solidFill>
            <a:schemeClr val="tx1"/>
          </a:solidFill>
          <a:latin typeface="+mn-lt"/>
        </a:defRPr>
      </a:lvl8pPr>
      <a:lvl9pPr marL="3886200" indent="-228600" algn="l" rtl="0" eaLnBrk="0" fontAlgn="base" hangingPunct="0">
        <a:spcBef>
          <a:spcPct val="20000"/>
        </a:spcBef>
        <a:spcAft>
          <a:spcPct val="0"/>
        </a:spcAft>
        <a:buChar char="»"/>
        <a:defRPr sz="4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3074" name="GraphShape" hidden="1"/>
          <p:cNvSpPr>
            <a:spLocks noChangeArrowheads="1"/>
          </p:cNvSpPr>
          <p:nvPr userDrawn="1"/>
        </p:nvSpPr>
        <p:spPr bwMode="auto">
          <a:xfrm>
            <a:off x="127000" y="254000"/>
            <a:ext cx="1270000" cy="1270000"/>
          </a:xfrm>
          <a:prstGeom prst="rect">
            <a:avLst/>
          </a:prstGeom>
          <a:solidFill>
            <a:schemeClr val="accent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mtClean="0"/>
              <a:t>iRespond Graph</a:t>
            </a:r>
          </a:p>
        </p:txBody>
      </p:sp>
      <p:grpSp>
        <p:nvGrpSpPr>
          <p:cNvPr id="3075" name="CorrectBarGroup"/>
          <p:cNvGrpSpPr>
            <a:grpSpLocks/>
          </p:cNvGrpSpPr>
          <p:nvPr userDrawn="1"/>
        </p:nvGrpSpPr>
        <p:grpSpPr bwMode="auto">
          <a:xfrm>
            <a:off x="1270000" y="3175000"/>
            <a:ext cx="2667000" cy="2540000"/>
            <a:chOff x="1270000" y="3175000"/>
            <a:chExt cx="2667000" cy="2540000"/>
          </a:xfrm>
        </p:grpSpPr>
        <p:sp>
          <p:nvSpPr>
            <p:cNvPr id="3104" name="CorrectBar0"/>
            <p:cNvSpPr>
              <a:spLocks noChangeArrowheads="1"/>
            </p:cNvSpPr>
            <p:nvPr userDrawn="1"/>
          </p:nvSpPr>
          <p:spPr bwMode="auto">
            <a:xfrm>
              <a:off x="1270000" y="3175000"/>
              <a:ext cx="1079500" cy="2540000"/>
            </a:xfrm>
            <a:prstGeom prst="rect">
              <a:avLst/>
            </a:prstGeom>
            <a:solidFill>
              <a:srgbClr val="22FF22"/>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endParaRPr lang="en-US" altLang="en-US" smtClean="0"/>
            </a:p>
          </p:txBody>
        </p:sp>
        <p:sp>
          <p:nvSpPr>
            <p:cNvPr id="3105" name="CorrectBar1"/>
            <p:cNvSpPr>
              <a:spLocks noChangeArrowheads="1"/>
            </p:cNvSpPr>
            <p:nvPr userDrawn="1"/>
          </p:nvSpPr>
          <p:spPr bwMode="auto">
            <a:xfrm>
              <a:off x="2857500" y="4445000"/>
              <a:ext cx="1079500" cy="1270000"/>
            </a:xfrm>
            <a:prstGeom prst="rect">
              <a:avLst/>
            </a:prstGeom>
            <a:solidFill>
              <a:srgbClr val="22FF22"/>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endParaRPr lang="en-US" altLang="en-US" smtClean="0"/>
            </a:p>
          </p:txBody>
        </p:sp>
      </p:grpSp>
      <p:grpSp>
        <p:nvGrpSpPr>
          <p:cNvPr id="3076" name="PercentLabelGroup"/>
          <p:cNvGrpSpPr>
            <a:grpSpLocks/>
          </p:cNvGrpSpPr>
          <p:nvPr userDrawn="1"/>
        </p:nvGrpSpPr>
        <p:grpSpPr bwMode="auto">
          <a:xfrm>
            <a:off x="1270000" y="1270000"/>
            <a:ext cx="7429500" cy="317500"/>
            <a:chOff x="1270000" y="1270000"/>
            <a:chExt cx="7429500" cy="317500"/>
          </a:xfrm>
        </p:grpSpPr>
        <p:sp>
          <p:nvSpPr>
            <p:cNvPr id="3099" name="PercentLabel0"/>
            <p:cNvSpPr>
              <a:spLocks noChangeArrowheads="1"/>
            </p:cNvSpPr>
            <p:nvPr userDrawn="1"/>
          </p:nvSpPr>
          <p:spPr bwMode="auto">
            <a:xfrm>
              <a:off x="127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800" smtClean="0">
                  <a:solidFill>
                    <a:srgbClr val="000000"/>
                  </a:solidFill>
                </a:rPr>
                <a:t>67%</a:t>
              </a:r>
            </a:p>
          </p:txBody>
        </p:sp>
        <p:sp>
          <p:nvSpPr>
            <p:cNvPr id="3100" name="PercentLabel1"/>
            <p:cNvSpPr>
              <a:spLocks noChangeArrowheads="1"/>
            </p:cNvSpPr>
            <p:nvPr userDrawn="1"/>
          </p:nvSpPr>
          <p:spPr bwMode="auto">
            <a:xfrm>
              <a:off x="2857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800" smtClean="0">
                  <a:solidFill>
                    <a:srgbClr val="000000"/>
                  </a:solidFill>
                </a:rPr>
                <a:t>33%</a:t>
              </a:r>
            </a:p>
          </p:txBody>
        </p:sp>
        <p:sp>
          <p:nvSpPr>
            <p:cNvPr id="3101" name="PercentLabel2"/>
            <p:cNvSpPr>
              <a:spLocks noChangeArrowheads="1"/>
            </p:cNvSpPr>
            <p:nvPr userDrawn="1"/>
          </p:nvSpPr>
          <p:spPr bwMode="auto">
            <a:xfrm>
              <a:off x="4445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800" smtClean="0">
                  <a:solidFill>
                    <a:srgbClr val="000000"/>
                  </a:solidFill>
                </a:rPr>
                <a:t>100%</a:t>
              </a:r>
            </a:p>
          </p:txBody>
        </p:sp>
        <p:sp>
          <p:nvSpPr>
            <p:cNvPr id="3102" name="PercentLabel3"/>
            <p:cNvSpPr>
              <a:spLocks noChangeArrowheads="1"/>
            </p:cNvSpPr>
            <p:nvPr userDrawn="1"/>
          </p:nvSpPr>
          <p:spPr bwMode="auto">
            <a:xfrm>
              <a:off x="6032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800" smtClean="0">
                  <a:solidFill>
                    <a:srgbClr val="000000"/>
                  </a:solidFill>
                </a:rPr>
                <a:t>100%</a:t>
              </a:r>
            </a:p>
          </p:txBody>
        </p:sp>
        <p:sp>
          <p:nvSpPr>
            <p:cNvPr id="3103" name="PercentLabel4"/>
            <p:cNvSpPr>
              <a:spLocks noChangeArrowheads="1"/>
            </p:cNvSpPr>
            <p:nvPr userDrawn="1"/>
          </p:nvSpPr>
          <p:spPr bwMode="auto">
            <a:xfrm>
              <a:off x="762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800" smtClean="0">
                  <a:solidFill>
                    <a:srgbClr val="000000"/>
                  </a:solidFill>
                </a:rPr>
                <a:t>67%</a:t>
              </a:r>
            </a:p>
          </p:txBody>
        </p:sp>
      </p:grpSp>
      <p:grpSp>
        <p:nvGrpSpPr>
          <p:cNvPr id="3077" name="IncorrectBarGroup"/>
          <p:cNvGrpSpPr>
            <a:grpSpLocks/>
          </p:cNvGrpSpPr>
          <p:nvPr userDrawn="1"/>
        </p:nvGrpSpPr>
        <p:grpSpPr bwMode="auto">
          <a:xfrm>
            <a:off x="4445000" y="1905000"/>
            <a:ext cx="4254500" cy="3810000"/>
            <a:chOff x="4445000" y="1905000"/>
            <a:chExt cx="4254500" cy="3810000"/>
          </a:xfrm>
        </p:grpSpPr>
        <p:sp>
          <p:nvSpPr>
            <p:cNvPr id="3096" name="IncorrectBar2"/>
            <p:cNvSpPr>
              <a:spLocks noChangeArrowheads="1"/>
            </p:cNvSpPr>
            <p:nvPr userDrawn="1"/>
          </p:nvSpPr>
          <p:spPr bwMode="auto">
            <a:xfrm>
              <a:off x="4445000" y="1905000"/>
              <a:ext cx="1079500" cy="3810000"/>
            </a:xfrm>
            <a:prstGeom prst="rect">
              <a:avLst/>
            </a:prstGeom>
            <a:solidFill>
              <a:srgbClr val="FF2222"/>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endParaRPr lang="en-US" altLang="en-US" smtClean="0"/>
            </a:p>
          </p:txBody>
        </p:sp>
        <p:sp>
          <p:nvSpPr>
            <p:cNvPr id="3097" name="IncorrectBar3"/>
            <p:cNvSpPr>
              <a:spLocks noChangeArrowheads="1"/>
            </p:cNvSpPr>
            <p:nvPr userDrawn="1"/>
          </p:nvSpPr>
          <p:spPr bwMode="auto">
            <a:xfrm>
              <a:off x="6032500" y="1905000"/>
              <a:ext cx="1079500" cy="3810000"/>
            </a:xfrm>
            <a:prstGeom prst="rect">
              <a:avLst/>
            </a:prstGeom>
            <a:solidFill>
              <a:srgbClr val="FF2222"/>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endParaRPr lang="en-US" altLang="en-US" smtClean="0"/>
            </a:p>
          </p:txBody>
        </p:sp>
        <p:sp>
          <p:nvSpPr>
            <p:cNvPr id="3098" name="IncorrectBar4"/>
            <p:cNvSpPr>
              <a:spLocks noChangeArrowheads="1"/>
            </p:cNvSpPr>
            <p:nvPr userDrawn="1"/>
          </p:nvSpPr>
          <p:spPr bwMode="auto">
            <a:xfrm>
              <a:off x="7620000" y="3175000"/>
              <a:ext cx="1079500" cy="2540000"/>
            </a:xfrm>
            <a:prstGeom prst="rect">
              <a:avLst/>
            </a:prstGeom>
            <a:solidFill>
              <a:srgbClr val="FF2222"/>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endParaRPr lang="en-US" altLang="en-US" smtClean="0"/>
            </a:p>
          </p:txBody>
        </p:sp>
      </p:grpSp>
      <p:grpSp>
        <p:nvGrpSpPr>
          <p:cNvPr id="3078" name="XLabelGroup"/>
          <p:cNvGrpSpPr>
            <a:grpSpLocks/>
          </p:cNvGrpSpPr>
          <p:nvPr userDrawn="1"/>
        </p:nvGrpSpPr>
        <p:grpSpPr bwMode="auto">
          <a:xfrm>
            <a:off x="1270000" y="5842000"/>
            <a:ext cx="7429500" cy="317500"/>
            <a:chOff x="1270000" y="5842000"/>
            <a:chExt cx="7429500" cy="317500"/>
          </a:xfrm>
        </p:grpSpPr>
        <p:sp>
          <p:nvSpPr>
            <p:cNvPr id="3091" name="XValueLabel0"/>
            <p:cNvSpPr>
              <a:spLocks noChangeArrowheads="1"/>
            </p:cNvSpPr>
            <p:nvPr userDrawn="1"/>
          </p:nvSpPr>
          <p:spPr bwMode="auto">
            <a:xfrm>
              <a:off x="127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800" smtClean="0">
                  <a:solidFill>
                    <a:srgbClr val="000000"/>
                  </a:solidFill>
                </a:rPr>
                <a:t>A*</a:t>
              </a:r>
            </a:p>
          </p:txBody>
        </p:sp>
        <p:sp>
          <p:nvSpPr>
            <p:cNvPr id="3092" name="XValueLabel1"/>
            <p:cNvSpPr>
              <a:spLocks noChangeArrowheads="1"/>
            </p:cNvSpPr>
            <p:nvPr userDrawn="1"/>
          </p:nvSpPr>
          <p:spPr bwMode="auto">
            <a:xfrm>
              <a:off x="2857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800" smtClean="0">
                  <a:solidFill>
                    <a:srgbClr val="000000"/>
                  </a:solidFill>
                </a:rPr>
                <a:t>B*</a:t>
              </a:r>
            </a:p>
          </p:txBody>
        </p:sp>
        <p:sp>
          <p:nvSpPr>
            <p:cNvPr id="3093" name="XValueLabel2"/>
            <p:cNvSpPr>
              <a:spLocks noChangeArrowheads="1"/>
            </p:cNvSpPr>
            <p:nvPr userDrawn="1"/>
          </p:nvSpPr>
          <p:spPr bwMode="auto">
            <a:xfrm>
              <a:off x="4445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800" smtClean="0">
                  <a:solidFill>
                    <a:srgbClr val="000000"/>
                  </a:solidFill>
                </a:rPr>
                <a:t>C</a:t>
              </a:r>
            </a:p>
          </p:txBody>
        </p:sp>
        <p:sp>
          <p:nvSpPr>
            <p:cNvPr id="3094" name="XValueLabel3"/>
            <p:cNvSpPr>
              <a:spLocks noChangeArrowheads="1"/>
            </p:cNvSpPr>
            <p:nvPr userDrawn="1"/>
          </p:nvSpPr>
          <p:spPr bwMode="auto">
            <a:xfrm>
              <a:off x="6032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800" smtClean="0">
                  <a:solidFill>
                    <a:srgbClr val="000000"/>
                  </a:solidFill>
                </a:rPr>
                <a:t>D</a:t>
              </a:r>
            </a:p>
          </p:txBody>
        </p:sp>
        <p:sp>
          <p:nvSpPr>
            <p:cNvPr id="3095" name="XValueLabel4"/>
            <p:cNvSpPr>
              <a:spLocks noChangeArrowheads="1"/>
            </p:cNvSpPr>
            <p:nvPr userDrawn="1"/>
          </p:nvSpPr>
          <p:spPr bwMode="auto">
            <a:xfrm>
              <a:off x="762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800" smtClean="0">
                  <a:solidFill>
                    <a:srgbClr val="000000"/>
                  </a:solidFill>
                </a:rPr>
                <a:t>E</a:t>
              </a:r>
            </a:p>
          </p:txBody>
        </p:sp>
      </p:grpSp>
      <p:grpSp>
        <p:nvGrpSpPr>
          <p:cNvPr id="3079" name="AxisLineGroup"/>
          <p:cNvGrpSpPr>
            <a:grpSpLocks/>
          </p:cNvGrpSpPr>
          <p:nvPr userDrawn="1"/>
        </p:nvGrpSpPr>
        <p:grpSpPr bwMode="auto">
          <a:xfrm>
            <a:off x="889000" y="1587500"/>
            <a:ext cx="8001000" cy="4127500"/>
            <a:chOff x="889000" y="1587500"/>
            <a:chExt cx="8001000" cy="4127500"/>
          </a:xfrm>
        </p:grpSpPr>
        <p:cxnSp>
          <p:nvCxnSpPr>
            <p:cNvPr id="3085" name="XAxisLine"/>
            <p:cNvCxnSpPr>
              <a:cxnSpLocks noChangeShapeType="1"/>
            </p:cNvCxnSpPr>
            <p:nvPr userDrawn="1"/>
          </p:nvCxnSpPr>
          <p:spPr bwMode="auto">
            <a:xfrm>
              <a:off x="889000" y="5715000"/>
              <a:ext cx="8001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6" name="YAxisLine"/>
            <p:cNvCxnSpPr>
              <a:cxnSpLocks noChangeShapeType="1"/>
            </p:cNvCxnSpPr>
            <p:nvPr userDrawn="1"/>
          </p:nvCxnSpPr>
          <p:spPr bwMode="auto">
            <a:xfrm>
              <a:off x="1016000" y="1587500"/>
              <a:ext cx="0" cy="41275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7" name="YAxisTick0"/>
            <p:cNvCxnSpPr>
              <a:cxnSpLocks noChangeShapeType="1"/>
            </p:cNvCxnSpPr>
            <p:nvPr userDrawn="1"/>
          </p:nvCxnSpPr>
          <p:spPr bwMode="auto">
            <a:xfrm>
              <a:off x="889000" y="571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8" name="YAxisTick1"/>
            <p:cNvCxnSpPr>
              <a:cxnSpLocks noChangeShapeType="1"/>
            </p:cNvCxnSpPr>
            <p:nvPr userDrawn="1"/>
          </p:nvCxnSpPr>
          <p:spPr bwMode="auto">
            <a:xfrm>
              <a:off x="889000" y="444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9" name="YAxisTick2"/>
            <p:cNvCxnSpPr>
              <a:cxnSpLocks noChangeShapeType="1"/>
            </p:cNvCxnSpPr>
            <p:nvPr userDrawn="1"/>
          </p:nvCxnSpPr>
          <p:spPr bwMode="auto">
            <a:xfrm>
              <a:off x="889000" y="317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0" name="YAxisTick3"/>
            <p:cNvCxnSpPr>
              <a:cxnSpLocks noChangeShapeType="1"/>
            </p:cNvCxnSpPr>
            <p:nvPr userDrawn="1"/>
          </p:nvCxnSpPr>
          <p:spPr bwMode="auto">
            <a:xfrm>
              <a:off x="889000" y="190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80" name="YLabelGroup"/>
          <p:cNvGrpSpPr>
            <a:grpSpLocks/>
          </p:cNvGrpSpPr>
          <p:nvPr userDrawn="1"/>
        </p:nvGrpSpPr>
        <p:grpSpPr bwMode="auto">
          <a:xfrm>
            <a:off x="254000" y="1841500"/>
            <a:ext cx="762000" cy="3937000"/>
            <a:chOff x="254000" y="1841500"/>
            <a:chExt cx="762000" cy="3937000"/>
          </a:xfrm>
        </p:grpSpPr>
        <p:sp>
          <p:nvSpPr>
            <p:cNvPr id="3081" name="YValueLabel0"/>
            <p:cNvSpPr>
              <a:spLocks noChangeArrowheads="1"/>
            </p:cNvSpPr>
            <p:nvPr userDrawn="1"/>
          </p:nvSpPr>
          <p:spPr bwMode="auto">
            <a:xfrm>
              <a:off x="254000" y="565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000" smtClean="0">
                  <a:solidFill>
                    <a:srgbClr val="000000"/>
                  </a:solidFill>
                </a:rPr>
                <a:t>0</a:t>
              </a:r>
            </a:p>
          </p:txBody>
        </p:sp>
        <p:sp>
          <p:nvSpPr>
            <p:cNvPr id="3082" name="YValueLabel1"/>
            <p:cNvSpPr>
              <a:spLocks noChangeArrowheads="1"/>
            </p:cNvSpPr>
            <p:nvPr userDrawn="1"/>
          </p:nvSpPr>
          <p:spPr bwMode="auto">
            <a:xfrm>
              <a:off x="254000" y="438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000" smtClean="0">
                  <a:solidFill>
                    <a:srgbClr val="000000"/>
                  </a:solidFill>
                </a:rPr>
                <a:t>1</a:t>
              </a:r>
            </a:p>
          </p:txBody>
        </p:sp>
        <p:sp>
          <p:nvSpPr>
            <p:cNvPr id="3083" name="YValueLabel2"/>
            <p:cNvSpPr>
              <a:spLocks noChangeArrowheads="1"/>
            </p:cNvSpPr>
            <p:nvPr userDrawn="1"/>
          </p:nvSpPr>
          <p:spPr bwMode="auto">
            <a:xfrm>
              <a:off x="254000" y="311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000" smtClean="0">
                  <a:solidFill>
                    <a:srgbClr val="000000"/>
                  </a:solidFill>
                </a:rPr>
                <a:t>2</a:t>
              </a:r>
            </a:p>
          </p:txBody>
        </p:sp>
        <p:sp>
          <p:nvSpPr>
            <p:cNvPr id="3084" name="YValueLabel3"/>
            <p:cNvSpPr>
              <a:spLocks noChangeArrowheads="1"/>
            </p:cNvSpPr>
            <p:nvPr userDrawn="1"/>
          </p:nvSpPr>
          <p:spPr bwMode="auto">
            <a:xfrm>
              <a:off x="254000" y="184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381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0">
                  <a:solidFill>
                    <a:schemeClr val="tx1"/>
                  </a:solidFill>
                  <a:latin typeface="Arial" charset="0"/>
                </a:defRPr>
              </a:lvl1pPr>
              <a:lvl2pPr marL="742950" indent="-285750">
                <a:defRPr sz="6000">
                  <a:solidFill>
                    <a:schemeClr val="tx1"/>
                  </a:solidFill>
                  <a:latin typeface="Arial" charset="0"/>
                </a:defRPr>
              </a:lvl2pPr>
              <a:lvl3pPr marL="1143000" indent="-228600">
                <a:defRPr sz="6000">
                  <a:solidFill>
                    <a:schemeClr val="tx1"/>
                  </a:solidFill>
                  <a:latin typeface="Arial" charset="0"/>
                </a:defRPr>
              </a:lvl3pPr>
              <a:lvl4pPr marL="1600200" indent="-228600">
                <a:defRPr sz="6000">
                  <a:solidFill>
                    <a:schemeClr val="tx1"/>
                  </a:solidFill>
                  <a:latin typeface="Arial" charset="0"/>
                </a:defRPr>
              </a:lvl4pPr>
              <a:lvl5pPr marL="2057400" indent="-22860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a:defRPr/>
              </a:pPr>
              <a:r>
                <a:rPr lang="en-US" altLang="en-US" sz="2000" smtClean="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Lst>
  <p:txStyles>
    <p:titleStyle>
      <a:lvl1pPr algn="ctr" rtl="0" eaLnBrk="0" fontAlgn="base" hangingPunct="0">
        <a:spcBef>
          <a:spcPct val="0"/>
        </a:spcBef>
        <a:spcAft>
          <a:spcPct val="0"/>
        </a:spcAft>
        <a:defRPr sz="6600">
          <a:solidFill>
            <a:schemeClr val="tx2"/>
          </a:solidFill>
          <a:latin typeface="+mj-lt"/>
          <a:ea typeface="+mj-ea"/>
          <a:cs typeface="+mj-cs"/>
        </a:defRPr>
      </a:lvl1pPr>
      <a:lvl2pPr algn="ctr" rtl="0" eaLnBrk="0" fontAlgn="base" hangingPunct="0">
        <a:spcBef>
          <a:spcPct val="0"/>
        </a:spcBef>
        <a:spcAft>
          <a:spcPct val="0"/>
        </a:spcAft>
        <a:defRPr sz="6600">
          <a:solidFill>
            <a:schemeClr val="tx2"/>
          </a:solidFill>
          <a:latin typeface="Arial" charset="0"/>
        </a:defRPr>
      </a:lvl2pPr>
      <a:lvl3pPr algn="ctr" rtl="0" eaLnBrk="0" fontAlgn="base" hangingPunct="0">
        <a:spcBef>
          <a:spcPct val="0"/>
        </a:spcBef>
        <a:spcAft>
          <a:spcPct val="0"/>
        </a:spcAft>
        <a:defRPr sz="6600">
          <a:solidFill>
            <a:schemeClr val="tx2"/>
          </a:solidFill>
          <a:latin typeface="Arial" charset="0"/>
        </a:defRPr>
      </a:lvl3pPr>
      <a:lvl4pPr algn="ctr" rtl="0" eaLnBrk="0" fontAlgn="base" hangingPunct="0">
        <a:spcBef>
          <a:spcPct val="0"/>
        </a:spcBef>
        <a:spcAft>
          <a:spcPct val="0"/>
        </a:spcAft>
        <a:defRPr sz="6600">
          <a:solidFill>
            <a:schemeClr val="tx2"/>
          </a:solidFill>
          <a:latin typeface="Arial" charset="0"/>
        </a:defRPr>
      </a:lvl4pPr>
      <a:lvl5pPr algn="ctr" rtl="0" eaLnBrk="0" fontAlgn="base" hangingPunct="0">
        <a:spcBef>
          <a:spcPct val="0"/>
        </a:spcBef>
        <a:spcAft>
          <a:spcPct val="0"/>
        </a:spcAft>
        <a:defRPr sz="6600">
          <a:solidFill>
            <a:schemeClr val="tx2"/>
          </a:solidFill>
          <a:latin typeface="Arial" charset="0"/>
        </a:defRPr>
      </a:lvl5pPr>
      <a:lvl6pPr marL="457200" algn="ctr" rtl="0" eaLnBrk="0" fontAlgn="base" hangingPunct="0">
        <a:spcBef>
          <a:spcPct val="0"/>
        </a:spcBef>
        <a:spcAft>
          <a:spcPct val="0"/>
        </a:spcAft>
        <a:defRPr sz="6600">
          <a:solidFill>
            <a:schemeClr val="tx2"/>
          </a:solidFill>
          <a:latin typeface="Arial" charset="0"/>
        </a:defRPr>
      </a:lvl6pPr>
      <a:lvl7pPr marL="914400" algn="ctr" rtl="0" eaLnBrk="0" fontAlgn="base" hangingPunct="0">
        <a:spcBef>
          <a:spcPct val="0"/>
        </a:spcBef>
        <a:spcAft>
          <a:spcPct val="0"/>
        </a:spcAft>
        <a:defRPr sz="6600">
          <a:solidFill>
            <a:schemeClr val="tx2"/>
          </a:solidFill>
          <a:latin typeface="Arial" charset="0"/>
        </a:defRPr>
      </a:lvl7pPr>
      <a:lvl8pPr marL="1371600" algn="ctr" rtl="0" eaLnBrk="0" fontAlgn="base" hangingPunct="0">
        <a:spcBef>
          <a:spcPct val="0"/>
        </a:spcBef>
        <a:spcAft>
          <a:spcPct val="0"/>
        </a:spcAft>
        <a:defRPr sz="6600">
          <a:solidFill>
            <a:schemeClr val="tx2"/>
          </a:solidFill>
          <a:latin typeface="Arial" charset="0"/>
        </a:defRPr>
      </a:lvl8pPr>
      <a:lvl9pPr marL="1828800" algn="ctr" rtl="0" eaLnBrk="0" fontAlgn="base" hangingPunct="0">
        <a:spcBef>
          <a:spcPct val="0"/>
        </a:spcBef>
        <a:spcAft>
          <a:spcPct val="0"/>
        </a:spcAft>
        <a:defRPr sz="6600">
          <a:solidFill>
            <a:schemeClr val="tx2"/>
          </a:solidFill>
          <a:latin typeface="Arial" charset="0"/>
        </a:defRPr>
      </a:lvl9pPr>
    </p:titleStyle>
    <p:bodyStyle>
      <a:lvl1pPr marL="342900" indent="-342900" algn="l" rtl="0" eaLnBrk="0" fontAlgn="base" hangingPunct="0">
        <a:spcBef>
          <a:spcPct val="20000"/>
        </a:spcBef>
        <a:spcAft>
          <a:spcPct val="0"/>
        </a:spcAft>
        <a:buChar char="•"/>
        <a:defRPr sz="4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4800">
          <a:solidFill>
            <a:schemeClr val="tx1"/>
          </a:solidFill>
          <a:latin typeface="+mn-lt"/>
        </a:defRPr>
      </a:lvl2pPr>
      <a:lvl3pPr marL="1143000" indent="-228600" algn="l" rtl="0" eaLnBrk="0" fontAlgn="base" hangingPunct="0">
        <a:spcBef>
          <a:spcPct val="20000"/>
        </a:spcBef>
        <a:spcAft>
          <a:spcPct val="0"/>
        </a:spcAft>
        <a:buChar char="•"/>
        <a:defRPr sz="4800">
          <a:solidFill>
            <a:schemeClr val="tx1"/>
          </a:solidFill>
          <a:latin typeface="+mn-lt"/>
        </a:defRPr>
      </a:lvl3pPr>
      <a:lvl4pPr marL="1600200" indent="-228600" algn="l" rtl="0" eaLnBrk="0" fontAlgn="base" hangingPunct="0">
        <a:spcBef>
          <a:spcPct val="20000"/>
        </a:spcBef>
        <a:spcAft>
          <a:spcPct val="0"/>
        </a:spcAft>
        <a:buChar char="–"/>
        <a:defRPr sz="4800">
          <a:solidFill>
            <a:schemeClr val="tx1"/>
          </a:solidFill>
          <a:latin typeface="+mn-lt"/>
        </a:defRPr>
      </a:lvl4pPr>
      <a:lvl5pPr marL="2057400" indent="-228600" algn="l" rtl="0" eaLnBrk="0" fontAlgn="base" hangingPunct="0">
        <a:spcBef>
          <a:spcPct val="20000"/>
        </a:spcBef>
        <a:spcAft>
          <a:spcPct val="0"/>
        </a:spcAft>
        <a:buChar char="»"/>
        <a:defRPr sz="4800">
          <a:solidFill>
            <a:schemeClr val="tx1"/>
          </a:solidFill>
          <a:latin typeface="+mn-lt"/>
        </a:defRPr>
      </a:lvl5pPr>
      <a:lvl6pPr marL="2514600" indent="-228600" algn="l" rtl="0" eaLnBrk="0" fontAlgn="base" hangingPunct="0">
        <a:spcBef>
          <a:spcPct val="20000"/>
        </a:spcBef>
        <a:spcAft>
          <a:spcPct val="0"/>
        </a:spcAft>
        <a:buChar char="»"/>
        <a:defRPr sz="4800">
          <a:solidFill>
            <a:schemeClr val="tx1"/>
          </a:solidFill>
          <a:latin typeface="+mn-lt"/>
        </a:defRPr>
      </a:lvl6pPr>
      <a:lvl7pPr marL="2971800" indent="-228600" algn="l" rtl="0" eaLnBrk="0" fontAlgn="base" hangingPunct="0">
        <a:spcBef>
          <a:spcPct val="20000"/>
        </a:spcBef>
        <a:spcAft>
          <a:spcPct val="0"/>
        </a:spcAft>
        <a:buChar char="»"/>
        <a:defRPr sz="4800">
          <a:solidFill>
            <a:schemeClr val="tx1"/>
          </a:solidFill>
          <a:latin typeface="+mn-lt"/>
        </a:defRPr>
      </a:lvl7pPr>
      <a:lvl8pPr marL="3429000" indent="-228600" algn="l" rtl="0" eaLnBrk="0" fontAlgn="base" hangingPunct="0">
        <a:spcBef>
          <a:spcPct val="20000"/>
        </a:spcBef>
        <a:spcAft>
          <a:spcPct val="0"/>
        </a:spcAft>
        <a:buChar char="»"/>
        <a:defRPr sz="4800">
          <a:solidFill>
            <a:schemeClr val="tx1"/>
          </a:solidFill>
          <a:latin typeface="+mn-lt"/>
        </a:defRPr>
      </a:lvl8pPr>
      <a:lvl9pPr marL="3886200" indent="-228600" algn="l" rtl="0" eaLnBrk="0" fontAlgn="base" hangingPunct="0">
        <a:spcBef>
          <a:spcPct val="20000"/>
        </a:spcBef>
        <a:spcAft>
          <a:spcPct val="0"/>
        </a:spcAft>
        <a:buChar char="»"/>
        <a:defRPr sz="4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30548BD6-1EE9-4447-9A28-AA18646C95C6}" type="slidenum">
              <a:rPr lang="en-US" altLang="en-US" smtClean="0"/>
              <a:pPr/>
              <a:t>‹#›</a:t>
            </a:fld>
            <a:endParaRPr lang="en-US" altLang="en-US"/>
          </a:p>
        </p:txBody>
      </p:sp>
    </p:spTree>
    <p:extLst>
      <p:ext uri="{BB962C8B-B14F-4D97-AF65-F5344CB8AC3E}">
        <p14:creationId xmlns:p14="http://schemas.microsoft.com/office/powerpoint/2010/main" val="294373029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1" fontAlgn="base" hangingPunct="1">
        <a:spcBef>
          <a:spcPct val="0"/>
        </a:spcBef>
        <a:spcAft>
          <a:spcPct val="0"/>
        </a:spcAft>
        <a:defRPr sz="6600">
          <a:solidFill>
            <a:schemeClr val="tx2"/>
          </a:solidFill>
          <a:latin typeface="+mj-lt"/>
          <a:ea typeface="+mj-ea"/>
          <a:cs typeface="+mj-cs"/>
        </a:defRPr>
      </a:lvl1pPr>
      <a:lvl2pPr algn="ctr" rtl="0" eaLnBrk="1" fontAlgn="base" hangingPunct="1">
        <a:spcBef>
          <a:spcPct val="0"/>
        </a:spcBef>
        <a:spcAft>
          <a:spcPct val="0"/>
        </a:spcAft>
        <a:defRPr sz="6600">
          <a:solidFill>
            <a:schemeClr val="tx2"/>
          </a:solidFill>
          <a:latin typeface="Arial" charset="0"/>
        </a:defRPr>
      </a:lvl2pPr>
      <a:lvl3pPr algn="ctr" rtl="0" eaLnBrk="1" fontAlgn="base" hangingPunct="1">
        <a:spcBef>
          <a:spcPct val="0"/>
        </a:spcBef>
        <a:spcAft>
          <a:spcPct val="0"/>
        </a:spcAft>
        <a:defRPr sz="6600">
          <a:solidFill>
            <a:schemeClr val="tx2"/>
          </a:solidFill>
          <a:latin typeface="Arial" charset="0"/>
        </a:defRPr>
      </a:lvl3pPr>
      <a:lvl4pPr algn="ctr" rtl="0" eaLnBrk="1" fontAlgn="base" hangingPunct="1">
        <a:spcBef>
          <a:spcPct val="0"/>
        </a:spcBef>
        <a:spcAft>
          <a:spcPct val="0"/>
        </a:spcAft>
        <a:defRPr sz="6600">
          <a:solidFill>
            <a:schemeClr val="tx2"/>
          </a:solidFill>
          <a:latin typeface="Arial" charset="0"/>
        </a:defRPr>
      </a:lvl4pPr>
      <a:lvl5pPr algn="ctr" rtl="0" eaLnBrk="1" fontAlgn="base" hangingPunct="1">
        <a:spcBef>
          <a:spcPct val="0"/>
        </a:spcBef>
        <a:spcAft>
          <a:spcPct val="0"/>
        </a:spcAft>
        <a:defRPr sz="6600">
          <a:solidFill>
            <a:schemeClr val="tx2"/>
          </a:solidFill>
          <a:latin typeface="Arial" charset="0"/>
        </a:defRPr>
      </a:lvl5pPr>
      <a:lvl6pPr marL="457200" algn="ctr" rtl="0" eaLnBrk="1" fontAlgn="base" hangingPunct="1">
        <a:spcBef>
          <a:spcPct val="0"/>
        </a:spcBef>
        <a:spcAft>
          <a:spcPct val="0"/>
        </a:spcAft>
        <a:defRPr sz="6600">
          <a:solidFill>
            <a:schemeClr val="tx2"/>
          </a:solidFill>
          <a:latin typeface="Arial" charset="0"/>
        </a:defRPr>
      </a:lvl6pPr>
      <a:lvl7pPr marL="914400" algn="ctr" rtl="0" eaLnBrk="1" fontAlgn="base" hangingPunct="1">
        <a:spcBef>
          <a:spcPct val="0"/>
        </a:spcBef>
        <a:spcAft>
          <a:spcPct val="0"/>
        </a:spcAft>
        <a:defRPr sz="6600">
          <a:solidFill>
            <a:schemeClr val="tx2"/>
          </a:solidFill>
          <a:latin typeface="Arial" charset="0"/>
        </a:defRPr>
      </a:lvl7pPr>
      <a:lvl8pPr marL="1371600" algn="ctr" rtl="0" eaLnBrk="1" fontAlgn="base" hangingPunct="1">
        <a:spcBef>
          <a:spcPct val="0"/>
        </a:spcBef>
        <a:spcAft>
          <a:spcPct val="0"/>
        </a:spcAft>
        <a:defRPr sz="6600">
          <a:solidFill>
            <a:schemeClr val="tx2"/>
          </a:solidFill>
          <a:latin typeface="Arial" charset="0"/>
        </a:defRPr>
      </a:lvl8pPr>
      <a:lvl9pPr marL="1828800" algn="ctr" rtl="0" eaLnBrk="1" fontAlgn="base" hangingPunct="1">
        <a:spcBef>
          <a:spcPct val="0"/>
        </a:spcBef>
        <a:spcAft>
          <a:spcPct val="0"/>
        </a:spcAft>
        <a:defRPr sz="6600">
          <a:solidFill>
            <a:schemeClr val="tx2"/>
          </a:solidFill>
          <a:latin typeface="Arial" charset="0"/>
        </a:defRPr>
      </a:lvl9pPr>
    </p:titleStyle>
    <p:bodyStyle>
      <a:lvl1pPr marL="342900" indent="-342900" algn="l" rtl="0" eaLnBrk="1" fontAlgn="base" hangingPunct="1">
        <a:spcBef>
          <a:spcPct val="20000"/>
        </a:spcBef>
        <a:spcAft>
          <a:spcPct val="0"/>
        </a:spcAft>
        <a:buChar char="•"/>
        <a:defRPr sz="4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4800">
          <a:solidFill>
            <a:schemeClr val="tx1"/>
          </a:solidFill>
          <a:latin typeface="+mn-lt"/>
        </a:defRPr>
      </a:lvl2pPr>
      <a:lvl3pPr marL="1143000" indent="-228600" algn="l" rtl="0" eaLnBrk="1" fontAlgn="base" hangingPunct="1">
        <a:spcBef>
          <a:spcPct val="20000"/>
        </a:spcBef>
        <a:spcAft>
          <a:spcPct val="0"/>
        </a:spcAft>
        <a:buChar char="•"/>
        <a:defRPr sz="4800">
          <a:solidFill>
            <a:schemeClr val="tx1"/>
          </a:solidFill>
          <a:latin typeface="+mn-lt"/>
        </a:defRPr>
      </a:lvl3pPr>
      <a:lvl4pPr marL="1600200" indent="-228600" algn="l" rtl="0" eaLnBrk="1" fontAlgn="base" hangingPunct="1">
        <a:spcBef>
          <a:spcPct val="20000"/>
        </a:spcBef>
        <a:spcAft>
          <a:spcPct val="0"/>
        </a:spcAft>
        <a:buChar char="–"/>
        <a:defRPr sz="4800">
          <a:solidFill>
            <a:schemeClr val="tx1"/>
          </a:solidFill>
          <a:latin typeface="+mn-lt"/>
        </a:defRPr>
      </a:lvl4pPr>
      <a:lvl5pPr marL="2057400" indent="-228600" algn="l" rtl="0" eaLnBrk="1" fontAlgn="base" hangingPunct="1">
        <a:spcBef>
          <a:spcPct val="20000"/>
        </a:spcBef>
        <a:spcAft>
          <a:spcPct val="0"/>
        </a:spcAft>
        <a:buChar char="»"/>
        <a:defRPr sz="4800">
          <a:solidFill>
            <a:schemeClr val="tx1"/>
          </a:solidFill>
          <a:latin typeface="+mn-lt"/>
        </a:defRPr>
      </a:lvl5pPr>
      <a:lvl6pPr marL="2514600" indent="-228600" algn="l" rtl="0" eaLnBrk="1" fontAlgn="base" hangingPunct="1">
        <a:spcBef>
          <a:spcPct val="20000"/>
        </a:spcBef>
        <a:spcAft>
          <a:spcPct val="0"/>
        </a:spcAft>
        <a:buChar char="»"/>
        <a:defRPr sz="4800">
          <a:solidFill>
            <a:schemeClr val="tx1"/>
          </a:solidFill>
          <a:latin typeface="+mn-lt"/>
        </a:defRPr>
      </a:lvl6pPr>
      <a:lvl7pPr marL="2971800" indent="-228600" algn="l" rtl="0" eaLnBrk="1" fontAlgn="base" hangingPunct="1">
        <a:spcBef>
          <a:spcPct val="20000"/>
        </a:spcBef>
        <a:spcAft>
          <a:spcPct val="0"/>
        </a:spcAft>
        <a:buChar char="»"/>
        <a:defRPr sz="4800">
          <a:solidFill>
            <a:schemeClr val="tx1"/>
          </a:solidFill>
          <a:latin typeface="+mn-lt"/>
        </a:defRPr>
      </a:lvl7pPr>
      <a:lvl8pPr marL="3429000" indent="-228600" algn="l" rtl="0" eaLnBrk="1" fontAlgn="base" hangingPunct="1">
        <a:spcBef>
          <a:spcPct val="20000"/>
        </a:spcBef>
        <a:spcAft>
          <a:spcPct val="0"/>
        </a:spcAft>
        <a:buChar char="»"/>
        <a:defRPr sz="4800">
          <a:solidFill>
            <a:schemeClr val="tx1"/>
          </a:solidFill>
          <a:latin typeface="+mn-lt"/>
        </a:defRPr>
      </a:lvl8pPr>
      <a:lvl9pPr marL="3886200" indent="-228600" algn="l" rtl="0" eaLnBrk="1" fontAlgn="base" hangingPunct="1">
        <a:spcBef>
          <a:spcPct val="20000"/>
        </a:spcBef>
        <a:spcAft>
          <a:spcPct val="0"/>
        </a:spcAft>
        <a:buChar char="»"/>
        <a:defRPr sz="4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annotation_id=annotation_3566029675&amp;feature=iv&amp;src_vid=hFAOXdXZ5TM&amp;v=1TKSfAkWWN0" TargetMode="External"/><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5.gif"/><Relationship Id="rId5" Type="http://schemas.openxmlformats.org/officeDocument/2006/relationships/hyperlink" Target="http://ap-physics.david-s.org/wp-content/uploads/2015/03/induction-gif.gif" TargetMode="External"/><Relationship Id="rId4" Type="http://schemas.openxmlformats.org/officeDocument/2006/relationships/hyperlink" Target="http://media.web.britannica.com/eb-media/73/63373-004-CDB7E548.gi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cy6kba3A8vY"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electromagnetism-1213262721016226-9/95/electromagnetism-1-728.jpg?cb=12132372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995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990600"/>
          </a:xfrm>
        </p:spPr>
        <p:txBody>
          <a:bodyPr/>
          <a:lstStyle/>
          <a:p>
            <a:r>
              <a:rPr lang="en-US" altLang="en-US" sz="4800" dirty="0">
                <a:latin typeface="Eras Bold ITC" panose="020B0907030504020204" pitchFamily="34" charset="0"/>
              </a:rPr>
              <a:t>E</a:t>
            </a:r>
            <a:r>
              <a:rPr lang="en-US" altLang="en-US" sz="4800" dirty="0" smtClean="0">
                <a:latin typeface="Eras Bold ITC" panose="020B0907030504020204" pitchFamily="34" charset="0"/>
              </a:rPr>
              <a:t>lectromagnet</a:t>
            </a:r>
          </a:p>
        </p:txBody>
      </p:sp>
      <p:sp>
        <p:nvSpPr>
          <p:cNvPr id="26627" name="Rectangle 3"/>
          <p:cNvSpPr>
            <a:spLocks noGrp="1" noChangeArrowheads="1"/>
          </p:cNvSpPr>
          <p:nvPr>
            <p:ph idx="1"/>
          </p:nvPr>
        </p:nvSpPr>
        <p:spPr>
          <a:xfrm>
            <a:off x="609600" y="1295400"/>
            <a:ext cx="8458200" cy="5029200"/>
          </a:xfrm>
        </p:spPr>
        <p:txBody>
          <a:bodyPr/>
          <a:lstStyle/>
          <a:p>
            <a:pPr>
              <a:buFont typeface="Wingdings" panose="05000000000000000000" pitchFamily="2" charset="2"/>
              <a:buChar char="Ø"/>
            </a:pPr>
            <a:r>
              <a:rPr lang="en-US" altLang="en-US" sz="3200" u="sng" dirty="0" smtClean="0">
                <a:latin typeface="Eras Demi ITC" panose="020B0805030504020804" pitchFamily="34" charset="0"/>
              </a:rPr>
              <a:t>A solenoid wrapped around an iron core</a:t>
            </a:r>
          </a:p>
          <a:p>
            <a:pPr>
              <a:buFont typeface="Wingdings" panose="05000000000000000000" pitchFamily="2" charset="2"/>
              <a:buChar char="Ø"/>
            </a:pPr>
            <a:r>
              <a:rPr lang="en-US" altLang="en-US" sz="3200" dirty="0" smtClean="0">
                <a:latin typeface="Eras Demi ITC" panose="020B0805030504020804" pitchFamily="34" charset="0"/>
              </a:rPr>
              <a:t>The magnetic field inside iron magnifies the solenoid’s field</a:t>
            </a:r>
          </a:p>
          <a:p>
            <a:pPr>
              <a:buFont typeface="Wingdings" panose="05000000000000000000" pitchFamily="2" charset="2"/>
              <a:buChar char="Ø"/>
            </a:pPr>
            <a:r>
              <a:rPr lang="en-US" altLang="en-US" sz="3200" u="sng" dirty="0" smtClean="0">
                <a:latin typeface="Eras Demi ITC" panose="020B0805030504020804" pitchFamily="34" charset="0"/>
              </a:rPr>
              <a:t>More loops</a:t>
            </a:r>
            <a:r>
              <a:rPr lang="en-US" altLang="en-US" sz="3200" dirty="0" smtClean="0">
                <a:latin typeface="Eras Demi ITC" panose="020B0805030504020804" pitchFamily="34" charset="0"/>
              </a:rPr>
              <a:t> = stronger electromagnet</a:t>
            </a:r>
          </a:p>
          <a:p>
            <a:pPr>
              <a:buFont typeface="Wingdings" panose="05000000000000000000" pitchFamily="2" charset="2"/>
              <a:buChar char="Ø"/>
            </a:pPr>
            <a:r>
              <a:rPr lang="en-US" altLang="en-US" sz="3200" u="sng" dirty="0" smtClean="0">
                <a:latin typeface="Eras Demi ITC" panose="020B0805030504020804" pitchFamily="34" charset="0"/>
              </a:rPr>
              <a:t>More current</a:t>
            </a:r>
            <a:r>
              <a:rPr lang="en-US" altLang="en-US" sz="3200" dirty="0" smtClean="0">
                <a:latin typeface="Eras Demi ITC" panose="020B0805030504020804" pitchFamily="34" charset="0"/>
              </a:rPr>
              <a:t> = stronger electromagnet</a:t>
            </a:r>
          </a:p>
        </p:txBody>
      </p:sp>
      <p:sp>
        <p:nvSpPr>
          <p:cNvPr id="26628" name="Rectangle 4"/>
          <p:cNvSpPr>
            <a:spLocks noChangeArrowheads="1"/>
          </p:cNvSpPr>
          <p:nvPr/>
        </p:nvSpPr>
        <p:spPr bwMode="auto">
          <a:xfrm>
            <a:off x="2585916" y="6687979"/>
            <a:ext cx="40959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4800">
                <a:solidFill>
                  <a:schemeClr val="tx1"/>
                </a:solidFill>
                <a:latin typeface="Arial" panose="020B0604020202020204" pitchFamily="34" charset="0"/>
              </a:defRPr>
            </a:lvl1pPr>
            <a:lvl2pPr marL="742950" indent="-285750" algn="l">
              <a:spcBef>
                <a:spcPct val="20000"/>
              </a:spcBef>
              <a:buChar char="–"/>
              <a:defRPr sz="4800">
                <a:solidFill>
                  <a:schemeClr val="tx1"/>
                </a:solidFill>
                <a:latin typeface="Arial" panose="020B0604020202020204" pitchFamily="34" charset="0"/>
              </a:defRPr>
            </a:lvl2pPr>
            <a:lvl3pPr marL="1143000" indent="-228600" algn="l">
              <a:spcBef>
                <a:spcPct val="20000"/>
              </a:spcBef>
              <a:buChar char="•"/>
              <a:defRPr sz="4800">
                <a:solidFill>
                  <a:schemeClr val="tx1"/>
                </a:solidFill>
                <a:latin typeface="Arial" panose="020B0604020202020204" pitchFamily="34" charset="0"/>
              </a:defRPr>
            </a:lvl3pPr>
            <a:lvl4pPr marL="1600200" indent="-228600" algn="l">
              <a:spcBef>
                <a:spcPct val="20000"/>
              </a:spcBef>
              <a:buChar char="–"/>
              <a:defRPr sz="4800">
                <a:solidFill>
                  <a:schemeClr val="tx1"/>
                </a:solidFill>
                <a:latin typeface="Arial" panose="020B0604020202020204" pitchFamily="34" charset="0"/>
              </a:defRPr>
            </a:lvl4pPr>
            <a:lvl5pPr marL="2057400" indent="-228600" algn="l">
              <a:spcBef>
                <a:spcPct val="20000"/>
              </a:spcBef>
              <a:buChar char="»"/>
              <a:defRPr sz="4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800">
                <a:solidFill>
                  <a:schemeClr val="tx1"/>
                </a:solidFill>
                <a:latin typeface="Arial" panose="020B0604020202020204" pitchFamily="34" charset="0"/>
              </a:defRPr>
            </a:lvl9pPr>
          </a:lstStyle>
          <a:p>
            <a:pPr algn="ctr">
              <a:spcBef>
                <a:spcPct val="0"/>
              </a:spcBef>
              <a:buFontTx/>
              <a:buNone/>
            </a:pPr>
            <a:r>
              <a:rPr lang="en-US" altLang="en-US" sz="1000" dirty="0"/>
              <a:t>http://hyperphysics.phy-astr.gsu.edu/hbase/magnetic/imgmag/sol3.gif</a:t>
            </a:r>
          </a:p>
        </p:txBody>
      </p:sp>
      <p:pic>
        <p:nvPicPr>
          <p:cNvPr id="26629" name="Picture 6" descr="ANd9GcRTuY25mPbmoO0_jWxn--TPoXVpLat36ybbiGo--gaKMOeizaag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910" y="4299627"/>
            <a:ext cx="3189890" cy="243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990600"/>
          </a:xfrm>
        </p:spPr>
        <p:txBody>
          <a:bodyPr/>
          <a:lstStyle/>
          <a:p>
            <a:r>
              <a:rPr lang="en-US" altLang="en-US" sz="4800" dirty="0">
                <a:latin typeface="Eras Bold ITC" panose="020B0907030504020204" pitchFamily="34" charset="0"/>
              </a:rPr>
              <a:t>E</a:t>
            </a:r>
            <a:r>
              <a:rPr lang="en-US" altLang="en-US" sz="4800" dirty="0" smtClean="0">
                <a:latin typeface="Eras Bold ITC" panose="020B0907030504020204" pitchFamily="34" charset="0"/>
              </a:rPr>
              <a:t>lectromagnet</a:t>
            </a:r>
          </a:p>
        </p:txBody>
      </p:sp>
      <p:sp>
        <p:nvSpPr>
          <p:cNvPr id="26627" name="Rectangle 3"/>
          <p:cNvSpPr>
            <a:spLocks noGrp="1" noChangeArrowheads="1"/>
          </p:cNvSpPr>
          <p:nvPr>
            <p:ph idx="1"/>
          </p:nvPr>
        </p:nvSpPr>
        <p:spPr>
          <a:xfrm>
            <a:off x="609600" y="1295400"/>
            <a:ext cx="8458200" cy="5029200"/>
          </a:xfrm>
        </p:spPr>
        <p:txBody>
          <a:bodyPr/>
          <a:lstStyle/>
          <a:p>
            <a:pPr>
              <a:buFont typeface="Wingdings" panose="05000000000000000000" pitchFamily="2" charset="2"/>
              <a:buChar char="Ø"/>
            </a:pPr>
            <a:r>
              <a:rPr lang="en-US" altLang="en-US" sz="3200" dirty="0" smtClean="0">
                <a:latin typeface="Eras Demi ITC" panose="020B0805030504020804" pitchFamily="34" charset="0"/>
              </a:rPr>
              <a:t>A magnet that you can turn on and off</a:t>
            </a:r>
          </a:p>
        </p:txBody>
      </p:sp>
      <p:pic>
        <p:nvPicPr>
          <p:cNvPr id="4100" name="Picture 4" descr="https://dr282zn36sxxg.cloudfront.net/datastreams/f-d%3A3388d00aad4eb556adfa0f06e960f70474d89e6e735d64db601719c8%2BIMAGE%2B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0"/>
            <a:ext cx="5178425" cy="38838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612" y="6324600"/>
            <a:ext cx="4572000" cy="461665"/>
          </a:xfrm>
          <a:prstGeom prst="rect">
            <a:avLst/>
          </a:prstGeom>
        </p:spPr>
        <p:txBody>
          <a:bodyPr>
            <a:spAutoFit/>
          </a:bodyPr>
          <a:lstStyle/>
          <a:p>
            <a:r>
              <a:rPr lang="en-US" sz="1200" dirty="0">
                <a:hlinkClick r:id="rId3"/>
              </a:rPr>
              <a:t>https://www.youtube.com/watch?annotation_id=annotation_3566029675&amp;feature=iv&amp;src_vid=hFAOXdXZ5TM&amp;v=1TKSfAkWWN0</a:t>
            </a:r>
            <a:r>
              <a:rPr lang="en-US" sz="1200" dirty="0"/>
              <a:t>  </a:t>
            </a:r>
          </a:p>
        </p:txBody>
      </p:sp>
    </p:spTree>
    <p:extLst>
      <p:ext uri="{BB962C8B-B14F-4D97-AF65-F5344CB8AC3E}">
        <p14:creationId xmlns:p14="http://schemas.microsoft.com/office/powerpoint/2010/main" val="2792293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990600"/>
          </a:xfrm>
        </p:spPr>
        <p:txBody>
          <a:bodyPr/>
          <a:lstStyle/>
          <a:p>
            <a:r>
              <a:rPr lang="en-US" altLang="en-US" sz="4800" dirty="0">
                <a:latin typeface="Eras Bold ITC" panose="020B0907030504020204" pitchFamily="34" charset="0"/>
              </a:rPr>
              <a:t>E</a:t>
            </a:r>
            <a:r>
              <a:rPr lang="en-US" altLang="en-US" sz="4800" dirty="0" smtClean="0">
                <a:latin typeface="Eras Bold ITC" panose="020B0907030504020204" pitchFamily="34" charset="0"/>
              </a:rPr>
              <a:t>lectromagnet</a:t>
            </a:r>
          </a:p>
        </p:txBody>
      </p:sp>
      <p:sp>
        <p:nvSpPr>
          <p:cNvPr id="26627" name="Rectangle 3"/>
          <p:cNvSpPr>
            <a:spLocks noGrp="1" noChangeArrowheads="1"/>
          </p:cNvSpPr>
          <p:nvPr>
            <p:ph idx="1"/>
          </p:nvPr>
        </p:nvSpPr>
        <p:spPr>
          <a:xfrm>
            <a:off x="609600" y="1295400"/>
            <a:ext cx="8458200" cy="5029200"/>
          </a:xfrm>
        </p:spPr>
        <p:txBody>
          <a:bodyPr/>
          <a:lstStyle/>
          <a:p>
            <a:pPr>
              <a:buFont typeface="Wingdings" panose="05000000000000000000" pitchFamily="2" charset="2"/>
              <a:buChar char="Ø"/>
            </a:pPr>
            <a:r>
              <a:rPr lang="en-US" altLang="en-US" sz="3200" dirty="0" smtClean="0">
                <a:latin typeface="Eras Demi ITC" panose="020B0805030504020804" pitchFamily="34" charset="0"/>
              </a:rPr>
              <a:t>A magnet that you can turn on and off</a:t>
            </a:r>
          </a:p>
        </p:txBody>
      </p:sp>
      <p:pic>
        <p:nvPicPr>
          <p:cNvPr id="1026" name="Picture 2" descr="S413-pic1-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3360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51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81000"/>
            <a:ext cx="7772400" cy="914400"/>
          </a:xfrm>
        </p:spPr>
        <p:txBody>
          <a:bodyPr/>
          <a:lstStyle/>
          <a:p>
            <a:r>
              <a:rPr lang="en-US" altLang="en-US" sz="4800" dirty="0" smtClean="0">
                <a:latin typeface="Eras Bold ITC" panose="020B0907030504020204" pitchFamily="34" charset="0"/>
              </a:rPr>
              <a:t>Works other way too!</a:t>
            </a:r>
          </a:p>
        </p:txBody>
      </p:sp>
      <p:sp>
        <p:nvSpPr>
          <p:cNvPr id="31747" name="Rectangle 3"/>
          <p:cNvSpPr>
            <a:spLocks noGrp="1" noChangeArrowheads="1"/>
          </p:cNvSpPr>
          <p:nvPr>
            <p:ph idx="1"/>
          </p:nvPr>
        </p:nvSpPr>
        <p:spPr>
          <a:xfrm>
            <a:off x="703263" y="1219200"/>
            <a:ext cx="8169275" cy="4876800"/>
          </a:xfrm>
        </p:spPr>
        <p:txBody>
          <a:bodyPr/>
          <a:lstStyle/>
          <a:p>
            <a:pPr>
              <a:buFont typeface="Wingdings" panose="05000000000000000000" pitchFamily="2" charset="2"/>
              <a:buChar char="Ø"/>
            </a:pPr>
            <a:r>
              <a:rPr lang="en-US" altLang="en-US" sz="3600" dirty="0" smtClean="0">
                <a:latin typeface="Eras Demi ITC" panose="020B0805030504020804" pitchFamily="34" charset="0"/>
              </a:rPr>
              <a:t>Magnet moving through a coil of wire creates an electric current.</a:t>
            </a:r>
          </a:p>
        </p:txBody>
      </p:sp>
      <p:pic>
        <p:nvPicPr>
          <p:cNvPr id="31748" name="Picture 5" descr="63373-004-CDB7E5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42862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6"/>
          <p:cNvSpPr txBox="1">
            <a:spLocks noChangeArrowheads="1"/>
          </p:cNvSpPr>
          <p:nvPr/>
        </p:nvSpPr>
        <p:spPr bwMode="auto">
          <a:xfrm>
            <a:off x="276225" y="6502013"/>
            <a:ext cx="5410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4800">
                <a:solidFill>
                  <a:schemeClr val="tx1"/>
                </a:solidFill>
                <a:latin typeface="Arial" panose="020B0604020202020204" pitchFamily="34" charset="0"/>
              </a:defRPr>
            </a:lvl1pPr>
            <a:lvl2pPr marL="742950" indent="-285750" algn="l">
              <a:spcBef>
                <a:spcPct val="20000"/>
              </a:spcBef>
              <a:buChar char="–"/>
              <a:defRPr sz="4800">
                <a:solidFill>
                  <a:schemeClr val="tx1"/>
                </a:solidFill>
                <a:latin typeface="Arial" panose="020B0604020202020204" pitchFamily="34" charset="0"/>
              </a:defRPr>
            </a:lvl2pPr>
            <a:lvl3pPr marL="1143000" indent="-228600" algn="l">
              <a:spcBef>
                <a:spcPct val="20000"/>
              </a:spcBef>
              <a:buChar char="•"/>
              <a:defRPr sz="4800">
                <a:solidFill>
                  <a:schemeClr val="tx1"/>
                </a:solidFill>
                <a:latin typeface="Arial" panose="020B0604020202020204" pitchFamily="34" charset="0"/>
              </a:defRPr>
            </a:lvl3pPr>
            <a:lvl4pPr marL="1600200" indent="-228600" algn="l">
              <a:spcBef>
                <a:spcPct val="20000"/>
              </a:spcBef>
              <a:buChar char="–"/>
              <a:defRPr sz="4800">
                <a:solidFill>
                  <a:schemeClr val="tx1"/>
                </a:solidFill>
                <a:latin typeface="Arial" panose="020B0604020202020204" pitchFamily="34" charset="0"/>
              </a:defRPr>
            </a:lvl4pPr>
            <a:lvl5pPr marL="2057400" indent="-228600" algn="l">
              <a:spcBef>
                <a:spcPct val="20000"/>
              </a:spcBef>
              <a:buChar char="»"/>
              <a:defRPr sz="4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800">
                <a:solidFill>
                  <a:schemeClr val="tx1"/>
                </a:solidFill>
                <a:latin typeface="Arial" panose="020B0604020202020204" pitchFamily="34" charset="0"/>
              </a:defRPr>
            </a:lvl9pPr>
          </a:lstStyle>
          <a:p>
            <a:pPr algn="ctr">
              <a:spcBef>
                <a:spcPct val="0"/>
              </a:spcBef>
              <a:buFontTx/>
              <a:buNone/>
            </a:pPr>
            <a:r>
              <a:rPr lang="en-US" altLang="en-US" sz="1200" dirty="0">
                <a:hlinkClick r:id="rId4"/>
              </a:rPr>
              <a:t>http://</a:t>
            </a:r>
            <a:r>
              <a:rPr lang="en-US" altLang="en-US" sz="1200" dirty="0" smtClean="0">
                <a:hlinkClick r:id="rId4"/>
              </a:rPr>
              <a:t>media.web.britannica.com/eb-media/73/63373-004-CDB7E548.gif</a:t>
            </a:r>
            <a:r>
              <a:rPr lang="en-US" altLang="en-US" sz="1200" dirty="0" smtClean="0"/>
              <a:t> </a:t>
            </a:r>
            <a:endParaRPr lang="en-US" altLang="en-US" sz="1200" dirty="0"/>
          </a:p>
        </p:txBody>
      </p:sp>
      <p:sp>
        <p:nvSpPr>
          <p:cNvPr id="31750" name="TextBox 1"/>
          <p:cNvSpPr txBox="1">
            <a:spLocks noChangeArrowheads="1"/>
          </p:cNvSpPr>
          <p:nvPr/>
        </p:nvSpPr>
        <p:spPr bwMode="auto">
          <a:xfrm>
            <a:off x="6134100" y="2590800"/>
            <a:ext cx="25527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tx1"/>
                </a:solidFill>
                <a:latin typeface="Arial" panose="020B0604020202020204" pitchFamily="34" charset="0"/>
              </a:defRPr>
            </a:lvl1pPr>
            <a:lvl2pPr marL="742950" indent="-285750">
              <a:defRPr sz="6000">
                <a:solidFill>
                  <a:schemeClr val="tx1"/>
                </a:solidFill>
                <a:latin typeface="Arial" panose="020B0604020202020204" pitchFamily="34" charset="0"/>
              </a:defRPr>
            </a:lvl2pPr>
            <a:lvl3pPr marL="1143000" indent="-228600">
              <a:defRPr sz="6000">
                <a:solidFill>
                  <a:schemeClr val="tx1"/>
                </a:solidFill>
                <a:latin typeface="Arial" panose="020B0604020202020204" pitchFamily="34" charset="0"/>
              </a:defRPr>
            </a:lvl3pPr>
            <a:lvl4pPr marL="1600200" indent="-228600">
              <a:defRPr sz="6000">
                <a:solidFill>
                  <a:schemeClr val="tx1"/>
                </a:solidFill>
                <a:latin typeface="Arial" panose="020B0604020202020204" pitchFamily="34" charset="0"/>
              </a:defRPr>
            </a:lvl4pPr>
            <a:lvl5pPr marL="2057400" indent="-228600">
              <a:defRPr sz="6000">
                <a:solidFill>
                  <a:schemeClr val="tx1"/>
                </a:solidFill>
                <a:latin typeface="Arial" panose="020B0604020202020204" pitchFamily="34" charset="0"/>
              </a:defRPr>
            </a:lvl5pPr>
            <a:lvl6pPr marL="2514600" indent="-228600" algn="ctr" eaLnBrk="0" fontAlgn="base" hangingPunct="0">
              <a:spcBef>
                <a:spcPct val="0"/>
              </a:spcBef>
              <a:spcAft>
                <a:spcPct val="0"/>
              </a:spcAft>
              <a:defRPr sz="6000">
                <a:solidFill>
                  <a:schemeClr val="tx1"/>
                </a:solidFill>
                <a:latin typeface="Arial" panose="020B0604020202020204" pitchFamily="34" charset="0"/>
              </a:defRPr>
            </a:lvl6pPr>
            <a:lvl7pPr marL="2971800" indent="-228600" algn="ctr" eaLnBrk="0" fontAlgn="base" hangingPunct="0">
              <a:spcBef>
                <a:spcPct val="0"/>
              </a:spcBef>
              <a:spcAft>
                <a:spcPct val="0"/>
              </a:spcAft>
              <a:defRPr sz="6000">
                <a:solidFill>
                  <a:schemeClr val="tx1"/>
                </a:solidFill>
                <a:latin typeface="Arial" panose="020B0604020202020204" pitchFamily="34" charset="0"/>
              </a:defRPr>
            </a:lvl7pPr>
            <a:lvl8pPr marL="3429000" indent="-228600" algn="ctr" eaLnBrk="0" fontAlgn="base" hangingPunct="0">
              <a:spcBef>
                <a:spcPct val="0"/>
              </a:spcBef>
              <a:spcAft>
                <a:spcPct val="0"/>
              </a:spcAft>
              <a:defRPr sz="6000">
                <a:solidFill>
                  <a:schemeClr val="tx1"/>
                </a:solidFill>
                <a:latin typeface="Arial" panose="020B0604020202020204" pitchFamily="34" charset="0"/>
              </a:defRPr>
            </a:lvl8pPr>
            <a:lvl9pPr marL="3886200" indent="-228600" algn="ctr" eaLnBrk="0" fontAlgn="base" hangingPunct="0">
              <a:spcBef>
                <a:spcPct val="0"/>
              </a:spcBef>
              <a:spcAft>
                <a:spcPct val="0"/>
              </a:spcAft>
              <a:defRPr sz="6000">
                <a:solidFill>
                  <a:schemeClr val="tx1"/>
                </a:solidFill>
                <a:latin typeface="Arial" panose="020B0604020202020204" pitchFamily="34" charset="0"/>
              </a:defRPr>
            </a:lvl9pPr>
          </a:lstStyle>
          <a:p>
            <a:pPr algn="l"/>
            <a:r>
              <a:rPr lang="en-US" altLang="en-US" sz="3200" dirty="0" smtClean="0">
                <a:latin typeface="Eras Demi ITC" panose="020B0805030504020804" pitchFamily="34" charset="0"/>
              </a:rPr>
              <a:t>Animation: </a:t>
            </a:r>
            <a:r>
              <a:rPr lang="en-US" altLang="en-US" sz="3200" dirty="0">
                <a:latin typeface="Eras Demi ITC" panose="020B0805030504020804" pitchFamily="34" charset="0"/>
              </a:rPr>
              <a:t/>
            </a:r>
            <a:br>
              <a:rPr lang="en-US" altLang="en-US" sz="3200" dirty="0">
                <a:latin typeface="Eras Demi ITC" panose="020B0805030504020804" pitchFamily="34" charset="0"/>
              </a:rPr>
            </a:br>
            <a:r>
              <a:rPr lang="en-US" altLang="en-US" sz="1100" dirty="0">
                <a:latin typeface="Eras Demi ITC" panose="020B0805030504020804" pitchFamily="34" charset="0"/>
                <a:hlinkClick r:id="rId5"/>
              </a:rPr>
              <a:t>http://</a:t>
            </a:r>
            <a:r>
              <a:rPr lang="en-US" altLang="en-US" sz="1100" dirty="0" smtClean="0">
                <a:latin typeface="Eras Demi ITC" panose="020B0805030504020804" pitchFamily="34" charset="0"/>
                <a:hlinkClick r:id="rId5"/>
              </a:rPr>
              <a:t>ap-physics.david-s.org/wp-content/uploads/2015/03/induction-gif.gif</a:t>
            </a:r>
            <a:r>
              <a:rPr lang="en-US" altLang="en-US" sz="1100" dirty="0" smtClean="0">
                <a:latin typeface="Eras Demi ITC" panose="020B0805030504020804" pitchFamily="34" charset="0"/>
              </a:rPr>
              <a:t> </a:t>
            </a:r>
            <a:endParaRPr lang="en-US" altLang="en-US" sz="1100" dirty="0">
              <a:latin typeface="Eras Demi ITC" panose="020B0805030504020804" pitchFamily="34" charset="0"/>
            </a:endParaRPr>
          </a:p>
        </p:txBody>
      </p:sp>
      <p:pic>
        <p:nvPicPr>
          <p:cNvPr id="1026" name="Picture 2" descr="Image result for magnet moving through coil of wir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16349" y="3646487"/>
            <a:ext cx="3351451" cy="305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7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1000"/>
                                        <p:tgtEl>
                                          <p:spTgt spid="31750"/>
                                        </p:tgtEl>
                                      </p:cBhvr>
                                    </p:animEffect>
                                    <p:anim calcmode="lin" valueType="num">
                                      <p:cBhvr>
                                        <p:cTn id="8" dur="1000" fill="hold"/>
                                        <p:tgtEl>
                                          <p:spTgt spid="31750"/>
                                        </p:tgtEl>
                                        <p:attrNameLst>
                                          <p:attrName>ppt_x</p:attrName>
                                        </p:attrNameLst>
                                      </p:cBhvr>
                                      <p:tavLst>
                                        <p:tav tm="0">
                                          <p:val>
                                            <p:strVal val="#ppt_x"/>
                                          </p:val>
                                        </p:tav>
                                        <p:tav tm="100000">
                                          <p:val>
                                            <p:strVal val="#ppt_x"/>
                                          </p:val>
                                        </p:tav>
                                      </p:tavLst>
                                    </p:anim>
                                    <p:anim calcmode="lin" valueType="num">
                                      <p:cBhvr>
                                        <p:cTn id="9" dur="1000" fill="hold"/>
                                        <p:tgtEl>
                                          <p:spTgt spid="317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81000"/>
            <a:ext cx="7772400" cy="914400"/>
          </a:xfrm>
        </p:spPr>
        <p:txBody>
          <a:bodyPr/>
          <a:lstStyle/>
          <a:p>
            <a:r>
              <a:rPr lang="en-US" altLang="en-US" sz="4800" dirty="0" smtClean="0">
                <a:latin typeface="Eras Bold ITC" panose="020B0907030504020204" pitchFamily="34" charset="0"/>
              </a:rPr>
              <a:t>If you have any two, you make the third</a:t>
            </a:r>
          </a:p>
        </p:txBody>
      </p:sp>
      <p:sp>
        <p:nvSpPr>
          <p:cNvPr id="31747" name="Rectangle 3"/>
          <p:cNvSpPr>
            <a:spLocks noGrp="1" noChangeArrowheads="1"/>
          </p:cNvSpPr>
          <p:nvPr>
            <p:ph idx="1"/>
          </p:nvPr>
        </p:nvSpPr>
        <p:spPr>
          <a:xfrm>
            <a:off x="517525" y="2286000"/>
            <a:ext cx="8169275" cy="2819400"/>
          </a:xfrm>
        </p:spPr>
        <p:txBody>
          <a:bodyPr/>
          <a:lstStyle/>
          <a:p>
            <a:pPr marL="0" indent="0" algn="ctr">
              <a:buNone/>
            </a:pPr>
            <a:r>
              <a:rPr lang="en-US" altLang="en-US" sz="4000" u="sng" dirty="0" smtClean="0">
                <a:solidFill>
                  <a:srgbClr val="C00000"/>
                </a:solidFill>
                <a:latin typeface="Eras Demi ITC" panose="020B0805030504020804" pitchFamily="34" charset="0"/>
              </a:rPr>
              <a:t>Motion</a:t>
            </a:r>
          </a:p>
          <a:p>
            <a:pPr marL="0" indent="0" algn="ctr">
              <a:buNone/>
            </a:pPr>
            <a:endParaRPr lang="en-US" altLang="en-US" sz="4000" dirty="0">
              <a:solidFill>
                <a:srgbClr val="C00000"/>
              </a:solidFill>
              <a:latin typeface="Eras Demi ITC" panose="020B0805030504020804" pitchFamily="34" charset="0"/>
            </a:endParaRPr>
          </a:p>
          <a:p>
            <a:pPr marL="0" indent="0" algn="ctr">
              <a:buNone/>
            </a:pPr>
            <a:r>
              <a:rPr lang="en-US" altLang="en-US" sz="4000" u="sng" dirty="0" smtClean="0">
                <a:solidFill>
                  <a:srgbClr val="C00000"/>
                </a:solidFill>
                <a:latin typeface="Eras Demi ITC" panose="020B0805030504020804" pitchFamily="34" charset="0"/>
              </a:rPr>
              <a:t>Current</a:t>
            </a:r>
          </a:p>
          <a:p>
            <a:pPr marL="0" indent="0" algn="ctr">
              <a:buNone/>
            </a:pPr>
            <a:endParaRPr lang="en-US" altLang="en-US" sz="4000" dirty="0">
              <a:solidFill>
                <a:srgbClr val="C00000"/>
              </a:solidFill>
              <a:latin typeface="Eras Demi ITC" panose="020B0805030504020804" pitchFamily="34" charset="0"/>
            </a:endParaRPr>
          </a:p>
          <a:p>
            <a:pPr marL="0" indent="0" algn="ctr">
              <a:buNone/>
            </a:pPr>
            <a:r>
              <a:rPr lang="en-US" altLang="en-US" sz="4000" u="sng" dirty="0" smtClean="0">
                <a:solidFill>
                  <a:srgbClr val="C00000"/>
                </a:solidFill>
                <a:latin typeface="Eras Demi ITC" panose="020B0805030504020804" pitchFamily="34" charset="0"/>
              </a:rPr>
              <a:t>Magnetism</a:t>
            </a:r>
          </a:p>
        </p:txBody>
      </p:sp>
    </p:spTree>
    <p:extLst>
      <p:ext uri="{BB962C8B-B14F-4D97-AF65-F5344CB8AC3E}">
        <p14:creationId xmlns:p14="http://schemas.microsoft.com/office/powerpoint/2010/main" val="48470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Effect transition="in" filter="wipe(down)">
                                      <p:cBhvr>
                                        <p:cTn id="13" dur="580">
                                          <p:stCondLst>
                                            <p:cond delay="0"/>
                                          </p:stCondLst>
                                        </p:cTn>
                                        <p:tgtEl>
                                          <p:spTgt spid="31747">
                                            <p:txEl>
                                              <p:pRg st="2" end="2"/>
                                            </p:txEl>
                                          </p:spTgt>
                                        </p:tgtEl>
                                      </p:cBhvr>
                                    </p:animEffect>
                                    <p:anim calcmode="lin" valueType="num">
                                      <p:cBhvr>
                                        <p:cTn id="14" dur="1822" tmFilter="0,0; 0.14,0.36; 0.43,0.73; 0.71,0.91; 1.0,1.0">
                                          <p:stCondLst>
                                            <p:cond delay="0"/>
                                          </p:stCondLst>
                                        </p:cTn>
                                        <p:tgtEl>
                                          <p:spTgt spid="31747">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1747">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1747">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1747">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1747">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1747">
                                            <p:txEl>
                                              <p:pRg st="2" end="2"/>
                                            </p:txEl>
                                          </p:spTgt>
                                        </p:tgtEl>
                                      </p:cBhvr>
                                      <p:to x="100000" y="60000"/>
                                    </p:animScale>
                                    <p:animScale>
                                      <p:cBhvr>
                                        <p:cTn id="20" dur="166" decel="50000">
                                          <p:stCondLst>
                                            <p:cond delay="676"/>
                                          </p:stCondLst>
                                        </p:cTn>
                                        <p:tgtEl>
                                          <p:spTgt spid="31747">
                                            <p:txEl>
                                              <p:pRg st="2" end="2"/>
                                            </p:txEl>
                                          </p:spTgt>
                                        </p:tgtEl>
                                      </p:cBhvr>
                                      <p:to x="100000" y="100000"/>
                                    </p:animScale>
                                    <p:animScale>
                                      <p:cBhvr>
                                        <p:cTn id="21" dur="26">
                                          <p:stCondLst>
                                            <p:cond delay="1312"/>
                                          </p:stCondLst>
                                        </p:cTn>
                                        <p:tgtEl>
                                          <p:spTgt spid="31747">
                                            <p:txEl>
                                              <p:pRg st="2" end="2"/>
                                            </p:txEl>
                                          </p:spTgt>
                                        </p:tgtEl>
                                      </p:cBhvr>
                                      <p:to x="100000" y="80000"/>
                                    </p:animScale>
                                    <p:animScale>
                                      <p:cBhvr>
                                        <p:cTn id="22" dur="166" decel="50000">
                                          <p:stCondLst>
                                            <p:cond delay="1338"/>
                                          </p:stCondLst>
                                        </p:cTn>
                                        <p:tgtEl>
                                          <p:spTgt spid="31747">
                                            <p:txEl>
                                              <p:pRg st="2" end="2"/>
                                            </p:txEl>
                                          </p:spTgt>
                                        </p:tgtEl>
                                      </p:cBhvr>
                                      <p:to x="100000" y="100000"/>
                                    </p:animScale>
                                    <p:animScale>
                                      <p:cBhvr>
                                        <p:cTn id="23" dur="26">
                                          <p:stCondLst>
                                            <p:cond delay="1642"/>
                                          </p:stCondLst>
                                        </p:cTn>
                                        <p:tgtEl>
                                          <p:spTgt spid="31747">
                                            <p:txEl>
                                              <p:pRg st="2" end="2"/>
                                            </p:txEl>
                                          </p:spTgt>
                                        </p:tgtEl>
                                      </p:cBhvr>
                                      <p:to x="100000" y="90000"/>
                                    </p:animScale>
                                    <p:animScale>
                                      <p:cBhvr>
                                        <p:cTn id="24" dur="166" decel="50000">
                                          <p:stCondLst>
                                            <p:cond delay="1668"/>
                                          </p:stCondLst>
                                        </p:cTn>
                                        <p:tgtEl>
                                          <p:spTgt spid="31747">
                                            <p:txEl>
                                              <p:pRg st="2" end="2"/>
                                            </p:txEl>
                                          </p:spTgt>
                                        </p:tgtEl>
                                      </p:cBhvr>
                                      <p:to x="100000" y="100000"/>
                                    </p:animScale>
                                    <p:animScale>
                                      <p:cBhvr>
                                        <p:cTn id="25" dur="26">
                                          <p:stCondLst>
                                            <p:cond delay="1808"/>
                                          </p:stCondLst>
                                        </p:cTn>
                                        <p:tgtEl>
                                          <p:spTgt spid="31747">
                                            <p:txEl>
                                              <p:pRg st="2" end="2"/>
                                            </p:txEl>
                                          </p:spTgt>
                                        </p:tgtEl>
                                      </p:cBhvr>
                                      <p:to x="100000" y="95000"/>
                                    </p:animScale>
                                    <p:animScale>
                                      <p:cBhvr>
                                        <p:cTn id="26" dur="166" decel="50000">
                                          <p:stCondLst>
                                            <p:cond delay="1834"/>
                                          </p:stCondLst>
                                        </p:cTn>
                                        <p:tgtEl>
                                          <p:spTgt spid="31747">
                                            <p:txEl>
                                              <p:pRg st="2" end="2"/>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p:cTn id="31"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1747">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99052" y="152400"/>
            <a:ext cx="7772400" cy="1143000"/>
          </a:xfrm>
        </p:spPr>
        <p:txBody>
          <a:bodyPr/>
          <a:lstStyle/>
          <a:p>
            <a:r>
              <a:rPr lang="en-US" altLang="en-US" sz="4400" dirty="0" smtClean="0">
                <a:latin typeface="Eras Bold ITC" panose="020B0907030504020204" pitchFamily="34" charset="0"/>
              </a:rPr>
              <a:t>Energy Transformations</a:t>
            </a:r>
          </a:p>
        </p:txBody>
      </p:sp>
      <p:sp>
        <p:nvSpPr>
          <p:cNvPr id="28675" name="Rectangle 3"/>
          <p:cNvSpPr>
            <a:spLocks noGrp="1" noChangeArrowheads="1"/>
          </p:cNvSpPr>
          <p:nvPr>
            <p:ph idx="1"/>
          </p:nvPr>
        </p:nvSpPr>
        <p:spPr>
          <a:xfrm>
            <a:off x="152400" y="1295400"/>
            <a:ext cx="8839200" cy="4724400"/>
          </a:xfrm>
        </p:spPr>
        <p:txBody>
          <a:bodyPr/>
          <a:lstStyle/>
          <a:p>
            <a:pPr>
              <a:buFont typeface="Wingdings" panose="05000000000000000000" pitchFamily="2" charset="2"/>
              <a:buChar char="Ø"/>
            </a:pPr>
            <a:r>
              <a:rPr lang="en-US" altLang="en-US" sz="3600" dirty="0" smtClean="0">
                <a:latin typeface="Eras Demi ITC" panose="020B0805030504020804" pitchFamily="34" charset="0"/>
              </a:rPr>
              <a:t>Electric Motor</a:t>
            </a:r>
          </a:p>
          <a:p>
            <a:pPr lvl="1">
              <a:buFont typeface="Wingdings" panose="05000000000000000000" pitchFamily="2" charset="2"/>
              <a:buChar char="Ø"/>
            </a:pPr>
            <a:r>
              <a:rPr lang="en-US" altLang="en-US" sz="2800" dirty="0" smtClean="0">
                <a:latin typeface="Eras Demi ITC" panose="020B0805030504020804" pitchFamily="34" charset="0"/>
              </a:rPr>
              <a:t>An </a:t>
            </a:r>
            <a:r>
              <a:rPr lang="en-US" altLang="en-US" sz="2800" u="sng" dirty="0" smtClean="0">
                <a:latin typeface="Eras Demi ITC" panose="020B0805030504020804" pitchFamily="34" charset="0"/>
              </a:rPr>
              <a:t>alternating current</a:t>
            </a:r>
            <a:r>
              <a:rPr lang="en-US" altLang="en-US" sz="2800" dirty="0" smtClean="0">
                <a:latin typeface="Eras Demi ITC" panose="020B0805030504020804" pitchFamily="34" charset="0"/>
              </a:rPr>
              <a:t> causes a changing </a:t>
            </a:r>
            <a:r>
              <a:rPr lang="en-US" altLang="en-US" sz="2800" u="sng" dirty="0" smtClean="0">
                <a:latin typeface="Eras Demi ITC" panose="020B0805030504020804" pitchFamily="34" charset="0"/>
              </a:rPr>
              <a:t>magnetic field</a:t>
            </a:r>
            <a:r>
              <a:rPr lang="en-US" altLang="en-US" sz="2800" dirty="0" smtClean="0">
                <a:latin typeface="Eras Demi ITC" panose="020B0805030504020804" pitchFamily="34" charset="0"/>
              </a:rPr>
              <a:t>.  </a:t>
            </a:r>
          </a:p>
          <a:p>
            <a:pPr lvl="1">
              <a:buFont typeface="Wingdings" panose="05000000000000000000" pitchFamily="2" charset="2"/>
              <a:buChar char="Ø"/>
            </a:pPr>
            <a:r>
              <a:rPr lang="en-US" altLang="en-US" sz="2800" dirty="0" smtClean="0">
                <a:latin typeface="Eras Demi ITC" panose="020B0805030504020804" pitchFamily="34" charset="0"/>
              </a:rPr>
              <a:t>The changing </a:t>
            </a:r>
            <a:r>
              <a:rPr lang="en-US" altLang="en-US" sz="2800" u="sng" dirty="0" smtClean="0">
                <a:latin typeface="Eras Demi ITC" panose="020B0805030504020804" pitchFamily="34" charset="0"/>
              </a:rPr>
              <a:t>magnetic</a:t>
            </a:r>
            <a:r>
              <a:rPr lang="en-US" altLang="en-US" sz="2800" dirty="0" smtClean="0">
                <a:latin typeface="Eras Demi ITC" panose="020B0805030504020804" pitchFamily="34" charset="0"/>
              </a:rPr>
              <a:t> field causes a </a:t>
            </a:r>
            <a:r>
              <a:rPr lang="en-US" altLang="en-US" sz="2800" u="sng" dirty="0" smtClean="0">
                <a:latin typeface="Eras Demi ITC" panose="020B0805030504020804" pitchFamily="34" charset="0"/>
              </a:rPr>
              <a:t>magnet</a:t>
            </a:r>
            <a:r>
              <a:rPr lang="en-US" altLang="en-US" sz="2800" dirty="0" smtClean="0">
                <a:latin typeface="Eras Demi ITC" panose="020B0805030504020804" pitchFamily="34" charset="0"/>
              </a:rPr>
              <a:t> to spin.</a:t>
            </a:r>
          </a:p>
          <a:p>
            <a:pPr lvl="1">
              <a:buFont typeface="Wingdings" panose="05000000000000000000" pitchFamily="2" charset="2"/>
              <a:buChar char="Ø"/>
            </a:pPr>
            <a:r>
              <a:rPr lang="en-US" altLang="en-US" sz="2800" dirty="0">
                <a:latin typeface="Eras Demi ITC" panose="020B0805030504020804" pitchFamily="34" charset="0"/>
              </a:rPr>
              <a:t>The magnet is attached to some mechanical device that spins (ex: fan blade</a:t>
            </a:r>
            <a:r>
              <a:rPr lang="en-US" altLang="en-US" sz="2800" dirty="0" smtClean="0">
                <a:latin typeface="Eras Demi ITC" panose="020B0805030504020804" pitchFamily="34" charset="0"/>
              </a:rPr>
              <a:t>)</a:t>
            </a:r>
          </a:p>
          <a:p>
            <a:pPr marL="457200" lvl="1" indent="0">
              <a:buNone/>
            </a:pPr>
            <a:r>
              <a:rPr lang="en-US" altLang="en-US" sz="2800" dirty="0" smtClean="0">
                <a:latin typeface="Eras Demi ITC" panose="020B0805030504020804" pitchFamily="34" charset="0"/>
              </a:rPr>
              <a:t>Energy Transformation:</a:t>
            </a:r>
          </a:p>
          <a:p>
            <a:pPr lvl="1">
              <a:buFont typeface="Wingdings" panose="05000000000000000000" pitchFamily="2" charset="2"/>
              <a:buChar char="Ø"/>
            </a:pPr>
            <a:r>
              <a:rPr lang="en-US" altLang="en-US" sz="3000" u="sng" dirty="0" smtClean="0">
                <a:latin typeface="Eras Demi ITC" panose="020B0805030504020804" pitchFamily="34" charset="0"/>
              </a:rPr>
              <a:t>Electric Potential </a:t>
            </a:r>
            <a:r>
              <a:rPr lang="en-US" altLang="en-US" sz="3000" dirty="0" smtClean="0">
                <a:latin typeface="Eras Demi ITC" panose="020B0805030504020804" pitchFamily="34" charset="0"/>
              </a:rPr>
              <a:t>(V)        </a:t>
            </a:r>
            <a:r>
              <a:rPr lang="en-US" altLang="en-US" sz="3000" u="sng" dirty="0" smtClean="0">
                <a:latin typeface="Eras Demi ITC" panose="020B0805030504020804" pitchFamily="34" charset="0"/>
              </a:rPr>
              <a:t>Mechanical Energy</a:t>
            </a:r>
            <a:endParaRPr lang="en-US" altLang="en-US" sz="3000" u="sng" dirty="0">
              <a:latin typeface="Eras Demi ITC" panose="020B0805030504020804" pitchFamily="34" charset="0"/>
            </a:endParaRPr>
          </a:p>
        </p:txBody>
      </p:sp>
      <p:sp>
        <p:nvSpPr>
          <p:cNvPr id="2" name="Right Arrow 1"/>
          <p:cNvSpPr/>
          <p:nvPr/>
        </p:nvSpPr>
        <p:spPr bwMode="auto">
          <a:xfrm>
            <a:off x="4724400" y="5334000"/>
            <a:ext cx="609600" cy="381000"/>
          </a:xfrm>
          <a:prstGeom prst="rightArrow">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subTnLst>
                                    <p:animClr clrSpc="rgb" dir="cw">
                                      <p:cBhvr override="childStyle">
                                        <p:cTn dur="1" fill="hold" display="0" masterRel="nextClick" afterEffect="1"/>
                                        <p:tgtEl>
                                          <p:spTgt spid="28675">
                                            <p:txEl>
                                              <p:pRg st="1" end="1"/>
                                            </p:txEl>
                                          </p:spTgt>
                                        </p:tgtEl>
                                        <p:attrNameLst>
                                          <p:attrName>ppt_c</p:attrName>
                                        </p:attrNameLst>
                                      </p:cBhvr>
                                      <p:to>
                                        <a:schemeClr val="bg2"/>
                                      </p:to>
                                    </p:animClr>
                                  </p:subTnLst>
                                </p:cTn>
                              </p:par>
                              <p:par>
                                <p:cTn id="8" presetID="10" presetClass="entr" presetSubtype="0"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fade">
                                      <p:cBhvr>
                                        <p:cTn id="10" dur="500"/>
                                        <p:tgtEl>
                                          <p:spTgt spid="28675">
                                            <p:txEl>
                                              <p:pRg st="2" end="2"/>
                                            </p:txEl>
                                          </p:spTgt>
                                        </p:tgtEl>
                                      </p:cBhvr>
                                    </p:animEffect>
                                  </p:childTnLst>
                                  <p:subTnLst>
                                    <p:animClr clrSpc="rgb" dir="cw">
                                      <p:cBhvr override="childStyle">
                                        <p:cTn dur="1" fill="hold" display="0" masterRel="nextClick" afterEffect="1"/>
                                        <p:tgtEl>
                                          <p:spTgt spid="28675">
                                            <p:txEl>
                                              <p:pRg st="2" end="2"/>
                                            </p:txEl>
                                          </p:spTgt>
                                        </p:tgtEl>
                                        <p:attrNameLst>
                                          <p:attrName>ppt_c</p:attrName>
                                        </p:attrNameLst>
                                      </p:cBhvr>
                                      <p:to>
                                        <a:schemeClr val="bg2"/>
                                      </p:to>
                                    </p:animClr>
                                  </p:subTnLst>
                                </p:cTn>
                              </p:par>
                              <p:par>
                                <p:cTn id="11" presetID="10"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animEffect transition="in" filter="fade">
                                      <p:cBhvr>
                                        <p:cTn id="13" dur="500"/>
                                        <p:tgtEl>
                                          <p:spTgt spid="28675">
                                            <p:txEl>
                                              <p:pRg st="3" end="3"/>
                                            </p:txEl>
                                          </p:spTgt>
                                        </p:tgtEl>
                                      </p:cBhvr>
                                    </p:animEffect>
                                  </p:childTnLst>
                                  <p:subTnLst>
                                    <p:animClr clrSpc="rgb" dir="cw">
                                      <p:cBhvr override="childStyle">
                                        <p:cTn dur="1" fill="hold" display="0" masterRel="nextClick" afterEffect="1"/>
                                        <p:tgtEl>
                                          <p:spTgt spid="28675">
                                            <p:txEl>
                                              <p:pRg st="3" end="3"/>
                                            </p:txEl>
                                          </p:spTgt>
                                        </p:tgtEl>
                                        <p:attrNameLst>
                                          <p:attrName>ppt_c</p:attrName>
                                        </p:attrNameLst>
                                      </p:cBhvr>
                                      <p:to>
                                        <a:schemeClr val="bg2"/>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675">
                                            <p:txEl>
                                              <p:pRg st="4" end="4"/>
                                            </p:txEl>
                                          </p:spTgt>
                                        </p:tgtEl>
                                        <p:attrNameLst>
                                          <p:attrName>style.visibility</p:attrName>
                                        </p:attrNameLst>
                                      </p:cBhvr>
                                      <p:to>
                                        <p:strVal val="visible"/>
                                      </p:to>
                                    </p:set>
                                    <p:animEffect transition="in" filter="fade">
                                      <p:cBhvr>
                                        <p:cTn id="18" dur="500"/>
                                        <p:tgtEl>
                                          <p:spTgt spid="2867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675">
                                            <p:txEl>
                                              <p:pRg st="5" end="5"/>
                                            </p:txEl>
                                          </p:spTgt>
                                        </p:tgtEl>
                                        <p:attrNameLst>
                                          <p:attrName>style.visibility</p:attrName>
                                        </p:attrNameLst>
                                      </p:cBhvr>
                                      <p:to>
                                        <p:strVal val="visible"/>
                                      </p:to>
                                    </p:set>
                                    <p:anim calcmode="lin" valueType="num">
                                      <p:cBhvr additive="base">
                                        <p:cTn id="23"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7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99052" y="152400"/>
            <a:ext cx="7772400" cy="1143000"/>
          </a:xfrm>
        </p:spPr>
        <p:txBody>
          <a:bodyPr/>
          <a:lstStyle/>
          <a:p>
            <a:r>
              <a:rPr lang="en-US" altLang="en-US" sz="4400" dirty="0" smtClean="0">
                <a:latin typeface="Eras Bold ITC" panose="020B0907030504020204" pitchFamily="34" charset="0"/>
              </a:rPr>
              <a:t>Energy Transformations</a:t>
            </a:r>
          </a:p>
        </p:txBody>
      </p:sp>
      <p:sp>
        <p:nvSpPr>
          <p:cNvPr id="28675" name="Rectangle 3"/>
          <p:cNvSpPr>
            <a:spLocks noGrp="1" noChangeArrowheads="1"/>
          </p:cNvSpPr>
          <p:nvPr>
            <p:ph idx="1"/>
          </p:nvPr>
        </p:nvSpPr>
        <p:spPr>
          <a:xfrm>
            <a:off x="152400" y="1295400"/>
            <a:ext cx="8839200" cy="4724400"/>
          </a:xfrm>
        </p:spPr>
        <p:txBody>
          <a:bodyPr/>
          <a:lstStyle/>
          <a:p>
            <a:pPr>
              <a:buFont typeface="Wingdings" panose="05000000000000000000" pitchFamily="2" charset="2"/>
              <a:buChar char="Ø"/>
            </a:pPr>
            <a:r>
              <a:rPr lang="en-US" altLang="en-US" sz="3600" dirty="0" smtClean="0">
                <a:latin typeface="Eras Demi ITC" panose="020B0805030504020804" pitchFamily="34" charset="0"/>
              </a:rPr>
              <a:t>Electric Generator</a:t>
            </a:r>
          </a:p>
          <a:p>
            <a:pPr lvl="1">
              <a:buFont typeface="Wingdings" panose="05000000000000000000" pitchFamily="2" charset="2"/>
              <a:buChar char="Ø"/>
            </a:pPr>
            <a:r>
              <a:rPr lang="en-US" altLang="en-US" sz="2800" dirty="0">
                <a:latin typeface="Eras Demi ITC" panose="020B0805030504020804" pitchFamily="34" charset="0"/>
              </a:rPr>
              <a:t>A spinning </a:t>
            </a:r>
            <a:r>
              <a:rPr lang="en-US" altLang="en-US" sz="2800" u="sng" dirty="0">
                <a:latin typeface="Eras Demi ITC" panose="020B0805030504020804" pitchFamily="34" charset="0"/>
              </a:rPr>
              <a:t>magnet</a:t>
            </a:r>
            <a:r>
              <a:rPr lang="en-US" altLang="en-US" sz="2800" dirty="0">
                <a:latin typeface="Eras Demi ITC" panose="020B0805030504020804" pitchFamily="34" charset="0"/>
              </a:rPr>
              <a:t> causes a change to the </a:t>
            </a:r>
            <a:r>
              <a:rPr lang="en-US" altLang="en-US" sz="2800" u="sng" dirty="0">
                <a:latin typeface="Eras Demi ITC" panose="020B0805030504020804" pitchFamily="34" charset="0"/>
              </a:rPr>
              <a:t>electric field</a:t>
            </a:r>
            <a:r>
              <a:rPr lang="en-US" altLang="en-US" sz="2800" dirty="0">
                <a:latin typeface="Eras Demi ITC" panose="020B0805030504020804" pitchFamily="34" charset="0"/>
              </a:rPr>
              <a:t>.</a:t>
            </a:r>
          </a:p>
          <a:p>
            <a:pPr lvl="1">
              <a:buFont typeface="Wingdings" panose="05000000000000000000" pitchFamily="2" charset="2"/>
              <a:buChar char="Ø"/>
            </a:pPr>
            <a:r>
              <a:rPr lang="en-US" altLang="en-US" sz="2800" dirty="0">
                <a:latin typeface="Eras Demi ITC" panose="020B0805030504020804" pitchFamily="34" charset="0"/>
              </a:rPr>
              <a:t>A changing </a:t>
            </a:r>
            <a:r>
              <a:rPr lang="en-US" altLang="en-US" sz="2800" u="sng" dirty="0">
                <a:latin typeface="Eras Demi ITC" panose="020B0805030504020804" pitchFamily="34" charset="0"/>
              </a:rPr>
              <a:t>electric</a:t>
            </a:r>
            <a:r>
              <a:rPr lang="en-US" altLang="en-US" sz="2800" dirty="0">
                <a:latin typeface="Eras Demi ITC" panose="020B0805030504020804" pitchFamily="34" charset="0"/>
              </a:rPr>
              <a:t> field produces </a:t>
            </a:r>
            <a:r>
              <a:rPr lang="en-US" altLang="en-US" sz="2800" u="sng" dirty="0">
                <a:latin typeface="Eras Demi ITC" panose="020B0805030504020804" pitchFamily="34" charset="0"/>
              </a:rPr>
              <a:t>alternating</a:t>
            </a:r>
            <a:r>
              <a:rPr lang="en-US" altLang="en-US" sz="2800" dirty="0">
                <a:latin typeface="Eras Demi ITC" panose="020B0805030504020804" pitchFamily="34" charset="0"/>
              </a:rPr>
              <a:t> current.</a:t>
            </a:r>
          </a:p>
          <a:p>
            <a:pPr lvl="1">
              <a:buFont typeface="Wingdings" panose="05000000000000000000" pitchFamily="2" charset="2"/>
              <a:buChar char="Ø"/>
            </a:pPr>
            <a:endParaRPr lang="en-US" altLang="en-US" sz="2800" dirty="0" smtClean="0">
              <a:latin typeface="Eras Demi ITC" panose="020B0805030504020804" pitchFamily="34" charset="0"/>
            </a:endParaRPr>
          </a:p>
          <a:p>
            <a:pPr marL="457200" lvl="1" indent="0">
              <a:buNone/>
            </a:pPr>
            <a:r>
              <a:rPr lang="en-US" altLang="en-US" sz="2800" dirty="0">
                <a:latin typeface="Eras Demi ITC" panose="020B0805030504020804" pitchFamily="34" charset="0"/>
              </a:rPr>
              <a:t>Energy Transformation</a:t>
            </a:r>
            <a:r>
              <a:rPr lang="en-US" altLang="en-US" sz="2800" dirty="0" smtClean="0">
                <a:latin typeface="Eras Demi ITC" panose="020B0805030504020804" pitchFamily="34" charset="0"/>
              </a:rPr>
              <a:t>:</a:t>
            </a:r>
          </a:p>
          <a:p>
            <a:pPr lvl="1">
              <a:buFont typeface="Wingdings" panose="05000000000000000000" pitchFamily="2" charset="2"/>
              <a:buChar char="Ø"/>
            </a:pPr>
            <a:r>
              <a:rPr lang="en-US" altLang="en-US" sz="3000" u="sng" dirty="0" smtClean="0">
                <a:latin typeface="Eras Demi ITC" panose="020B0805030504020804" pitchFamily="34" charset="0"/>
              </a:rPr>
              <a:t>Mechanical Energy</a:t>
            </a:r>
            <a:r>
              <a:rPr lang="en-US" altLang="en-US" sz="3000" dirty="0" smtClean="0">
                <a:latin typeface="Eras Demi ITC" panose="020B0805030504020804" pitchFamily="34" charset="0"/>
              </a:rPr>
              <a:t>        </a:t>
            </a:r>
            <a:r>
              <a:rPr lang="en-US" altLang="en-US" sz="3000" u="sng" dirty="0" smtClean="0">
                <a:latin typeface="Eras Demi ITC" panose="020B0805030504020804" pitchFamily="34" charset="0"/>
              </a:rPr>
              <a:t>Electric Potential</a:t>
            </a:r>
            <a:r>
              <a:rPr lang="en-US" altLang="en-US" sz="3000" dirty="0" smtClean="0">
                <a:latin typeface="Eras Demi ITC" panose="020B0805030504020804" pitchFamily="34" charset="0"/>
              </a:rPr>
              <a:t> (V)</a:t>
            </a:r>
            <a:endParaRPr lang="en-US" altLang="en-US" sz="3000" dirty="0">
              <a:latin typeface="Eras Demi ITC" panose="020B0805030504020804" pitchFamily="34" charset="0"/>
            </a:endParaRPr>
          </a:p>
        </p:txBody>
      </p:sp>
      <p:sp>
        <p:nvSpPr>
          <p:cNvPr id="2" name="Right Arrow 1"/>
          <p:cNvSpPr/>
          <p:nvPr/>
        </p:nvSpPr>
        <p:spPr bwMode="auto">
          <a:xfrm>
            <a:off x="4495800" y="4953000"/>
            <a:ext cx="609600" cy="381000"/>
          </a:xfrm>
          <a:prstGeom prst="rightArrow">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6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8322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500"/>
                                        <p:tgtEl>
                                          <p:spTgt spid="28675">
                                            <p:txEl>
                                              <p:pRg st="1" end="1"/>
                                            </p:txEl>
                                          </p:spTgt>
                                        </p:tgtEl>
                                      </p:cBhvr>
                                    </p:animEffect>
                                  </p:childTnLst>
                                  <p:subTnLst>
                                    <p:animClr clrSpc="rgb" dir="cw">
                                      <p:cBhvr override="childStyle">
                                        <p:cTn dur="1" fill="hold" display="0" masterRel="nextClick" afterEffect="1"/>
                                        <p:tgtEl>
                                          <p:spTgt spid="28675">
                                            <p:txEl>
                                              <p:pRg st="1" end="1"/>
                                            </p:txEl>
                                          </p:spTgt>
                                        </p:tgtEl>
                                        <p:attrNameLst>
                                          <p:attrName>ppt_c</p:attrName>
                                        </p:attrNameLst>
                                      </p:cBhvr>
                                      <p:to>
                                        <a:schemeClr val="bg2"/>
                                      </p:to>
                                    </p:animClr>
                                  </p:subTnLst>
                                </p:cTn>
                              </p:par>
                              <p:par>
                                <p:cTn id="8" presetID="10" presetClass="entr" presetSubtype="0"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fade">
                                      <p:cBhvr>
                                        <p:cTn id="10" dur="500"/>
                                        <p:tgtEl>
                                          <p:spTgt spid="28675">
                                            <p:txEl>
                                              <p:pRg st="2" end="2"/>
                                            </p:txEl>
                                          </p:spTgt>
                                        </p:tgtEl>
                                      </p:cBhvr>
                                    </p:animEffect>
                                  </p:childTnLst>
                                  <p:subTnLst>
                                    <p:animClr clrSpc="rgb" dir="cw">
                                      <p:cBhvr override="childStyle">
                                        <p:cTn dur="1" fill="hold" display="0" masterRel="nextClick" afterEffect="1"/>
                                        <p:tgtEl>
                                          <p:spTgt spid="28675">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animEffect transition="in" filter="fade">
                                      <p:cBhvr>
                                        <p:cTn id="15" dur="500"/>
                                        <p:tgtEl>
                                          <p:spTgt spid="2867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675">
                                            <p:txEl>
                                              <p:pRg st="5" end="5"/>
                                            </p:txEl>
                                          </p:spTgt>
                                        </p:tgtEl>
                                        <p:attrNameLst>
                                          <p:attrName>style.visibility</p:attrName>
                                        </p:attrNameLst>
                                      </p:cBhvr>
                                      <p:to>
                                        <p:strVal val="visible"/>
                                      </p:to>
                                    </p:set>
                                    <p:anim calcmode="lin" valueType="num">
                                      <p:cBhvr additive="base">
                                        <p:cTn id="20"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8675">
                                            <p:txEl>
                                              <p:pRg st="5" end="5"/>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47688" y="304800"/>
            <a:ext cx="8596312" cy="579438"/>
          </a:xfrm>
        </p:spPr>
        <p:txBody>
          <a:bodyPr/>
          <a:lstStyle/>
          <a:p>
            <a:pPr eaLnBrk="1" hangingPunct="1"/>
            <a:r>
              <a:rPr lang="en-US" altLang="en-US" sz="3200" dirty="0" smtClean="0">
                <a:latin typeface="Eras Bold ITC" panose="020B0907030504020204" pitchFamily="34" charset="0"/>
              </a:rPr>
              <a:t>How does electricity get to your house?</a:t>
            </a:r>
          </a:p>
        </p:txBody>
      </p:sp>
      <p:sp>
        <p:nvSpPr>
          <p:cNvPr id="50179" name="Rectangle 3"/>
          <p:cNvSpPr>
            <a:spLocks noGrp="1" noChangeArrowheads="1"/>
          </p:cNvSpPr>
          <p:nvPr>
            <p:ph type="body" idx="1"/>
          </p:nvPr>
        </p:nvSpPr>
        <p:spPr>
          <a:xfrm>
            <a:off x="2514600" y="1447800"/>
            <a:ext cx="6400800" cy="5105400"/>
          </a:xfrm>
        </p:spPr>
        <p:txBody>
          <a:bodyPr/>
          <a:lstStyle/>
          <a:p>
            <a:pPr eaLnBrk="1" hangingPunct="1">
              <a:lnSpc>
                <a:spcPct val="90000"/>
              </a:lnSpc>
            </a:pPr>
            <a:r>
              <a:rPr lang="en-US" altLang="en-US" sz="2800" b="1" smtClean="0"/>
              <a:t>THE SPINNING SHAFT</a:t>
            </a:r>
            <a:r>
              <a:rPr lang="en-US" altLang="en-US" sz="2800" smtClean="0"/>
              <a:t> turns magnets inside a stationary ring of copper, moving electrons to produce electricity </a:t>
            </a:r>
          </a:p>
          <a:p>
            <a:pPr eaLnBrk="1" hangingPunct="1">
              <a:lnSpc>
                <a:spcPct val="90000"/>
              </a:lnSpc>
            </a:pPr>
            <a:r>
              <a:rPr lang="en-US" altLang="en-US" sz="2800" b="1" smtClean="0"/>
              <a:t>STEP-UP TRANSFORMERS</a:t>
            </a:r>
            <a:r>
              <a:rPr lang="en-US" altLang="en-US" sz="2800" smtClean="0"/>
              <a:t> increase the voltage of electricity produced by the generator.</a:t>
            </a:r>
          </a:p>
          <a:p>
            <a:pPr eaLnBrk="1" hangingPunct="1">
              <a:lnSpc>
                <a:spcPct val="90000"/>
              </a:lnSpc>
            </a:pPr>
            <a:r>
              <a:rPr lang="en-US" altLang="en-US" sz="2800" b="1" smtClean="0"/>
              <a:t>TRANSMISSON LINES</a:t>
            </a:r>
            <a:r>
              <a:rPr lang="en-US" altLang="en-US" sz="2800" smtClean="0"/>
              <a:t> carry electricity to substations in our communities. The voltage is decreased and the power is distributed to homes and businesses </a:t>
            </a:r>
          </a:p>
        </p:txBody>
      </p:sp>
      <p:pic>
        <p:nvPicPr>
          <p:cNvPr id="26628" name="Picture 5" descr="7transmission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262413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6transfor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400"/>
            <a:ext cx="16573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descr="5gen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23622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AutoShape 10"/>
          <p:cNvSpPr>
            <a:spLocks noChangeArrowheads="1"/>
          </p:cNvSpPr>
          <p:nvPr/>
        </p:nvSpPr>
        <p:spPr bwMode="auto">
          <a:xfrm rot="20309914" flipV="1">
            <a:off x="2362200" y="1905000"/>
            <a:ext cx="533400" cy="2286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lvl1pPr>
              <a:spcBef>
                <a:spcPct val="20000"/>
              </a:spcBef>
              <a:buBlip>
                <a:blip r:embed="rId5"/>
              </a:buBlip>
              <a:defRPr sz="3200">
                <a:solidFill>
                  <a:schemeClr val="tx1"/>
                </a:solidFill>
                <a:latin typeface="Comic Sans MS" panose="030F0702030302020204" pitchFamily="66" charset="0"/>
              </a:defRPr>
            </a:lvl1pPr>
            <a:lvl2pPr marL="742950" indent="-285750">
              <a:spcBef>
                <a:spcPct val="20000"/>
              </a:spcBef>
              <a:buSzPct val="80000"/>
              <a:buBlip>
                <a:blip r:embed="rId6"/>
              </a:buBlip>
              <a:defRPr sz="2800">
                <a:solidFill>
                  <a:schemeClr val="tx1"/>
                </a:solidFill>
                <a:latin typeface="Comic Sans MS" panose="030F0702030302020204" pitchFamily="66" charset="0"/>
              </a:defRPr>
            </a:lvl2pPr>
            <a:lvl3pPr marL="1143000" indent="-228600">
              <a:spcBef>
                <a:spcPct val="20000"/>
              </a:spcBef>
              <a:buSzPct val="80000"/>
              <a:buBlip>
                <a:blip r:embed="rId7"/>
              </a:buBlip>
              <a:defRPr sz="2400">
                <a:solidFill>
                  <a:schemeClr val="tx1"/>
                </a:solidFill>
                <a:latin typeface="Comic Sans MS" panose="030F0702030302020204" pitchFamily="66" charset="0"/>
              </a:defRPr>
            </a:lvl3pPr>
            <a:lvl4pPr marL="1600200" indent="-228600">
              <a:spcBef>
                <a:spcPct val="20000"/>
              </a:spcBef>
              <a:buBlip>
                <a:blip r:embed="rId5"/>
              </a:buBlip>
              <a:defRPr sz="2000">
                <a:solidFill>
                  <a:schemeClr val="tx1"/>
                </a:solidFill>
                <a:latin typeface="Comic Sans MS" panose="030F0702030302020204" pitchFamily="66" charset="0"/>
              </a:defRPr>
            </a:lvl4pPr>
            <a:lvl5pPr marL="2057400" indent="-228600">
              <a:spcBef>
                <a:spcPct val="20000"/>
              </a:spcBef>
              <a:buSzPct val="60000"/>
              <a:buBlip>
                <a:blip r:embed="rId6"/>
              </a:buBlip>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2400"/>
          </a:p>
        </p:txBody>
      </p:sp>
      <p:sp>
        <p:nvSpPr>
          <p:cNvPr id="26632" name="AutoShape 11"/>
          <p:cNvSpPr>
            <a:spLocks noChangeArrowheads="1"/>
          </p:cNvSpPr>
          <p:nvPr/>
        </p:nvSpPr>
        <p:spPr bwMode="auto">
          <a:xfrm rot="21385589" flipV="1">
            <a:off x="2209800" y="3581400"/>
            <a:ext cx="533400" cy="2286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lvl1pPr>
              <a:spcBef>
                <a:spcPct val="20000"/>
              </a:spcBef>
              <a:buBlip>
                <a:blip r:embed="rId5"/>
              </a:buBlip>
              <a:defRPr sz="3200">
                <a:solidFill>
                  <a:schemeClr val="tx1"/>
                </a:solidFill>
                <a:latin typeface="Comic Sans MS" panose="030F0702030302020204" pitchFamily="66" charset="0"/>
              </a:defRPr>
            </a:lvl1pPr>
            <a:lvl2pPr marL="742950" indent="-285750">
              <a:spcBef>
                <a:spcPct val="20000"/>
              </a:spcBef>
              <a:buSzPct val="80000"/>
              <a:buBlip>
                <a:blip r:embed="rId6"/>
              </a:buBlip>
              <a:defRPr sz="2800">
                <a:solidFill>
                  <a:schemeClr val="tx1"/>
                </a:solidFill>
                <a:latin typeface="Comic Sans MS" panose="030F0702030302020204" pitchFamily="66" charset="0"/>
              </a:defRPr>
            </a:lvl2pPr>
            <a:lvl3pPr marL="1143000" indent="-228600">
              <a:spcBef>
                <a:spcPct val="20000"/>
              </a:spcBef>
              <a:buSzPct val="80000"/>
              <a:buBlip>
                <a:blip r:embed="rId7"/>
              </a:buBlip>
              <a:defRPr sz="2400">
                <a:solidFill>
                  <a:schemeClr val="tx1"/>
                </a:solidFill>
                <a:latin typeface="Comic Sans MS" panose="030F0702030302020204" pitchFamily="66" charset="0"/>
              </a:defRPr>
            </a:lvl3pPr>
            <a:lvl4pPr marL="1600200" indent="-228600">
              <a:spcBef>
                <a:spcPct val="20000"/>
              </a:spcBef>
              <a:buBlip>
                <a:blip r:embed="rId5"/>
              </a:buBlip>
              <a:defRPr sz="2000">
                <a:solidFill>
                  <a:schemeClr val="tx1"/>
                </a:solidFill>
                <a:latin typeface="Comic Sans MS" panose="030F0702030302020204" pitchFamily="66" charset="0"/>
              </a:defRPr>
            </a:lvl4pPr>
            <a:lvl5pPr marL="2057400" indent="-228600">
              <a:spcBef>
                <a:spcPct val="20000"/>
              </a:spcBef>
              <a:buSzPct val="60000"/>
              <a:buBlip>
                <a:blip r:embed="rId6"/>
              </a:buBlip>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2400"/>
          </a:p>
        </p:txBody>
      </p:sp>
      <p:sp>
        <p:nvSpPr>
          <p:cNvPr id="26633" name="AutoShape 12"/>
          <p:cNvSpPr>
            <a:spLocks noChangeArrowheads="1"/>
          </p:cNvSpPr>
          <p:nvPr/>
        </p:nvSpPr>
        <p:spPr bwMode="auto">
          <a:xfrm rot="20309914" flipV="1">
            <a:off x="2438400" y="5181600"/>
            <a:ext cx="533400" cy="2286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lvl1pPr>
              <a:spcBef>
                <a:spcPct val="20000"/>
              </a:spcBef>
              <a:buBlip>
                <a:blip r:embed="rId5"/>
              </a:buBlip>
              <a:defRPr sz="3200">
                <a:solidFill>
                  <a:schemeClr val="tx1"/>
                </a:solidFill>
                <a:latin typeface="Comic Sans MS" panose="030F0702030302020204" pitchFamily="66" charset="0"/>
              </a:defRPr>
            </a:lvl1pPr>
            <a:lvl2pPr marL="742950" indent="-285750">
              <a:spcBef>
                <a:spcPct val="20000"/>
              </a:spcBef>
              <a:buSzPct val="80000"/>
              <a:buBlip>
                <a:blip r:embed="rId6"/>
              </a:buBlip>
              <a:defRPr sz="2800">
                <a:solidFill>
                  <a:schemeClr val="tx1"/>
                </a:solidFill>
                <a:latin typeface="Comic Sans MS" panose="030F0702030302020204" pitchFamily="66" charset="0"/>
              </a:defRPr>
            </a:lvl2pPr>
            <a:lvl3pPr marL="1143000" indent="-228600">
              <a:spcBef>
                <a:spcPct val="20000"/>
              </a:spcBef>
              <a:buSzPct val="80000"/>
              <a:buBlip>
                <a:blip r:embed="rId7"/>
              </a:buBlip>
              <a:defRPr sz="2400">
                <a:solidFill>
                  <a:schemeClr val="tx1"/>
                </a:solidFill>
                <a:latin typeface="Comic Sans MS" panose="030F0702030302020204" pitchFamily="66" charset="0"/>
              </a:defRPr>
            </a:lvl3pPr>
            <a:lvl4pPr marL="1600200" indent="-228600">
              <a:spcBef>
                <a:spcPct val="20000"/>
              </a:spcBef>
              <a:buBlip>
                <a:blip r:embed="rId5"/>
              </a:buBlip>
              <a:defRPr sz="2000">
                <a:solidFill>
                  <a:schemeClr val="tx1"/>
                </a:solidFill>
                <a:latin typeface="Comic Sans MS" panose="030F0702030302020204" pitchFamily="66" charset="0"/>
              </a:defRPr>
            </a:lvl4pPr>
            <a:lvl5pPr marL="2057400" indent="-228600">
              <a:spcBef>
                <a:spcPct val="20000"/>
              </a:spcBef>
              <a:buSzPct val="60000"/>
              <a:buBlip>
                <a:blip r:embed="rId6"/>
              </a:buBlip>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SzPct val="60000"/>
              <a:buBlip>
                <a:blip r:embed="rId6"/>
              </a:buBlip>
              <a:defRPr sz="2000">
                <a:solidFill>
                  <a:schemeClr val="tx1"/>
                </a:solidFill>
                <a:latin typeface="Comic Sans MS" panose="030F0702030302020204" pitchFamily="66"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25311858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checkerboard(across)">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checkerboard(across)">
                                      <p:cBhvr>
                                        <p:cTn id="12" dur="5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checkerboard(across)">
                                      <p:cBhvr>
                                        <p:cTn id="17"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Eras Demi ITC" panose="020B0805030504020804" pitchFamily="34" charset="0"/>
              </a:rPr>
              <a:t>Objects and Fields</a:t>
            </a:r>
            <a:endParaRPr lang="en-US" sz="4800" dirty="0">
              <a:latin typeface="Eras Demi ITC" panose="020B08050305040208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50060113"/>
              </p:ext>
            </p:extLst>
          </p:nvPr>
        </p:nvGraphicFramePr>
        <p:xfrm>
          <a:off x="685800" y="1981200"/>
          <a:ext cx="7772400" cy="4267200"/>
        </p:xfrm>
        <a:graphic>
          <a:graphicData uri="http://schemas.openxmlformats.org/drawingml/2006/table">
            <a:tbl>
              <a:tblPr firstRow="1" bandRow="1">
                <a:tableStyleId>{93296810-A885-4BE3-A3E7-6D5BEEA58F35}</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1422400">
                <a:tc>
                  <a:txBody>
                    <a:bodyPr/>
                    <a:lstStyle/>
                    <a:p>
                      <a:pPr algn="ctr"/>
                      <a:r>
                        <a:rPr lang="en-US" sz="2800" dirty="0" smtClean="0">
                          <a:latin typeface="Eras Demi ITC" panose="020B0805030504020804" pitchFamily="34" charset="0"/>
                        </a:rPr>
                        <a:t>Object</a:t>
                      </a:r>
                      <a:endParaRPr lang="en-US" sz="2800" dirty="0">
                        <a:latin typeface="Eras Demi ITC" panose="020B0805030504020804" pitchFamily="34" charset="0"/>
                      </a:endParaRPr>
                    </a:p>
                  </a:txBody>
                  <a:tcPr anchor="ctr"/>
                </a:tc>
                <a:tc>
                  <a:txBody>
                    <a:bodyPr/>
                    <a:lstStyle/>
                    <a:p>
                      <a:pPr algn="ctr"/>
                      <a:r>
                        <a:rPr lang="en-US" sz="2800" dirty="0" smtClean="0">
                          <a:latin typeface="Eras Demi ITC" panose="020B0805030504020804" pitchFamily="34" charset="0"/>
                        </a:rPr>
                        <a:t>Area</a:t>
                      </a:r>
                      <a:r>
                        <a:rPr lang="en-US" sz="2800" baseline="0" dirty="0" smtClean="0">
                          <a:latin typeface="Eras Demi ITC" panose="020B0805030504020804" pitchFamily="34" charset="0"/>
                        </a:rPr>
                        <a:t> around the object</a:t>
                      </a:r>
                      <a:endParaRPr lang="en-US" sz="2800" dirty="0">
                        <a:latin typeface="Eras Demi ITC" panose="020B0805030504020804" pitchFamily="34" charset="0"/>
                      </a:endParaRPr>
                    </a:p>
                  </a:txBody>
                  <a:tcPr anchor="ctr"/>
                </a:tc>
                <a:tc>
                  <a:txBody>
                    <a:bodyPr/>
                    <a:lstStyle/>
                    <a:p>
                      <a:pPr algn="ctr"/>
                      <a:r>
                        <a:rPr lang="en-US" sz="2800" dirty="0" smtClean="0">
                          <a:latin typeface="Eras Demi ITC" panose="020B0805030504020804" pitchFamily="34" charset="0"/>
                        </a:rPr>
                        <a:t>Area around the moving object</a:t>
                      </a:r>
                      <a:endParaRPr lang="en-US" sz="2800" dirty="0">
                        <a:latin typeface="Eras Demi ITC" panose="020B0805030504020804" pitchFamily="34" charset="0"/>
                      </a:endParaRPr>
                    </a:p>
                  </a:txBody>
                  <a:tcPr anchor="ctr"/>
                </a:tc>
                <a:extLst>
                  <a:ext uri="{0D108BD9-81ED-4DB2-BD59-A6C34878D82A}">
                    <a16:rowId xmlns:a16="http://schemas.microsoft.com/office/drawing/2014/main" val="10000"/>
                  </a:ext>
                </a:extLst>
              </a:tr>
              <a:tr h="1422400">
                <a:tc>
                  <a:txBody>
                    <a:bodyPr/>
                    <a:lstStyle/>
                    <a:p>
                      <a:pPr algn="ctr"/>
                      <a:r>
                        <a:rPr lang="en-US" sz="2800" dirty="0" smtClean="0"/>
                        <a:t>charged particle</a:t>
                      </a:r>
                      <a:endParaRPr lang="en-US" sz="2800" dirty="0"/>
                    </a:p>
                  </a:txBody>
                  <a:tcPr anchor="ctr"/>
                </a:tc>
                <a:tc>
                  <a:txBody>
                    <a:bodyPr/>
                    <a:lstStyle/>
                    <a:p>
                      <a:pPr algn="ctr"/>
                      <a:r>
                        <a:rPr lang="en-US" sz="2800" dirty="0" smtClean="0"/>
                        <a:t>electric field</a:t>
                      </a:r>
                      <a:endParaRPr lang="en-US" sz="2800" dirty="0"/>
                    </a:p>
                  </a:txBody>
                  <a:tcPr anchor="ctr"/>
                </a:tc>
                <a:tc>
                  <a:txBody>
                    <a:bodyPr/>
                    <a:lstStyle/>
                    <a:p>
                      <a:pPr algn="ctr"/>
                      <a:r>
                        <a:rPr lang="en-US" sz="2800" dirty="0" smtClean="0"/>
                        <a:t>magnetic field</a:t>
                      </a:r>
                      <a:endParaRPr lang="en-US" sz="2800" dirty="0"/>
                    </a:p>
                  </a:txBody>
                  <a:tcPr anchor="ctr"/>
                </a:tc>
                <a:extLst>
                  <a:ext uri="{0D108BD9-81ED-4DB2-BD59-A6C34878D82A}">
                    <a16:rowId xmlns:a16="http://schemas.microsoft.com/office/drawing/2014/main" val="10001"/>
                  </a:ext>
                </a:extLst>
              </a:tr>
              <a:tr h="1422400">
                <a:tc>
                  <a:txBody>
                    <a:bodyPr/>
                    <a:lstStyle/>
                    <a:p>
                      <a:pPr algn="ctr"/>
                      <a:r>
                        <a:rPr lang="en-US" sz="2800" dirty="0" smtClean="0"/>
                        <a:t>magnet</a:t>
                      </a:r>
                      <a:endParaRPr lang="en-US" sz="2800" dirty="0"/>
                    </a:p>
                  </a:txBody>
                  <a:tcPr anchor="ctr"/>
                </a:tc>
                <a:tc>
                  <a:txBody>
                    <a:bodyPr/>
                    <a:lstStyle/>
                    <a:p>
                      <a:pPr algn="ctr"/>
                      <a:r>
                        <a:rPr lang="en-US" sz="2800" dirty="0" smtClean="0"/>
                        <a:t>magnetic field</a:t>
                      </a:r>
                      <a:endParaRPr lang="en-US" sz="2800" dirty="0"/>
                    </a:p>
                  </a:txBody>
                  <a:tcPr anchor="ctr"/>
                </a:tc>
                <a:tc>
                  <a:txBody>
                    <a:bodyPr/>
                    <a:lstStyle/>
                    <a:p>
                      <a:pPr algn="ctr"/>
                      <a:r>
                        <a:rPr lang="en-US" sz="2800" dirty="0" smtClean="0"/>
                        <a:t>electric field</a:t>
                      </a:r>
                      <a:endParaRPr lang="en-US" sz="2800"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61024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962400"/>
            <a:ext cx="8382000" cy="830997"/>
          </a:xfrm>
          <a:prstGeom prst="rect">
            <a:avLst/>
          </a:prstGeom>
        </p:spPr>
        <p:txBody>
          <a:bodyPr wrap="square">
            <a:spAutoFit/>
          </a:bodyPr>
          <a:lstStyle/>
          <a:p>
            <a:r>
              <a:rPr lang="en-US" sz="2400" dirty="0">
                <a:hlinkClick r:id="rId2"/>
              </a:rPr>
              <a:t>https://</a:t>
            </a:r>
            <a:r>
              <a:rPr lang="en-US" sz="2400" dirty="0" smtClean="0">
                <a:hlinkClick r:id="rId2"/>
              </a:rPr>
              <a:t>www.youtube.com/watch?v=cy6kba3A8vY</a:t>
            </a:r>
            <a:r>
              <a:rPr lang="en-US" sz="2400" dirty="0" smtClean="0"/>
              <a:t> </a:t>
            </a:r>
            <a:br>
              <a:rPr lang="en-US" sz="2400" dirty="0" smtClean="0"/>
            </a:br>
            <a:endParaRPr lang="en-US" sz="2400" dirty="0"/>
          </a:p>
        </p:txBody>
      </p:sp>
      <p:sp>
        <p:nvSpPr>
          <p:cNvPr id="3" name="Title 1"/>
          <p:cNvSpPr txBox="1">
            <a:spLocks/>
          </p:cNvSpPr>
          <p:nvPr/>
        </p:nvSpPr>
        <p:spPr>
          <a:xfrm>
            <a:off x="685800" y="609600"/>
            <a:ext cx="7772400" cy="1143000"/>
          </a:xfrm>
          <a:prstGeom prst="rect">
            <a:avLst/>
          </a:prstGeom>
        </p:spPr>
        <p:txBody>
          <a:bodyPr/>
          <a:lstStyle>
            <a:lvl1pPr algn="ctr" rtl="0" eaLnBrk="1" fontAlgn="base" hangingPunct="1">
              <a:spcBef>
                <a:spcPct val="0"/>
              </a:spcBef>
              <a:spcAft>
                <a:spcPct val="0"/>
              </a:spcAft>
              <a:defRPr sz="6600">
                <a:solidFill>
                  <a:schemeClr val="tx2"/>
                </a:solidFill>
                <a:latin typeface="+mj-lt"/>
                <a:ea typeface="+mj-ea"/>
                <a:cs typeface="+mj-cs"/>
              </a:defRPr>
            </a:lvl1pPr>
            <a:lvl2pPr algn="ctr" rtl="0" eaLnBrk="1" fontAlgn="base" hangingPunct="1">
              <a:spcBef>
                <a:spcPct val="0"/>
              </a:spcBef>
              <a:spcAft>
                <a:spcPct val="0"/>
              </a:spcAft>
              <a:defRPr sz="6600">
                <a:solidFill>
                  <a:schemeClr val="tx2"/>
                </a:solidFill>
                <a:latin typeface="Arial" charset="0"/>
              </a:defRPr>
            </a:lvl2pPr>
            <a:lvl3pPr algn="ctr" rtl="0" eaLnBrk="1" fontAlgn="base" hangingPunct="1">
              <a:spcBef>
                <a:spcPct val="0"/>
              </a:spcBef>
              <a:spcAft>
                <a:spcPct val="0"/>
              </a:spcAft>
              <a:defRPr sz="6600">
                <a:solidFill>
                  <a:schemeClr val="tx2"/>
                </a:solidFill>
                <a:latin typeface="Arial" charset="0"/>
              </a:defRPr>
            </a:lvl3pPr>
            <a:lvl4pPr algn="ctr" rtl="0" eaLnBrk="1" fontAlgn="base" hangingPunct="1">
              <a:spcBef>
                <a:spcPct val="0"/>
              </a:spcBef>
              <a:spcAft>
                <a:spcPct val="0"/>
              </a:spcAft>
              <a:defRPr sz="6600">
                <a:solidFill>
                  <a:schemeClr val="tx2"/>
                </a:solidFill>
                <a:latin typeface="Arial" charset="0"/>
              </a:defRPr>
            </a:lvl4pPr>
            <a:lvl5pPr algn="ctr" rtl="0" eaLnBrk="1" fontAlgn="base" hangingPunct="1">
              <a:spcBef>
                <a:spcPct val="0"/>
              </a:spcBef>
              <a:spcAft>
                <a:spcPct val="0"/>
              </a:spcAft>
              <a:defRPr sz="6600">
                <a:solidFill>
                  <a:schemeClr val="tx2"/>
                </a:solidFill>
                <a:latin typeface="Arial" charset="0"/>
              </a:defRPr>
            </a:lvl5pPr>
            <a:lvl6pPr marL="457200" algn="ctr" rtl="0" eaLnBrk="1" fontAlgn="base" hangingPunct="1">
              <a:spcBef>
                <a:spcPct val="0"/>
              </a:spcBef>
              <a:spcAft>
                <a:spcPct val="0"/>
              </a:spcAft>
              <a:defRPr sz="6600">
                <a:solidFill>
                  <a:schemeClr val="tx2"/>
                </a:solidFill>
                <a:latin typeface="Arial" charset="0"/>
              </a:defRPr>
            </a:lvl6pPr>
            <a:lvl7pPr marL="914400" algn="ctr" rtl="0" eaLnBrk="1" fontAlgn="base" hangingPunct="1">
              <a:spcBef>
                <a:spcPct val="0"/>
              </a:spcBef>
              <a:spcAft>
                <a:spcPct val="0"/>
              </a:spcAft>
              <a:defRPr sz="6600">
                <a:solidFill>
                  <a:schemeClr val="tx2"/>
                </a:solidFill>
                <a:latin typeface="Arial" charset="0"/>
              </a:defRPr>
            </a:lvl7pPr>
            <a:lvl8pPr marL="1371600" algn="ctr" rtl="0" eaLnBrk="1" fontAlgn="base" hangingPunct="1">
              <a:spcBef>
                <a:spcPct val="0"/>
              </a:spcBef>
              <a:spcAft>
                <a:spcPct val="0"/>
              </a:spcAft>
              <a:defRPr sz="6600">
                <a:solidFill>
                  <a:schemeClr val="tx2"/>
                </a:solidFill>
                <a:latin typeface="Arial" charset="0"/>
              </a:defRPr>
            </a:lvl8pPr>
            <a:lvl9pPr marL="1828800" algn="ctr" rtl="0" eaLnBrk="1" fontAlgn="base" hangingPunct="1">
              <a:spcBef>
                <a:spcPct val="0"/>
              </a:spcBef>
              <a:spcAft>
                <a:spcPct val="0"/>
              </a:spcAft>
              <a:defRPr sz="6600">
                <a:solidFill>
                  <a:schemeClr val="tx2"/>
                </a:solidFill>
                <a:latin typeface="Arial" charset="0"/>
              </a:defRPr>
            </a:lvl9pPr>
          </a:lstStyle>
          <a:p>
            <a:r>
              <a:rPr lang="en-US" sz="4800" kern="0" dirty="0" smtClean="0">
                <a:latin typeface="Eras Demi ITC" panose="020B0805030504020804" pitchFamily="34" charset="0"/>
              </a:rPr>
              <a:t>In Summary…</a:t>
            </a:r>
            <a:endParaRPr lang="en-US" sz="4800" kern="0" dirty="0">
              <a:latin typeface="Eras Demi ITC" panose="020B0805030504020804" pitchFamily="34" charset="0"/>
            </a:endParaRPr>
          </a:p>
        </p:txBody>
      </p:sp>
    </p:spTree>
    <p:extLst>
      <p:ext uri="{BB962C8B-B14F-4D97-AF65-F5344CB8AC3E}">
        <p14:creationId xmlns:p14="http://schemas.microsoft.com/office/powerpoint/2010/main" val="3406653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Magnets</a:t>
            </a:r>
            <a:endParaRPr lang="en-US" dirty="0"/>
          </a:p>
        </p:txBody>
      </p:sp>
      <p:sp>
        <p:nvSpPr>
          <p:cNvPr id="3" name="Content Placeholder 2"/>
          <p:cNvSpPr>
            <a:spLocks noGrp="1"/>
          </p:cNvSpPr>
          <p:nvPr>
            <p:ph idx="1"/>
          </p:nvPr>
        </p:nvSpPr>
        <p:spPr>
          <a:xfrm>
            <a:off x="981042" y="1665287"/>
            <a:ext cx="7772400" cy="4114800"/>
          </a:xfrm>
        </p:spPr>
        <p:txBody>
          <a:bodyPr/>
          <a:lstStyle/>
          <a:p>
            <a:r>
              <a:rPr lang="en-US" sz="3200" dirty="0" smtClean="0"/>
              <a:t>Have a north and south pole</a:t>
            </a:r>
          </a:p>
          <a:p>
            <a:endParaRPr lang="en-US" sz="3200" dirty="0" smtClean="0"/>
          </a:p>
          <a:p>
            <a:endParaRPr lang="en-US" sz="3200" dirty="0"/>
          </a:p>
          <a:p>
            <a:endParaRPr lang="en-US" sz="3200" dirty="0" smtClean="0"/>
          </a:p>
          <a:p>
            <a:r>
              <a:rPr lang="en-US" sz="3200" dirty="0" smtClean="0"/>
              <a:t>Magnetic field moves from north towards south</a:t>
            </a:r>
          </a:p>
        </p:txBody>
      </p:sp>
      <p:pic>
        <p:nvPicPr>
          <p:cNvPr id="3076" name="Picture 4" descr="Image result for magnet north and s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3000375" cy="1524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041933" y="4724400"/>
            <a:ext cx="2609850" cy="1752600"/>
          </a:xfrm>
          <a:prstGeom prst="rect">
            <a:avLst/>
          </a:prstGeom>
        </p:spPr>
      </p:pic>
    </p:spTree>
    <p:extLst>
      <p:ext uri="{BB962C8B-B14F-4D97-AF65-F5344CB8AC3E}">
        <p14:creationId xmlns:p14="http://schemas.microsoft.com/office/powerpoint/2010/main" val="373087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660" y="152400"/>
            <a:ext cx="7772400" cy="1143000"/>
          </a:xfrm>
        </p:spPr>
        <p:txBody>
          <a:bodyPr/>
          <a:lstStyle/>
          <a:p>
            <a:r>
              <a:rPr lang="en-US" dirty="0" smtClean="0"/>
              <a:t>More on magnets</a:t>
            </a:r>
            <a:endParaRPr lang="en-US" dirty="0"/>
          </a:p>
        </p:txBody>
      </p:sp>
      <p:sp>
        <p:nvSpPr>
          <p:cNvPr id="3" name="Content Placeholder 2"/>
          <p:cNvSpPr>
            <a:spLocks noGrp="1"/>
          </p:cNvSpPr>
          <p:nvPr>
            <p:ph idx="1"/>
          </p:nvPr>
        </p:nvSpPr>
        <p:spPr>
          <a:xfrm>
            <a:off x="304800" y="1295400"/>
            <a:ext cx="7772400" cy="4114800"/>
          </a:xfrm>
        </p:spPr>
        <p:txBody>
          <a:bodyPr/>
          <a:lstStyle/>
          <a:p>
            <a:r>
              <a:rPr lang="en-US" sz="3200" dirty="0"/>
              <a:t>If you break a magnet in half, each new piece will have a north and south </a:t>
            </a:r>
            <a:r>
              <a:rPr lang="en-US" sz="3200" dirty="0" smtClean="0"/>
              <a:t>pole</a:t>
            </a:r>
          </a:p>
          <a:p>
            <a:endParaRPr lang="en-US" sz="3200" dirty="0" smtClean="0"/>
          </a:p>
          <a:p>
            <a:endParaRPr lang="en-US" sz="3200" dirty="0"/>
          </a:p>
          <a:p>
            <a:r>
              <a:rPr lang="en-US" sz="3200" dirty="0"/>
              <a:t>The earth is a big magnet, the magnetic north pole is located at the geographic south pole.</a:t>
            </a:r>
          </a:p>
          <a:p>
            <a:endParaRPr lang="en-US" sz="3600" dirty="0"/>
          </a:p>
        </p:txBody>
      </p:sp>
      <p:pic>
        <p:nvPicPr>
          <p:cNvPr id="4" name="Picture 2" descr="Image result for magnet north and s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86000"/>
            <a:ext cx="3552825" cy="12858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magnet north and s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7" y="4628649"/>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7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381000"/>
            <a:ext cx="8534400" cy="838200"/>
          </a:xfrm>
        </p:spPr>
        <p:txBody>
          <a:bodyPr/>
          <a:lstStyle/>
          <a:p>
            <a:r>
              <a:rPr lang="en-US" altLang="en-US" sz="5400" u="sng" dirty="0" smtClean="0">
                <a:latin typeface="Eras Bold ITC" panose="020B0907030504020204" pitchFamily="34" charset="0"/>
              </a:rPr>
              <a:t>Intro to Electromagnetism</a:t>
            </a:r>
          </a:p>
        </p:txBody>
      </p:sp>
      <p:sp>
        <p:nvSpPr>
          <p:cNvPr id="24579" name="Rectangle 3"/>
          <p:cNvSpPr>
            <a:spLocks noGrp="1" noChangeArrowheads="1"/>
          </p:cNvSpPr>
          <p:nvPr>
            <p:ph idx="1"/>
          </p:nvPr>
        </p:nvSpPr>
        <p:spPr>
          <a:xfrm>
            <a:off x="152400" y="1676400"/>
            <a:ext cx="8229600" cy="4876800"/>
          </a:xfrm>
        </p:spPr>
        <p:txBody>
          <a:bodyPr/>
          <a:lstStyle/>
          <a:p>
            <a:pPr>
              <a:buFont typeface="Wingdings" panose="05000000000000000000" pitchFamily="2" charset="2"/>
              <a:buChar char="Ø"/>
            </a:pPr>
            <a:r>
              <a:rPr lang="en-US" altLang="en-US" sz="4000" dirty="0" smtClean="0">
                <a:latin typeface="Eras Demi ITC" panose="020B0805030504020804" pitchFamily="34" charset="0"/>
              </a:rPr>
              <a:t>What is electric current?</a:t>
            </a:r>
          </a:p>
          <a:p>
            <a:pPr lvl="1">
              <a:buSzPct val="100000"/>
              <a:buFont typeface="Wingdings" panose="05000000000000000000" pitchFamily="2" charset="2"/>
              <a:buChar char="Ø"/>
            </a:pPr>
            <a:r>
              <a:rPr lang="en-US" altLang="en-US" sz="3600" dirty="0" smtClean="0">
                <a:latin typeface="Eras Demi ITC" panose="020B0805030504020804" pitchFamily="34" charset="0"/>
              </a:rPr>
              <a:t> </a:t>
            </a:r>
            <a:r>
              <a:rPr lang="en-US" altLang="en-US" sz="3600" u="sng" dirty="0" smtClean="0">
                <a:latin typeface="Eras Demi ITC" panose="020B0805030504020804" pitchFamily="34" charset="0"/>
              </a:rPr>
              <a:t>Flowing electrons</a:t>
            </a:r>
          </a:p>
          <a:p>
            <a:pPr>
              <a:buFont typeface="Wingdings" panose="05000000000000000000" pitchFamily="2" charset="2"/>
              <a:buChar char="Ø"/>
            </a:pPr>
            <a:r>
              <a:rPr lang="en-US" altLang="en-US" sz="4000" dirty="0" smtClean="0">
                <a:latin typeface="Eras Demi ITC" panose="020B0805030504020804" pitchFamily="34" charset="0"/>
              </a:rPr>
              <a:t>What does an electric 	current cause?</a:t>
            </a:r>
          </a:p>
          <a:p>
            <a:pPr lvl="1">
              <a:buSzPct val="100000"/>
              <a:buFont typeface="Wingdings" panose="05000000000000000000" pitchFamily="2" charset="2"/>
              <a:buChar char="Ø"/>
            </a:pPr>
            <a:r>
              <a:rPr lang="en-US" altLang="en-US" sz="3600" dirty="0" smtClean="0">
                <a:latin typeface="Eras Demi ITC" panose="020B0805030504020804" pitchFamily="34" charset="0"/>
              </a:rPr>
              <a:t> </a:t>
            </a:r>
            <a:r>
              <a:rPr lang="en-US" altLang="en-US" sz="3600" u="sng" dirty="0" smtClean="0">
                <a:latin typeface="Eras Demi ITC" panose="020B0805030504020804" pitchFamily="34" charset="0"/>
              </a:rPr>
              <a:t>A magnetic field</a:t>
            </a:r>
          </a:p>
          <a:p>
            <a:pPr lvl="1">
              <a:buSzPct val="100000"/>
              <a:buFont typeface="Wingdings" panose="05000000000000000000" pitchFamily="2" charset="2"/>
              <a:buChar char="Ø"/>
            </a:pPr>
            <a:r>
              <a:rPr lang="en-US" altLang="en-US" sz="3600" dirty="0">
                <a:latin typeface="Eras Demi ITC" panose="020B0805030504020804" pitchFamily="34" charset="0"/>
              </a:rPr>
              <a:t>The direction of the magnetic field is at a 90º angle to the direction of the electrical charge.</a:t>
            </a:r>
          </a:p>
          <a:p>
            <a:pPr lvl="1">
              <a:buSzPct val="100000"/>
              <a:buFont typeface="Wingdings" panose="05000000000000000000" pitchFamily="2" charset="2"/>
              <a:buChar char="Ø"/>
            </a:pPr>
            <a:endParaRPr lang="en-US" altLang="en-US" sz="3600" u="sng" dirty="0" smtClean="0">
              <a:latin typeface="Eras Demi ITC" panose="020B0805030504020804" pitchFamily="34" charset="0"/>
            </a:endParaRPr>
          </a:p>
        </p:txBody>
      </p:sp>
      <p:grpSp>
        <p:nvGrpSpPr>
          <p:cNvPr id="4" name="Group 8"/>
          <p:cNvGrpSpPr>
            <a:grpSpLocks/>
          </p:cNvGrpSpPr>
          <p:nvPr/>
        </p:nvGrpSpPr>
        <p:grpSpPr bwMode="auto">
          <a:xfrm rot="5400000">
            <a:off x="5295900" y="3314700"/>
            <a:ext cx="6477000" cy="304800"/>
            <a:chOff x="720" y="3120"/>
            <a:chExt cx="4080" cy="192"/>
          </a:xfrm>
        </p:grpSpPr>
        <p:sp>
          <p:nvSpPr>
            <p:cNvPr id="5" name="Line 4"/>
            <p:cNvSpPr>
              <a:spLocks noChangeShapeType="1"/>
            </p:cNvSpPr>
            <p:nvPr/>
          </p:nvSpPr>
          <p:spPr bwMode="auto">
            <a:xfrm>
              <a:off x="720" y="3216"/>
              <a:ext cx="3792" cy="0"/>
            </a:xfrm>
            <a:prstGeom prst="line">
              <a:avLst/>
            </a:prstGeom>
            <a:noFill/>
            <a:ln w="57150">
              <a:solidFill>
                <a:schemeClr val="tx1"/>
              </a:solidFill>
              <a:round/>
              <a:headEnd/>
              <a:tailEnd type="triangle" w="med" len="med"/>
            </a:ln>
            <a:effectLst/>
          </p:spPr>
          <p:txBody>
            <a:bodyPr/>
            <a:lstStyle/>
            <a:p>
              <a:pPr algn="l" eaLnBrk="1" fontAlgn="auto" hangingPunct="1">
                <a:spcBef>
                  <a:spcPts val="0"/>
                </a:spcBef>
                <a:spcAft>
                  <a:spcPts val="0"/>
                </a:spcAft>
              </a:pPr>
              <a:endParaRPr lang="en-US" sz="1800">
                <a:solidFill>
                  <a:prstClr val="black"/>
                </a:solidFill>
                <a:latin typeface="Calibri"/>
              </a:endParaRPr>
            </a:p>
          </p:txBody>
        </p:sp>
        <p:sp>
          <p:nvSpPr>
            <p:cNvPr id="6" name="Oval 5"/>
            <p:cNvSpPr>
              <a:spLocks noChangeArrowheads="1"/>
            </p:cNvSpPr>
            <p:nvPr/>
          </p:nvSpPr>
          <p:spPr bwMode="auto">
            <a:xfrm>
              <a:off x="4560" y="3120"/>
              <a:ext cx="240" cy="192"/>
            </a:xfrm>
            <a:prstGeom prst="ellipse">
              <a:avLst/>
            </a:prstGeom>
            <a:solidFill>
              <a:schemeClr val="accent1"/>
            </a:solidFill>
            <a:ln w="9525">
              <a:solidFill>
                <a:schemeClr val="tx1"/>
              </a:solidFill>
              <a:round/>
              <a:headEnd/>
              <a:tailEnd/>
            </a:ln>
            <a:effectLst/>
          </p:spPr>
          <p:txBody>
            <a:bodyPr wrap="none" anchor="ctr"/>
            <a:lstStyle/>
            <a:p>
              <a:pPr eaLnBrk="1" fontAlgn="auto" hangingPunct="1">
                <a:spcBef>
                  <a:spcPts val="0"/>
                </a:spcBef>
                <a:spcAft>
                  <a:spcPts val="0"/>
                </a:spcAft>
              </a:pPr>
              <a:r>
                <a:rPr lang="en-US" sz="1800">
                  <a:solidFill>
                    <a:prstClr val="black"/>
                  </a:solidFill>
                  <a:latin typeface="Calibri"/>
                </a:rPr>
                <a:t>+</a:t>
              </a:r>
            </a:p>
          </p:txBody>
        </p:sp>
      </p:grpSp>
      <p:grpSp>
        <p:nvGrpSpPr>
          <p:cNvPr id="7" name="Group 9"/>
          <p:cNvGrpSpPr>
            <a:grpSpLocks/>
          </p:cNvGrpSpPr>
          <p:nvPr/>
        </p:nvGrpSpPr>
        <p:grpSpPr bwMode="auto">
          <a:xfrm rot="5400000">
            <a:off x="8054181" y="2651922"/>
            <a:ext cx="655638" cy="1371600"/>
            <a:chOff x="2592" y="2904"/>
            <a:chExt cx="413" cy="864"/>
          </a:xfrm>
        </p:grpSpPr>
        <p:sp>
          <p:nvSpPr>
            <p:cNvPr id="8" name="Line 6"/>
            <p:cNvSpPr>
              <a:spLocks noChangeShapeType="1"/>
            </p:cNvSpPr>
            <p:nvPr/>
          </p:nvSpPr>
          <p:spPr bwMode="auto">
            <a:xfrm>
              <a:off x="2592" y="2928"/>
              <a:ext cx="0" cy="720"/>
            </a:xfrm>
            <a:prstGeom prst="line">
              <a:avLst/>
            </a:prstGeom>
            <a:noFill/>
            <a:ln w="9525">
              <a:solidFill>
                <a:schemeClr val="tx1"/>
              </a:solidFill>
              <a:round/>
              <a:headEnd type="triangle" w="med" len="med"/>
              <a:tailEnd type="triangle" w="med" len="med"/>
            </a:ln>
            <a:effectLst/>
          </p:spPr>
          <p:txBody>
            <a:bodyPr/>
            <a:lstStyle/>
            <a:p>
              <a:pPr algn="l" eaLnBrk="1" fontAlgn="auto" hangingPunct="1">
                <a:spcBef>
                  <a:spcPts val="0"/>
                </a:spcBef>
                <a:spcAft>
                  <a:spcPts val="0"/>
                </a:spcAft>
              </a:pPr>
              <a:endParaRPr lang="en-US" sz="1800">
                <a:solidFill>
                  <a:prstClr val="black"/>
                </a:solidFill>
                <a:latin typeface="Calibri"/>
              </a:endParaRPr>
            </a:p>
          </p:txBody>
        </p:sp>
        <p:sp>
          <p:nvSpPr>
            <p:cNvPr id="9" name="Text Box 7"/>
            <p:cNvSpPr txBox="1">
              <a:spLocks noChangeArrowheads="1"/>
            </p:cNvSpPr>
            <p:nvPr/>
          </p:nvSpPr>
          <p:spPr bwMode="auto">
            <a:xfrm rot="16200000">
              <a:off x="2391" y="3153"/>
              <a:ext cx="864" cy="365"/>
            </a:xfrm>
            <a:prstGeom prst="rect">
              <a:avLst/>
            </a:prstGeom>
            <a:noFill/>
            <a:ln w="9525">
              <a:noFill/>
              <a:miter lim="800000"/>
              <a:headEnd/>
              <a:tailEnd/>
            </a:ln>
            <a:effectLst/>
          </p:spPr>
          <p:txBody>
            <a:bodyPr>
              <a:spAutoFit/>
            </a:bodyPr>
            <a:lstStyle/>
            <a:p>
              <a:pPr algn="l" eaLnBrk="1" fontAlgn="auto" hangingPunct="1">
                <a:spcBef>
                  <a:spcPct val="50000"/>
                </a:spcBef>
                <a:spcAft>
                  <a:spcPts val="0"/>
                </a:spcAft>
              </a:pPr>
              <a:r>
                <a:rPr lang="en-US" sz="1800">
                  <a:solidFill>
                    <a:prstClr val="black"/>
                  </a:solidFill>
                  <a:latin typeface="Calibri"/>
                </a:rPr>
                <a:t>B field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ight hand 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427168"/>
            <a:ext cx="6743700" cy="52365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143000"/>
          </a:xfrm>
        </p:spPr>
        <p:txBody>
          <a:bodyPr/>
          <a:lstStyle/>
          <a:p>
            <a:r>
              <a:rPr lang="en-US" altLang="en-US" sz="4400" dirty="0">
                <a:latin typeface="Eras Bold ITC" panose="020B0907030504020204" pitchFamily="34" charset="0"/>
              </a:rPr>
              <a:t>Right Hand Rule (RHR)</a:t>
            </a:r>
            <a:endParaRPr lang="en-US" sz="4400" dirty="0"/>
          </a:p>
        </p:txBody>
      </p:sp>
      <p:sp>
        <p:nvSpPr>
          <p:cNvPr id="3" name="TextBox 2"/>
          <p:cNvSpPr txBox="1"/>
          <p:nvPr/>
        </p:nvSpPr>
        <p:spPr>
          <a:xfrm>
            <a:off x="1181100" y="3048000"/>
            <a:ext cx="2508926" cy="1569660"/>
          </a:xfrm>
          <a:prstGeom prst="rect">
            <a:avLst/>
          </a:prstGeom>
          <a:solidFill>
            <a:schemeClr val="bg1"/>
          </a:solidFill>
          <a:ln>
            <a:noFill/>
          </a:ln>
        </p:spPr>
        <p:txBody>
          <a:bodyPr wrap="square" rtlCol="0">
            <a:spAutoFit/>
          </a:bodyPr>
          <a:lstStyle/>
          <a:p>
            <a:pPr algn="l"/>
            <a:r>
              <a:rPr lang="en-US" sz="2400" dirty="0" smtClean="0"/>
              <a:t>The curved </a:t>
            </a:r>
            <a:r>
              <a:rPr lang="en-US" sz="2400" u="sng" dirty="0" smtClean="0"/>
              <a:t>fingers</a:t>
            </a:r>
            <a:r>
              <a:rPr lang="en-US" sz="2400" dirty="0" smtClean="0"/>
              <a:t> give the direction of the magnetic field</a:t>
            </a:r>
            <a:endParaRPr lang="en-US" sz="2400" dirty="0"/>
          </a:p>
        </p:txBody>
      </p:sp>
      <p:sp>
        <p:nvSpPr>
          <p:cNvPr id="7" name="TextBox 6"/>
          <p:cNvSpPr txBox="1"/>
          <p:nvPr/>
        </p:nvSpPr>
        <p:spPr>
          <a:xfrm>
            <a:off x="5156200" y="1600200"/>
            <a:ext cx="2508926" cy="1569660"/>
          </a:xfrm>
          <a:prstGeom prst="rect">
            <a:avLst/>
          </a:prstGeom>
          <a:solidFill>
            <a:schemeClr val="bg1"/>
          </a:solidFill>
          <a:ln>
            <a:noFill/>
          </a:ln>
        </p:spPr>
        <p:txBody>
          <a:bodyPr wrap="square" rtlCol="0">
            <a:spAutoFit/>
          </a:bodyPr>
          <a:lstStyle/>
          <a:p>
            <a:pPr algn="l"/>
            <a:r>
              <a:rPr lang="en-US" sz="2400" dirty="0" smtClean="0"/>
              <a:t>The </a:t>
            </a:r>
            <a:r>
              <a:rPr lang="en-US" sz="2400" u="sng" dirty="0" smtClean="0"/>
              <a:t>thumb</a:t>
            </a:r>
            <a:r>
              <a:rPr lang="en-US" sz="2400" dirty="0" smtClean="0"/>
              <a:t> points in the direction of the current</a:t>
            </a:r>
            <a:endParaRPr lang="en-US" sz="2400" dirty="0"/>
          </a:p>
        </p:txBody>
      </p:sp>
      <p:sp>
        <p:nvSpPr>
          <p:cNvPr id="4" name="Rectangle 3"/>
          <p:cNvSpPr/>
          <p:nvPr/>
        </p:nvSpPr>
        <p:spPr>
          <a:xfrm>
            <a:off x="419100" y="6705600"/>
            <a:ext cx="8305800" cy="215444"/>
          </a:xfrm>
          <a:prstGeom prst="rect">
            <a:avLst/>
          </a:prstGeom>
        </p:spPr>
        <p:txBody>
          <a:bodyPr wrap="square">
            <a:spAutoFit/>
          </a:bodyPr>
          <a:lstStyle/>
          <a:p>
            <a:r>
              <a:rPr lang="en-US" sz="800" dirty="0"/>
              <a:t>http://bp0.blogger.com/_PyvjcvYfRLk/SFnpDI55a4I/AAAAAAAAAEQ/hiFS_Z2Nwk0/s1600/Right-Hand-Grip-Rules.png</a:t>
            </a:r>
          </a:p>
        </p:txBody>
      </p:sp>
      <p:sp>
        <p:nvSpPr>
          <p:cNvPr id="2" name="Rectangle 1"/>
          <p:cNvSpPr/>
          <p:nvPr/>
        </p:nvSpPr>
        <p:spPr>
          <a:xfrm>
            <a:off x="5901987" y="3962400"/>
            <a:ext cx="3216613" cy="1643527"/>
          </a:xfrm>
          <a:prstGeom prst="rect">
            <a:avLst/>
          </a:prstGeom>
        </p:spPr>
        <p:txBody>
          <a:bodyPr wrap="square">
            <a:spAutoFit/>
          </a:bodyPr>
          <a:lstStyle/>
          <a:p>
            <a:pPr algn="l">
              <a:lnSpc>
                <a:spcPct val="90000"/>
              </a:lnSpc>
            </a:pPr>
            <a:r>
              <a:rPr lang="en-US" sz="2800" dirty="0">
                <a:latin typeface="Eras Demi ITC" panose="020B0805030504020804" pitchFamily="34" charset="0"/>
              </a:rPr>
              <a:t>What shape does the magnetic field trace out around the wire?</a:t>
            </a:r>
          </a:p>
        </p:txBody>
      </p:sp>
    </p:spTree>
    <p:extLst>
      <p:ext uri="{BB962C8B-B14F-4D97-AF65-F5344CB8AC3E}">
        <p14:creationId xmlns:p14="http://schemas.microsoft.com/office/powerpoint/2010/main" val="387777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altLang="en-US" sz="4400" dirty="0">
                <a:latin typeface="Eras Bold ITC" panose="020B0907030504020204" pitchFamily="34" charset="0"/>
              </a:rPr>
              <a:t>Right Hand Rule (RHR)</a:t>
            </a:r>
            <a:endParaRPr lang="en-US" sz="4400" dirty="0"/>
          </a:p>
        </p:txBody>
      </p:sp>
      <p:sp>
        <p:nvSpPr>
          <p:cNvPr id="9" name="Rectangle 3"/>
          <p:cNvSpPr txBox="1">
            <a:spLocks noChangeArrowheads="1"/>
          </p:cNvSpPr>
          <p:nvPr/>
        </p:nvSpPr>
        <p:spPr>
          <a:xfrm>
            <a:off x="381000" y="1524000"/>
            <a:ext cx="8229600" cy="4876800"/>
          </a:xfrm>
          <a:prstGeom prst="rect">
            <a:avLst/>
          </a:prstGeom>
        </p:spPr>
        <p:txBody>
          <a:bodyPr/>
          <a:lstStyle>
            <a:lvl1pPr marL="342900" indent="-342900" algn="l" rtl="0" eaLnBrk="1" fontAlgn="base" hangingPunct="1">
              <a:spcBef>
                <a:spcPct val="20000"/>
              </a:spcBef>
              <a:spcAft>
                <a:spcPct val="0"/>
              </a:spcAft>
              <a:buChar char="•"/>
              <a:defRPr sz="4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4800">
                <a:solidFill>
                  <a:schemeClr val="tx1"/>
                </a:solidFill>
                <a:latin typeface="+mn-lt"/>
              </a:defRPr>
            </a:lvl2pPr>
            <a:lvl3pPr marL="1143000" indent="-228600" algn="l" rtl="0" eaLnBrk="1" fontAlgn="base" hangingPunct="1">
              <a:spcBef>
                <a:spcPct val="20000"/>
              </a:spcBef>
              <a:spcAft>
                <a:spcPct val="0"/>
              </a:spcAft>
              <a:buChar char="•"/>
              <a:defRPr sz="4800">
                <a:solidFill>
                  <a:schemeClr val="tx1"/>
                </a:solidFill>
                <a:latin typeface="+mn-lt"/>
              </a:defRPr>
            </a:lvl3pPr>
            <a:lvl4pPr marL="1600200" indent="-228600" algn="l" rtl="0" eaLnBrk="1" fontAlgn="base" hangingPunct="1">
              <a:spcBef>
                <a:spcPct val="20000"/>
              </a:spcBef>
              <a:spcAft>
                <a:spcPct val="0"/>
              </a:spcAft>
              <a:buChar char="–"/>
              <a:defRPr sz="4800">
                <a:solidFill>
                  <a:schemeClr val="tx1"/>
                </a:solidFill>
                <a:latin typeface="+mn-lt"/>
              </a:defRPr>
            </a:lvl4pPr>
            <a:lvl5pPr marL="2057400" indent="-228600" algn="l" rtl="0" eaLnBrk="1" fontAlgn="base" hangingPunct="1">
              <a:spcBef>
                <a:spcPct val="20000"/>
              </a:spcBef>
              <a:spcAft>
                <a:spcPct val="0"/>
              </a:spcAft>
              <a:buChar char="»"/>
              <a:defRPr sz="4800">
                <a:solidFill>
                  <a:schemeClr val="tx1"/>
                </a:solidFill>
                <a:latin typeface="+mn-lt"/>
              </a:defRPr>
            </a:lvl5pPr>
            <a:lvl6pPr marL="2514600" indent="-228600" algn="l" rtl="0" eaLnBrk="1" fontAlgn="base" hangingPunct="1">
              <a:spcBef>
                <a:spcPct val="20000"/>
              </a:spcBef>
              <a:spcAft>
                <a:spcPct val="0"/>
              </a:spcAft>
              <a:buChar char="»"/>
              <a:defRPr sz="4800">
                <a:solidFill>
                  <a:schemeClr val="tx1"/>
                </a:solidFill>
                <a:latin typeface="+mn-lt"/>
              </a:defRPr>
            </a:lvl6pPr>
            <a:lvl7pPr marL="2971800" indent="-228600" algn="l" rtl="0" eaLnBrk="1" fontAlgn="base" hangingPunct="1">
              <a:spcBef>
                <a:spcPct val="20000"/>
              </a:spcBef>
              <a:spcAft>
                <a:spcPct val="0"/>
              </a:spcAft>
              <a:buChar char="»"/>
              <a:defRPr sz="4800">
                <a:solidFill>
                  <a:schemeClr val="tx1"/>
                </a:solidFill>
                <a:latin typeface="+mn-lt"/>
              </a:defRPr>
            </a:lvl7pPr>
            <a:lvl8pPr marL="3429000" indent="-228600" algn="l" rtl="0" eaLnBrk="1" fontAlgn="base" hangingPunct="1">
              <a:spcBef>
                <a:spcPct val="20000"/>
              </a:spcBef>
              <a:spcAft>
                <a:spcPct val="0"/>
              </a:spcAft>
              <a:buChar char="»"/>
              <a:defRPr sz="4800">
                <a:solidFill>
                  <a:schemeClr val="tx1"/>
                </a:solidFill>
                <a:latin typeface="+mn-lt"/>
              </a:defRPr>
            </a:lvl8pPr>
            <a:lvl9pPr marL="3886200" indent="-228600" algn="l" rtl="0" eaLnBrk="1" fontAlgn="base" hangingPunct="1">
              <a:spcBef>
                <a:spcPct val="20000"/>
              </a:spcBef>
              <a:spcAft>
                <a:spcPct val="0"/>
              </a:spcAft>
              <a:buChar char="»"/>
              <a:defRPr sz="4800">
                <a:solidFill>
                  <a:schemeClr val="tx1"/>
                </a:solidFill>
                <a:latin typeface="+mn-lt"/>
              </a:defRPr>
            </a:lvl9pPr>
          </a:lstStyle>
          <a:p>
            <a:pPr>
              <a:buFont typeface="Wingdings" panose="05000000000000000000" pitchFamily="2" charset="2"/>
              <a:buChar char="Ø"/>
            </a:pPr>
            <a:endParaRPr lang="en-US" altLang="en-US" sz="3600" kern="0" dirty="0" smtClean="0">
              <a:latin typeface="Eras Demi ITC" panose="020B0805030504020804" pitchFamily="34" charset="0"/>
            </a:endParaRPr>
          </a:p>
          <a:p>
            <a:pPr lvl="1">
              <a:buSzPct val="100000"/>
              <a:buFont typeface="Wingdings" panose="05000000000000000000" pitchFamily="2" charset="2"/>
              <a:buChar char="Ø"/>
            </a:pPr>
            <a:endParaRPr lang="en-US" altLang="en-US" sz="3600" u="sng" kern="0" dirty="0" smtClean="0">
              <a:latin typeface="Eras Demi ITC" panose="020B0805030504020804" pitchFamily="34" charset="0"/>
            </a:endParaRPr>
          </a:p>
        </p:txBody>
      </p:sp>
      <p:sp>
        <p:nvSpPr>
          <p:cNvPr id="10" name="Rectangle 3"/>
          <p:cNvSpPr txBox="1">
            <a:spLocks noChangeArrowheads="1"/>
          </p:cNvSpPr>
          <p:nvPr/>
        </p:nvSpPr>
        <p:spPr>
          <a:xfrm>
            <a:off x="152400" y="1371600"/>
            <a:ext cx="8991600" cy="2819400"/>
          </a:xfrm>
          <a:prstGeom prst="rect">
            <a:avLst/>
          </a:prstGeom>
        </p:spPr>
        <p:txBody>
          <a:bodyPr/>
          <a:lstStyle>
            <a:lvl1pPr marL="342900" indent="-342900" algn="l" rtl="0" eaLnBrk="1" fontAlgn="base" hangingPunct="1">
              <a:spcBef>
                <a:spcPct val="20000"/>
              </a:spcBef>
              <a:spcAft>
                <a:spcPct val="0"/>
              </a:spcAft>
              <a:buChar char="•"/>
              <a:defRPr sz="4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4800">
                <a:solidFill>
                  <a:schemeClr val="tx1"/>
                </a:solidFill>
                <a:latin typeface="+mn-lt"/>
              </a:defRPr>
            </a:lvl2pPr>
            <a:lvl3pPr marL="1143000" indent="-228600" algn="l" rtl="0" eaLnBrk="1" fontAlgn="base" hangingPunct="1">
              <a:spcBef>
                <a:spcPct val="20000"/>
              </a:spcBef>
              <a:spcAft>
                <a:spcPct val="0"/>
              </a:spcAft>
              <a:buChar char="•"/>
              <a:defRPr sz="4800">
                <a:solidFill>
                  <a:schemeClr val="tx1"/>
                </a:solidFill>
                <a:latin typeface="+mn-lt"/>
              </a:defRPr>
            </a:lvl3pPr>
            <a:lvl4pPr marL="1600200" indent="-228600" algn="l" rtl="0" eaLnBrk="1" fontAlgn="base" hangingPunct="1">
              <a:spcBef>
                <a:spcPct val="20000"/>
              </a:spcBef>
              <a:spcAft>
                <a:spcPct val="0"/>
              </a:spcAft>
              <a:buChar char="–"/>
              <a:defRPr sz="4800">
                <a:solidFill>
                  <a:schemeClr val="tx1"/>
                </a:solidFill>
                <a:latin typeface="+mn-lt"/>
              </a:defRPr>
            </a:lvl4pPr>
            <a:lvl5pPr marL="2057400" indent="-228600" algn="l" rtl="0" eaLnBrk="1" fontAlgn="base" hangingPunct="1">
              <a:spcBef>
                <a:spcPct val="20000"/>
              </a:spcBef>
              <a:spcAft>
                <a:spcPct val="0"/>
              </a:spcAft>
              <a:buChar char="»"/>
              <a:defRPr sz="4800">
                <a:solidFill>
                  <a:schemeClr val="tx1"/>
                </a:solidFill>
                <a:latin typeface="+mn-lt"/>
              </a:defRPr>
            </a:lvl5pPr>
            <a:lvl6pPr marL="2514600" indent="-228600" algn="l" rtl="0" eaLnBrk="1" fontAlgn="base" hangingPunct="1">
              <a:spcBef>
                <a:spcPct val="20000"/>
              </a:spcBef>
              <a:spcAft>
                <a:spcPct val="0"/>
              </a:spcAft>
              <a:buChar char="»"/>
              <a:defRPr sz="4800">
                <a:solidFill>
                  <a:schemeClr val="tx1"/>
                </a:solidFill>
                <a:latin typeface="+mn-lt"/>
              </a:defRPr>
            </a:lvl6pPr>
            <a:lvl7pPr marL="2971800" indent="-228600" algn="l" rtl="0" eaLnBrk="1" fontAlgn="base" hangingPunct="1">
              <a:spcBef>
                <a:spcPct val="20000"/>
              </a:spcBef>
              <a:spcAft>
                <a:spcPct val="0"/>
              </a:spcAft>
              <a:buChar char="»"/>
              <a:defRPr sz="4800">
                <a:solidFill>
                  <a:schemeClr val="tx1"/>
                </a:solidFill>
                <a:latin typeface="+mn-lt"/>
              </a:defRPr>
            </a:lvl7pPr>
            <a:lvl8pPr marL="3429000" indent="-228600" algn="l" rtl="0" eaLnBrk="1" fontAlgn="base" hangingPunct="1">
              <a:spcBef>
                <a:spcPct val="20000"/>
              </a:spcBef>
              <a:spcAft>
                <a:spcPct val="0"/>
              </a:spcAft>
              <a:buChar char="»"/>
              <a:defRPr sz="4800">
                <a:solidFill>
                  <a:schemeClr val="tx1"/>
                </a:solidFill>
                <a:latin typeface="+mn-lt"/>
              </a:defRPr>
            </a:lvl8pPr>
            <a:lvl9pPr marL="3886200" indent="-228600" algn="l" rtl="0" eaLnBrk="1" fontAlgn="base" hangingPunct="1">
              <a:spcBef>
                <a:spcPct val="20000"/>
              </a:spcBef>
              <a:spcAft>
                <a:spcPct val="0"/>
              </a:spcAft>
              <a:buChar char="»"/>
              <a:defRPr sz="4800">
                <a:solidFill>
                  <a:schemeClr val="tx1"/>
                </a:solidFill>
                <a:latin typeface="+mn-lt"/>
              </a:defRPr>
            </a:lvl9pPr>
          </a:lstStyle>
          <a:p>
            <a:pPr>
              <a:buFont typeface="Wingdings" panose="05000000000000000000" pitchFamily="2" charset="2"/>
              <a:buChar char="Ø"/>
            </a:pPr>
            <a:r>
              <a:rPr lang="en-US" sz="3600" dirty="0" smtClean="0">
                <a:latin typeface="Eras Demi ITC" panose="020B0805030504020804" pitchFamily="34" charset="0"/>
              </a:rPr>
              <a:t>In </a:t>
            </a:r>
            <a:r>
              <a:rPr lang="en-US" sz="3600" dirty="0">
                <a:latin typeface="Eras Demi ITC" panose="020B0805030504020804" pitchFamily="34" charset="0"/>
              </a:rPr>
              <a:t>order to display the magnetic field more easily, </a:t>
            </a:r>
            <a:r>
              <a:rPr lang="en-US" sz="3600" dirty="0" smtClean="0">
                <a:latin typeface="Eras Demi ITC" panose="020B0805030504020804" pitchFamily="34" charset="0"/>
              </a:rPr>
              <a:t>some texts use a </a:t>
            </a:r>
            <a:r>
              <a:rPr lang="en-US" sz="3600" dirty="0">
                <a:latin typeface="Eras Demi ITC" panose="020B0805030504020804" pitchFamily="34" charset="0"/>
              </a:rPr>
              <a:t>symbolic display similar to an arrow. </a:t>
            </a:r>
            <a:endParaRPr lang="en-US" sz="3600" dirty="0" smtClean="0">
              <a:latin typeface="Eras Demi ITC" panose="020B0805030504020804" pitchFamily="34" charset="0"/>
            </a:endParaRPr>
          </a:p>
          <a:p>
            <a:pPr>
              <a:buFont typeface="Wingdings" panose="05000000000000000000" pitchFamily="2" charset="2"/>
              <a:buChar char="Ø"/>
            </a:pPr>
            <a:r>
              <a:rPr lang="en-US" sz="3600" dirty="0" smtClean="0">
                <a:latin typeface="Eras Demi ITC" panose="020B0805030504020804" pitchFamily="34" charset="0"/>
              </a:rPr>
              <a:t>X </a:t>
            </a:r>
            <a:r>
              <a:rPr lang="en-US" sz="3600" dirty="0">
                <a:latin typeface="Eras Demi ITC" panose="020B0805030504020804" pitchFamily="34" charset="0"/>
              </a:rPr>
              <a:t>means into the page and </a:t>
            </a:r>
            <a:r>
              <a:rPr lang="en-US" sz="3600" b="1" dirty="0">
                <a:latin typeface="Eras Demi ITC" panose="020B0805030504020804" pitchFamily="34" charset="0"/>
                <a:cs typeface="Arial" charset="0"/>
              </a:rPr>
              <a:t>· </a:t>
            </a:r>
            <a:r>
              <a:rPr lang="en-US" sz="3600" dirty="0">
                <a:latin typeface="Eras Demi ITC" panose="020B0805030504020804" pitchFamily="34" charset="0"/>
                <a:cs typeface="Arial" charset="0"/>
              </a:rPr>
              <a:t>means out of the </a:t>
            </a:r>
            <a:r>
              <a:rPr lang="en-US" sz="3600" dirty="0" smtClean="0">
                <a:latin typeface="Eras Demi ITC" panose="020B0805030504020804" pitchFamily="34" charset="0"/>
                <a:cs typeface="Arial" charset="0"/>
              </a:rPr>
              <a:t>page.</a:t>
            </a:r>
            <a:endParaRPr lang="en-US" sz="3600" b="1" dirty="0">
              <a:latin typeface="Eras Demi ITC" panose="020B0805030504020804" pitchFamily="34" charset="0"/>
              <a:cs typeface="Arial" charset="0"/>
            </a:endParaRPr>
          </a:p>
          <a:p>
            <a:pPr>
              <a:buFont typeface="Wingdings" panose="05000000000000000000" pitchFamily="2" charset="2"/>
              <a:buChar char="Ø"/>
            </a:pPr>
            <a:endParaRPr lang="en-US" altLang="en-US" sz="3600" u="sng" kern="0" dirty="0" smtClean="0">
              <a:latin typeface="Eras Demi ITC" panose="020B0805030504020804" pitchFamily="34" charset="0"/>
            </a:endParaRPr>
          </a:p>
        </p:txBody>
      </p:sp>
      <p:sp>
        <p:nvSpPr>
          <p:cNvPr id="16" name="Rectangle 12"/>
          <p:cNvSpPr>
            <a:spLocks noChangeArrowheads="1"/>
          </p:cNvSpPr>
          <p:nvPr/>
        </p:nvSpPr>
        <p:spPr bwMode="auto">
          <a:xfrm>
            <a:off x="2362200" y="4419600"/>
            <a:ext cx="4419600" cy="2286000"/>
          </a:xfrm>
          <a:prstGeom prst="rect">
            <a:avLst/>
          </a:prstGeom>
          <a:solidFill>
            <a:srgbClr val="4F81BD"/>
          </a:solidFill>
          <a:ln w="9525">
            <a:solidFill>
              <a:sysClr val="windowText" lastClr="000000"/>
            </a:solidFill>
            <a:miter lim="800000"/>
            <a:headEnd/>
            <a:tailEnd/>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7" name="Line 7"/>
          <p:cNvSpPr>
            <a:spLocks noChangeShapeType="1"/>
          </p:cNvSpPr>
          <p:nvPr/>
        </p:nvSpPr>
        <p:spPr bwMode="auto">
          <a:xfrm>
            <a:off x="2743200" y="5410200"/>
            <a:ext cx="3657600" cy="0"/>
          </a:xfrm>
          <a:prstGeom prst="line">
            <a:avLst/>
          </a:prstGeom>
          <a:noFill/>
          <a:ln w="257175">
            <a:solidFill>
              <a:sysClr val="windowText" lastClr="000000"/>
            </a:solidFill>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8" name="Line 8"/>
          <p:cNvSpPr>
            <a:spLocks noChangeShapeType="1"/>
          </p:cNvSpPr>
          <p:nvPr/>
        </p:nvSpPr>
        <p:spPr bwMode="auto">
          <a:xfrm>
            <a:off x="3505200" y="5410200"/>
            <a:ext cx="2133600" cy="0"/>
          </a:xfrm>
          <a:prstGeom prst="line">
            <a:avLst/>
          </a:prstGeom>
          <a:noFill/>
          <a:ln w="38100">
            <a:solidFill>
              <a:sysClr val="window" lastClr="FFFFFF"/>
            </a:solidFill>
            <a:round/>
            <a:headEnd/>
            <a:tailEnd type="triangle" w="med" len="me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9" name="Text Box 10"/>
          <p:cNvSpPr txBox="1">
            <a:spLocks noChangeArrowheads="1"/>
          </p:cNvSpPr>
          <p:nvPr/>
        </p:nvSpPr>
        <p:spPr bwMode="auto">
          <a:xfrm>
            <a:off x="2743200" y="4343400"/>
            <a:ext cx="3886200" cy="1615827"/>
          </a:xfrm>
          <a:prstGeom prst="rect">
            <a:avLst/>
          </a:prstGeom>
          <a:noFill/>
          <a:ln w="9525">
            <a:noFill/>
            <a:miter lim="800000"/>
            <a:headEnd/>
            <a:tailEnd/>
          </a:ln>
          <a:effectLst/>
        </p:spPr>
        <p:txBody>
          <a:bodyPr>
            <a:spAutoFit/>
          </a:bodyPr>
          <a:lstStyle/>
          <a:p>
            <a:pPr algn="l" eaLnBrk="1" fontAlgn="auto" hangingPunct="1">
              <a:spcBef>
                <a:spcPct val="50000"/>
              </a:spcBef>
              <a:spcAft>
                <a:spcPts val="0"/>
              </a:spcAft>
            </a:pPr>
            <a:r>
              <a:rPr lang="en-US" sz="1800" b="1" dirty="0">
                <a:solidFill>
                  <a:prstClr val="black"/>
                </a:solidFill>
                <a:latin typeface="Calibri"/>
              </a:rPr>
              <a:t>·    ·    ·    ·    ·    ·    ·    </a:t>
            </a:r>
            <a:r>
              <a:rPr lang="en-US" sz="1800" b="1" dirty="0" smtClean="0">
                <a:solidFill>
                  <a:prstClr val="black"/>
                </a:solidFill>
                <a:latin typeface="Calibri"/>
              </a:rPr>
              <a:t>·    </a:t>
            </a:r>
            <a:r>
              <a:rPr lang="en-US" sz="1800" b="1" dirty="0">
                <a:solidFill>
                  <a:prstClr val="black"/>
                </a:solidFill>
                <a:latin typeface="Calibri"/>
              </a:rPr>
              <a:t>·    ·    ·    ·    </a:t>
            </a:r>
            <a:r>
              <a:rPr lang="en-US" sz="1800" b="1" dirty="0" smtClean="0">
                <a:solidFill>
                  <a:prstClr val="black"/>
                </a:solidFill>
                <a:latin typeface="Calibri"/>
              </a:rPr>
              <a:t>·    ·    ·    ·    ·    ·    ·    ·    ·    ·    ·    ·    ·    ·    ·    ·    ·    ·    ·    ·    ·    ·    ·    ·    ·    ·    ·    ·    ·    ·    ·    ·    ·    ·    ·    ·    ·    ·    ·    ·    · </a:t>
            </a:r>
            <a:endParaRPr lang="en-US" sz="1800" b="1" dirty="0">
              <a:solidFill>
                <a:prstClr val="black"/>
              </a:solidFill>
              <a:latin typeface="Calibri"/>
            </a:endParaRPr>
          </a:p>
          <a:p>
            <a:pPr algn="l" eaLnBrk="1" fontAlgn="auto" hangingPunct="1">
              <a:spcBef>
                <a:spcPct val="50000"/>
              </a:spcBef>
              <a:spcAft>
                <a:spcPts val="0"/>
              </a:spcAft>
            </a:pPr>
            <a:endParaRPr lang="en-US" sz="1800" b="1" dirty="0">
              <a:solidFill>
                <a:prstClr val="black"/>
              </a:solidFill>
              <a:latin typeface="Calibri"/>
            </a:endParaRPr>
          </a:p>
        </p:txBody>
      </p:sp>
      <p:sp>
        <p:nvSpPr>
          <p:cNvPr id="20" name="Text Box 11"/>
          <p:cNvSpPr txBox="1">
            <a:spLocks noChangeArrowheads="1"/>
          </p:cNvSpPr>
          <p:nvPr/>
        </p:nvSpPr>
        <p:spPr bwMode="auto">
          <a:xfrm>
            <a:off x="2743200" y="5562600"/>
            <a:ext cx="3962400" cy="946150"/>
          </a:xfrm>
          <a:prstGeom prst="rect">
            <a:avLst/>
          </a:prstGeom>
          <a:noFill/>
          <a:ln w="9525">
            <a:noFill/>
            <a:miter lim="800000"/>
            <a:headEnd/>
            <a:tailEnd/>
          </a:ln>
          <a:effectLst/>
        </p:spPr>
        <p:txBody>
          <a:bodyPr>
            <a:spAutoFit/>
          </a:bodyPr>
          <a:lstStyle/>
          <a:p>
            <a:pPr algn="l" eaLnBrk="1" fontAlgn="auto" hangingPunct="1">
              <a:spcBef>
                <a:spcPct val="50000"/>
              </a:spcBef>
              <a:spcAft>
                <a:spcPts val="0"/>
              </a:spcAft>
            </a:pPr>
            <a:r>
              <a:rPr lang="en-US" sz="2800" dirty="0">
                <a:solidFill>
                  <a:prstClr val="black"/>
                </a:solidFill>
                <a:latin typeface="Calibri"/>
              </a:rPr>
              <a:t>x    </a:t>
            </a:r>
            <a:r>
              <a:rPr lang="en-US" sz="2800" dirty="0" err="1">
                <a:solidFill>
                  <a:prstClr val="black"/>
                </a:solidFill>
                <a:latin typeface="Calibri"/>
              </a:rPr>
              <a:t>x</a:t>
            </a:r>
            <a:r>
              <a:rPr lang="en-US" sz="2800" dirty="0">
                <a:solidFill>
                  <a:prstClr val="black"/>
                </a:solidFill>
                <a:latin typeface="Calibri"/>
              </a:rPr>
              <a:t>    </a:t>
            </a:r>
            <a:r>
              <a:rPr lang="en-US" sz="2800" dirty="0" err="1">
                <a:solidFill>
                  <a:prstClr val="black"/>
                </a:solidFill>
                <a:latin typeface="Calibri"/>
              </a:rPr>
              <a:t>x</a:t>
            </a:r>
            <a:r>
              <a:rPr lang="en-US" sz="2800" dirty="0">
                <a:solidFill>
                  <a:prstClr val="black"/>
                </a:solidFill>
                <a:latin typeface="Calibri"/>
              </a:rPr>
              <a:t>    </a:t>
            </a:r>
            <a:r>
              <a:rPr lang="en-US" sz="2800" dirty="0" err="1">
                <a:solidFill>
                  <a:prstClr val="black"/>
                </a:solidFill>
                <a:latin typeface="Calibri"/>
              </a:rPr>
              <a:t>x</a:t>
            </a:r>
            <a:r>
              <a:rPr lang="en-US" sz="2800" dirty="0">
                <a:solidFill>
                  <a:prstClr val="black"/>
                </a:solidFill>
                <a:latin typeface="Calibri"/>
              </a:rPr>
              <a:t>    </a:t>
            </a:r>
            <a:r>
              <a:rPr lang="en-US" sz="2800" dirty="0" err="1">
                <a:solidFill>
                  <a:prstClr val="black"/>
                </a:solidFill>
                <a:latin typeface="Calibri"/>
              </a:rPr>
              <a:t>x</a:t>
            </a:r>
            <a:r>
              <a:rPr lang="en-US" sz="2800" dirty="0">
                <a:solidFill>
                  <a:prstClr val="black"/>
                </a:solidFill>
                <a:latin typeface="Calibri"/>
              </a:rPr>
              <a:t>    </a:t>
            </a:r>
            <a:r>
              <a:rPr lang="en-US" sz="2800" dirty="0" err="1">
                <a:solidFill>
                  <a:prstClr val="black"/>
                </a:solidFill>
                <a:latin typeface="Calibri"/>
              </a:rPr>
              <a:t>x</a:t>
            </a:r>
            <a:r>
              <a:rPr lang="en-US" sz="2800" dirty="0">
                <a:solidFill>
                  <a:prstClr val="black"/>
                </a:solidFill>
                <a:latin typeface="Calibri"/>
              </a:rPr>
              <a:t>   </a:t>
            </a:r>
            <a:r>
              <a:rPr lang="en-US" sz="2800" dirty="0" smtClean="0">
                <a:solidFill>
                  <a:prstClr val="black"/>
                </a:solidFill>
                <a:latin typeface="Calibri"/>
              </a:rPr>
              <a:t> </a:t>
            </a:r>
            <a:r>
              <a:rPr lang="en-US" sz="2800" dirty="0" err="1" smtClean="0">
                <a:solidFill>
                  <a:prstClr val="black"/>
                </a:solidFill>
                <a:latin typeface="Calibri"/>
              </a:rPr>
              <a:t>x</a:t>
            </a:r>
            <a:r>
              <a:rPr lang="en-US" sz="2800" dirty="0" smtClean="0">
                <a:solidFill>
                  <a:prstClr val="black"/>
                </a:solidFill>
                <a:latin typeface="Calibri"/>
              </a:rPr>
              <a:t>    </a:t>
            </a:r>
            <a:r>
              <a:rPr lang="en-US" sz="2800" dirty="0" err="1" smtClean="0">
                <a:solidFill>
                  <a:prstClr val="black"/>
                </a:solidFill>
                <a:latin typeface="Calibri"/>
              </a:rPr>
              <a:t>x</a:t>
            </a:r>
            <a:r>
              <a:rPr lang="en-US" sz="2800" dirty="0" smtClean="0">
                <a:solidFill>
                  <a:prstClr val="black"/>
                </a:solidFill>
                <a:latin typeface="Calibri"/>
              </a:rPr>
              <a:t>    </a:t>
            </a:r>
            <a:r>
              <a:rPr lang="en-US" sz="2800" dirty="0" err="1">
                <a:solidFill>
                  <a:prstClr val="black"/>
                </a:solidFill>
                <a:latin typeface="Calibri"/>
              </a:rPr>
              <a:t>x</a:t>
            </a:r>
            <a:r>
              <a:rPr lang="en-US" sz="2800" dirty="0">
                <a:solidFill>
                  <a:prstClr val="black"/>
                </a:solidFill>
                <a:latin typeface="Calibri"/>
              </a:rPr>
              <a:t>    </a:t>
            </a:r>
            <a:r>
              <a:rPr lang="en-US" sz="2800" dirty="0" err="1">
                <a:solidFill>
                  <a:prstClr val="black"/>
                </a:solidFill>
                <a:latin typeface="Calibri"/>
              </a:rPr>
              <a:t>x</a:t>
            </a:r>
            <a:r>
              <a:rPr lang="en-US" sz="2800" dirty="0">
                <a:solidFill>
                  <a:prstClr val="black"/>
                </a:solidFill>
                <a:latin typeface="Calibri"/>
              </a:rPr>
              <a:t>    </a:t>
            </a:r>
            <a:r>
              <a:rPr lang="en-US" sz="2800" dirty="0" err="1">
                <a:solidFill>
                  <a:prstClr val="black"/>
                </a:solidFill>
                <a:latin typeface="Calibri"/>
              </a:rPr>
              <a:t>x</a:t>
            </a:r>
            <a:r>
              <a:rPr lang="en-US" sz="2800" dirty="0">
                <a:solidFill>
                  <a:prstClr val="black"/>
                </a:solidFill>
                <a:latin typeface="Calibri"/>
              </a:rPr>
              <a:t>    </a:t>
            </a:r>
            <a:r>
              <a:rPr lang="en-US" sz="2800" dirty="0" err="1">
                <a:solidFill>
                  <a:prstClr val="black"/>
                </a:solidFill>
                <a:latin typeface="Calibri"/>
              </a:rPr>
              <a:t>x</a:t>
            </a:r>
            <a:r>
              <a:rPr lang="en-US" sz="2800" dirty="0">
                <a:solidFill>
                  <a:prstClr val="black"/>
                </a:solidFill>
                <a:latin typeface="Calibri"/>
              </a:rPr>
              <a:t>    </a:t>
            </a:r>
            <a:r>
              <a:rPr lang="en-US" sz="2800" dirty="0" err="1">
                <a:solidFill>
                  <a:prstClr val="black"/>
                </a:solidFill>
                <a:latin typeface="Calibri"/>
              </a:rPr>
              <a:t>x</a:t>
            </a:r>
            <a:r>
              <a:rPr lang="en-US" sz="2800" dirty="0">
                <a:solidFill>
                  <a:prstClr val="black"/>
                </a:solidFill>
                <a:latin typeface="Calibri"/>
              </a:rPr>
              <a:t>    </a:t>
            </a:r>
            <a:r>
              <a:rPr lang="en-US" sz="2800" dirty="0" err="1" smtClean="0">
                <a:solidFill>
                  <a:prstClr val="black"/>
                </a:solidFill>
                <a:latin typeface="Calibri"/>
              </a:rPr>
              <a:t>x</a:t>
            </a:r>
            <a:r>
              <a:rPr lang="en-US" sz="2800" dirty="0" smtClean="0">
                <a:solidFill>
                  <a:prstClr val="black"/>
                </a:solidFill>
                <a:latin typeface="Calibri"/>
              </a:rPr>
              <a:t>    </a:t>
            </a:r>
            <a:r>
              <a:rPr lang="en-US" sz="2800" dirty="0" err="1" smtClean="0">
                <a:solidFill>
                  <a:prstClr val="black"/>
                </a:solidFill>
                <a:latin typeface="Calibri"/>
              </a:rPr>
              <a:t>x</a:t>
            </a:r>
            <a:r>
              <a:rPr lang="en-US" sz="2800" dirty="0" smtClean="0">
                <a:solidFill>
                  <a:prstClr val="black"/>
                </a:solidFill>
                <a:latin typeface="Calibri"/>
              </a:rPr>
              <a:t>    </a:t>
            </a:r>
            <a:r>
              <a:rPr lang="en-US" sz="2800" dirty="0" err="1" smtClean="0">
                <a:solidFill>
                  <a:prstClr val="black"/>
                </a:solidFill>
                <a:latin typeface="Calibri"/>
              </a:rPr>
              <a:t>x</a:t>
            </a:r>
            <a:endParaRPr lang="en-US" sz="2800" dirty="0">
              <a:solidFill>
                <a:prstClr val="black"/>
              </a:solidFill>
              <a:latin typeface="Calibri"/>
            </a:endParaRPr>
          </a:p>
        </p:txBody>
      </p:sp>
    </p:spTree>
    <p:extLst>
      <p:ext uri="{BB962C8B-B14F-4D97-AF65-F5344CB8AC3E}">
        <p14:creationId xmlns:p14="http://schemas.microsoft.com/office/powerpoint/2010/main" val="141392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latin typeface="Eras Bold ITC" panose="020B0907030504020204" pitchFamily="34" charset="0"/>
              </a:rPr>
              <a:t>Right Hand Rule (RHR)</a:t>
            </a:r>
            <a:endParaRPr lang="en-US" sz="4400" dirty="0"/>
          </a:p>
        </p:txBody>
      </p:sp>
      <p:sp>
        <p:nvSpPr>
          <p:cNvPr id="3" name="Text Placeholder 2"/>
          <p:cNvSpPr>
            <a:spLocks noGrp="1"/>
          </p:cNvSpPr>
          <p:nvPr>
            <p:ph type="body" idx="1"/>
          </p:nvPr>
        </p:nvSpPr>
        <p:spPr/>
        <p:txBody>
          <a:bodyPr/>
          <a:lstStyle/>
          <a:p>
            <a:pPr marL="342900" indent="-342900">
              <a:buFont typeface="Wingdings" panose="05000000000000000000" pitchFamily="2" charset="2"/>
              <a:buChar char="Ø"/>
            </a:pPr>
            <a:r>
              <a:rPr lang="en-US" altLang="en-US" sz="3200" dirty="0">
                <a:latin typeface="Eras Demi ITC" panose="020B0805030504020804" pitchFamily="34" charset="0"/>
              </a:rPr>
              <a:t>Around  a wire</a:t>
            </a:r>
            <a:endParaRPr lang="en-US" sz="3200" dirty="0"/>
          </a:p>
        </p:txBody>
      </p:sp>
      <p:pic>
        <p:nvPicPr>
          <p:cNvPr id="7" name="Content Placeholder 6"/>
          <p:cNvPicPr>
            <a:picLocks noGrp="1" noChangeAspect="1"/>
          </p:cNvPicPr>
          <p:nvPr>
            <p:ph sz="half" idx="2"/>
          </p:nvPr>
        </p:nvPicPr>
        <p:blipFill>
          <a:blip r:embed="rId2"/>
          <a:stretch>
            <a:fillRect/>
          </a:stretch>
        </p:blipFill>
        <p:spPr>
          <a:xfrm>
            <a:off x="648335" y="2361188"/>
            <a:ext cx="3657917" cy="3578662"/>
          </a:xfrm>
          <a:prstGeom prst="rect">
            <a:avLst/>
          </a:prstGeom>
        </p:spPr>
      </p:pic>
      <p:sp>
        <p:nvSpPr>
          <p:cNvPr id="5" name="Text Placeholder 4"/>
          <p:cNvSpPr>
            <a:spLocks noGrp="1"/>
          </p:cNvSpPr>
          <p:nvPr>
            <p:ph type="body" sz="quarter" idx="3"/>
          </p:nvPr>
        </p:nvSpPr>
        <p:spPr/>
        <p:txBody>
          <a:bodyPr/>
          <a:lstStyle/>
          <a:p>
            <a:pPr marL="342900" indent="-342900">
              <a:buFont typeface="Wingdings" panose="05000000000000000000" pitchFamily="2" charset="2"/>
              <a:buChar char="Ø"/>
            </a:pPr>
            <a:r>
              <a:rPr lang="en-US" altLang="en-US" sz="3200" dirty="0">
                <a:latin typeface="Eras Demi ITC" panose="020B0805030504020804" pitchFamily="34" charset="0"/>
              </a:rPr>
              <a:t>Around  a </a:t>
            </a:r>
            <a:r>
              <a:rPr lang="en-US" altLang="en-US" sz="3200" dirty="0" smtClean="0">
                <a:latin typeface="Eras Demi ITC" panose="020B0805030504020804" pitchFamily="34" charset="0"/>
              </a:rPr>
              <a:t>loop</a:t>
            </a:r>
            <a:endParaRPr lang="en-US" sz="3200" dirty="0"/>
          </a:p>
        </p:txBody>
      </p:sp>
      <p:pic>
        <p:nvPicPr>
          <p:cNvPr id="8" name="Content Placeholder 7"/>
          <p:cNvPicPr>
            <a:picLocks noGrp="1" noChangeAspect="1"/>
          </p:cNvPicPr>
          <p:nvPr>
            <p:ph sz="quarter" idx="4"/>
          </p:nvPr>
        </p:nvPicPr>
        <p:blipFill>
          <a:blip r:embed="rId3"/>
          <a:stretch>
            <a:fillRect/>
          </a:stretch>
        </p:blipFill>
        <p:spPr>
          <a:xfrm>
            <a:off x="4645025" y="2362200"/>
            <a:ext cx="4291694" cy="2371725"/>
          </a:xfrm>
          <a:prstGeom prst="rect">
            <a:avLst/>
          </a:prstGeom>
        </p:spPr>
      </p:pic>
      <p:sp>
        <p:nvSpPr>
          <p:cNvPr id="9" name="Text Box 6"/>
          <p:cNvSpPr txBox="1">
            <a:spLocks noChangeArrowheads="1"/>
          </p:cNvSpPr>
          <p:nvPr/>
        </p:nvSpPr>
        <p:spPr bwMode="auto">
          <a:xfrm>
            <a:off x="29817" y="6583362"/>
            <a:ext cx="7505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4800">
                <a:solidFill>
                  <a:schemeClr val="tx1"/>
                </a:solidFill>
                <a:latin typeface="Arial" panose="020B0604020202020204" pitchFamily="34" charset="0"/>
              </a:defRPr>
            </a:lvl1pPr>
            <a:lvl2pPr marL="742950" indent="-285750" algn="l">
              <a:spcBef>
                <a:spcPct val="20000"/>
              </a:spcBef>
              <a:buChar char="–"/>
              <a:defRPr sz="4800">
                <a:solidFill>
                  <a:schemeClr val="tx1"/>
                </a:solidFill>
                <a:latin typeface="Arial" panose="020B0604020202020204" pitchFamily="34" charset="0"/>
              </a:defRPr>
            </a:lvl2pPr>
            <a:lvl3pPr marL="1143000" indent="-228600" algn="l">
              <a:spcBef>
                <a:spcPct val="20000"/>
              </a:spcBef>
              <a:buChar char="•"/>
              <a:defRPr sz="4800">
                <a:solidFill>
                  <a:schemeClr val="tx1"/>
                </a:solidFill>
                <a:latin typeface="Arial" panose="020B0604020202020204" pitchFamily="34" charset="0"/>
              </a:defRPr>
            </a:lvl3pPr>
            <a:lvl4pPr marL="1600200" indent="-228600" algn="l">
              <a:spcBef>
                <a:spcPct val="20000"/>
              </a:spcBef>
              <a:buChar char="–"/>
              <a:defRPr sz="4800">
                <a:solidFill>
                  <a:schemeClr val="tx1"/>
                </a:solidFill>
                <a:latin typeface="Arial" panose="020B0604020202020204" pitchFamily="34" charset="0"/>
              </a:defRPr>
            </a:lvl4pPr>
            <a:lvl5pPr marL="2057400" indent="-228600" algn="l">
              <a:spcBef>
                <a:spcPct val="20000"/>
              </a:spcBef>
              <a:buChar char="»"/>
              <a:defRPr sz="4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800">
                <a:solidFill>
                  <a:schemeClr val="tx1"/>
                </a:solidFill>
                <a:latin typeface="Arial" panose="020B0604020202020204" pitchFamily="34" charset="0"/>
              </a:defRPr>
            </a:lvl9pPr>
          </a:lstStyle>
          <a:p>
            <a:pPr algn="ctr">
              <a:spcBef>
                <a:spcPct val="0"/>
              </a:spcBef>
              <a:buFontTx/>
              <a:buNone/>
            </a:pPr>
            <a:r>
              <a:rPr lang="en-US" altLang="en-US" sz="1200" dirty="0"/>
              <a:t>http://t0.gstatic.com/images?q=tbn:ANd9GcTmT-LFgUZKkPJIn6c7Kpq_lLiEzwy58bC-5-3Ee8RZlZH58C1iNw</a:t>
            </a:r>
          </a:p>
        </p:txBody>
      </p:sp>
      <p:sp>
        <p:nvSpPr>
          <p:cNvPr id="10" name="Text Box 8"/>
          <p:cNvSpPr txBox="1">
            <a:spLocks noChangeArrowheads="1"/>
          </p:cNvSpPr>
          <p:nvPr/>
        </p:nvSpPr>
        <p:spPr bwMode="auto">
          <a:xfrm>
            <a:off x="1457325" y="6339681"/>
            <a:ext cx="7686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4800">
                <a:solidFill>
                  <a:schemeClr val="tx1"/>
                </a:solidFill>
                <a:latin typeface="Arial" panose="020B0604020202020204" pitchFamily="34" charset="0"/>
              </a:defRPr>
            </a:lvl1pPr>
            <a:lvl2pPr marL="742950" indent="-285750" algn="l">
              <a:spcBef>
                <a:spcPct val="20000"/>
              </a:spcBef>
              <a:buChar char="–"/>
              <a:defRPr sz="4800">
                <a:solidFill>
                  <a:schemeClr val="tx1"/>
                </a:solidFill>
                <a:latin typeface="Arial" panose="020B0604020202020204" pitchFamily="34" charset="0"/>
              </a:defRPr>
            </a:lvl2pPr>
            <a:lvl3pPr marL="1143000" indent="-228600" algn="l">
              <a:spcBef>
                <a:spcPct val="20000"/>
              </a:spcBef>
              <a:buChar char="•"/>
              <a:defRPr sz="4800">
                <a:solidFill>
                  <a:schemeClr val="tx1"/>
                </a:solidFill>
                <a:latin typeface="Arial" panose="020B0604020202020204" pitchFamily="34" charset="0"/>
              </a:defRPr>
            </a:lvl3pPr>
            <a:lvl4pPr marL="1600200" indent="-228600" algn="l">
              <a:spcBef>
                <a:spcPct val="20000"/>
              </a:spcBef>
              <a:buChar char="–"/>
              <a:defRPr sz="4800">
                <a:solidFill>
                  <a:schemeClr val="tx1"/>
                </a:solidFill>
                <a:latin typeface="Arial" panose="020B0604020202020204" pitchFamily="34" charset="0"/>
              </a:defRPr>
            </a:lvl4pPr>
            <a:lvl5pPr marL="2057400" indent="-228600" algn="l">
              <a:spcBef>
                <a:spcPct val="20000"/>
              </a:spcBef>
              <a:buChar char="»"/>
              <a:defRPr sz="4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800">
                <a:solidFill>
                  <a:schemeClr val="tx1"/>
                </a:solidFill>
                <a:latin typeface="Arial" panose="020B0604020202020204" pitchFamily="34" charset="0"/>
              </a:defRPr>
            </a:lvl9pPr>
          </a:lstStyle>
          <a:p>
            <a:pPr algn="ctr">
              <a:spcBef>
                <a:spcPct val="0"/>
              </a:spcBef>
              <a:buFontTx/>
              <a:buNone/>
            </a:pPr>
            <a:r>
              <a:rPr lang="en-US" altLang="en-US" sz="1200" dirty="0"/>
              <a:t>http://t1.gstatic.com/images?q=tbn:ANd9GcTqG8_Kq9OgcyDT5FuNfXZbO7HLFjlDKJ4JddiJvHVw9nyNVxLETg</a:t>
            </a:r>
          </a:p>
        </p:txBody>
      </p:sp>
    </p:spTree>
    <p:extLst>
      <p:ext uri="{BB962C8B-B14F-4D97-AF65-F5344CB8AC3E}">
        <p14:creationId xmlns:p14="http://schemas.microsoft.com/office/powerpoint/2010/main" val="2466029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304800"/>
            <a:ext cx="7772400" cy="990600"/>
          </a:xfrm>
        </p:spPr>
        <p:txBody>
          <a:bodyPr/>
          <a:lstStyle/>
          <a:p>
            <a:r>
              <a:rPr lang="en-US" altLang="en-US" sz="4800" dirty="0">
                <a:latin typeface="Eras Bold ITC" panose="020B0907030504020204" pitchFamily="34" charset="0"/>
              </a:rPr>
              <a:t>S</a:t>
            </a:r>
            <a:r>
              <a:rPr lang="en-US" altLang="en-US" sz="4800" dirty="0" smtClean="0">
                <a:latin typeface="Eras Bold ITC" panose="020B0907030504020204" pitchFamily="34" charset="0"/>
              </a:rPr>
              <a:t>olenoid</a:t>
            </a:r>
          </a:p>
        </p:txBody>
      </p:sp>
      <p:sp>
        <p:nvSpPr>
          <p:cNvPr id="25603" name="Content Placeholder 2"/>
          <p:cNvSpPr>
            <a:spLocks noGrp="1"/>
          </p:cNvSpPr>
          <p:nvPr>
            <p:ph idx="1"/>
          </p:nvPr>
        </p:nvSpPr>
        <p:spPr>
          <a:xfrm>
            <a:off x="685800" y="1219200"/>
            <a:ext cx="7772400" cy="4876800"/>
          </a:xfrm>
        </p:spPr>
        <p:txBody>
          <a:bodyPr/>
          <a:lstStyle/>
          <a:p>
            <a:pPr>
              <a:buFont typeface="Wingdings" panose="05000000000000000000" pitchFamily="2" charset="2"/>
              <a:buChar char="Ø"/>
            </a:pPr>
            <a:r>
              <a:rPr lang="en-US" altLang="en-US" sz="3600" dirty="0" smtClean="0">
                <a:latin typeface="Eras Demi ITC" panose="020B0805030504020804" pitchFamily="34" charset="0"/>
              </a:rPr>
              <a:t>A </a:t>
            </a:r>
            <a:r>
              <a:rPr lang="en-US" altLang="en-US" sz="3600" u="sng" dirty="0" smtClean="0">
                <a:latin typeface="Eras Demi ITC" panose="020B0805030504020804" pitchFamily="34" charset="0"/>
              </a:rPr>
              <a:t>solenoid</a:t>
            </a:r>
            <a:r>
              <a:rPr lang="en-US" altLang="en-US" sz="3600" dirty="0" smtClean="0">
                <a:latin typeface="Eras Demi ITC" panose="020B0805030504020804" pitchFamily="34" charset="0"/>
              </a:rPr>
              <a:t> is a coil of wire</a:t>
            </a:r>
          </a:p>
          <a:p>
            <a:pPr>
              <a:buFont typeface="Wingdings" panose="05000000000000000000" pitchFamily="2" charset="2"/>
              <a:buChar char="Ø"/>
            </a:pPr>
            <a:r>
              <a:rPr lang="en-US" altLang="en-US" sz="3600" u="sng" dirty="0" smtClean="0">
                <a:latin typeface="Eras Demi ITC" panose="020B0805030504020804" pitchFamily="34" charset="0"/>
              </a:rPr>
              <a:t>Electrons</a:t>
            </a:r>
            <a:r>
              <a:rPr lang="en-US" altLang="en-US" sz="3600" dirty="0" smtClean="0">
                <a:latin typeface="Eras Demi ITC" panose="020B0805030504020804" pitchFamily="34" charset="0"/>
              </a:rPr>
              <a:t> flowing in the coil create a </a:t>
            </a:r>
            <a:r>
              <a:rPr lang="en-US" altLang="en-US" sz="3600" u="sng" dirty="0" smtClean="0">
                <a:latin typeface="Eras Demi ITC" panose="020B0805030504020804" pitchFamily="34" charset="0"/>
              </a:rPr>
              <a:t>magnet</a:t>
            </a:r>
            <a:r>
              <a:rPr lang="en-US" altLang="en-US" sz="3600" dirty="0" smtClean="0">
                <a:latin typeface="Eras Demi ITC" panose="020B0805030504020804" pitchFamily="34" charset="0"/>
              </a:rPr>
              <a:t>.</a:t>
            </a: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76600"/>
            <a:ext cx="5035550" cy="275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6"/>
          <p:cNvSpPr txBox="1">
            <a:spLocks noChangeArrowheads="1"/>
          </p:cNvSpPr>
          <p:nvPr/>
        </p:nvSpPr>
        <p:spPr bwMode="auto">
          <a:xfrm>
            <a:off x="1828800" y="6291263"/>
            <a:ext cx="4848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4800">
                <a:solidFill>
                  <a:schemeClr val="tx1"/>
                </a:solidFill>
                <a:latin typeface="Arial" panose="020B0604020202020204" pitchFamily="34" charset="0"/>
              </a:defRPr>
            </a:lvl1pPr>
            <a:lvl2pPr marL="742950" indent="-285750" algn="l">
              <a:spcBef>
                <a:spcPct val="20000"/>
              </a:spcBef>
              <a:buChar char="–"/>
              <a:defRPr sz="4800">
                <a:solidFill>
                  <a:schemeClr val="tx1"/>
                </a:solidFill>
                <a:latin typeface="Arial" panose="020B0604020202020204" pitchFamily="34" charset="0"/>
              </a:defRPr>
            </a:lvl2pPr>
            <a:lvl3pPr marL="1143000" indent="-228600" algn="l">
              <a:spcBef>
                <a:spcPct val="20000"/>
              </a:spcBef>
              <a:buChar char="•"/>
              <a:defRPr sz="4800">
                <a:solidFill>
                  <a:schemeClr val="tx1"/>
                </a:solidFill>
                <a:latin typeface="Arial" panose="020B0604020202020204" pitchFamily="34" charset="0"/>
              </a:defRPr>
            </a:lvl3pPr>
            <a:lvl4pPr marL="1600200" indent="-228600" algn="l">
              <a:spcBef>
                <a:spcPct val="20000"/>
              </a:spcBef>
              <a:buChar char="–"/>
              <a:defRPr sz="4800">
                <a:solidFill>
                  <a:schemeClr val="tx1"/>
                </a:solidFill>
                <a:latin typeface="Arial" panose="020B0604020202020204" pitchFamily="34" charset="0"/>
              </a:defRPr>
            </a:lvl4pPr>
            <a:lvl5pPr marL="2057400" indent="-228600" algn="l">
              <a:spcBef>
                <a:spcPct val="20000"/>
              </a:spcBef>
              <a:buChar char="»"/>
              <a:defRPr sz="4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800">
                <a:solidFill>
                  <a:schemeClr val="tx1"/>
                </a:solidFill>
                <a:latin typeface="Arial" panose="020B0604020202020204" pitchFamily="34" charset="0"/>
              </a:defRPr>
            </a:lvl9pPr>
          </a:lstStyle>
          <a:p>
            <a:pPr algn="ctr">
              <a:spcBef>
                <a:spcPct val="0"/>
              </a:spcBef>
              <a:buFontTx/>
              <a:buNone/>
            </a:pPr>
            <a:r>
              <a:rPr lang="en-US" altLang="en-US" sz="1200" dirty="0"/>
              <a:t>http://hyperphysics.phy-astr.gsu.edu/hbase/magnetic/imgmag/sol3.gif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304800"/>
            <a:ext cx="7772400" cy="990600"/>
          </a:xfrm>
        </p:spPr>
        <p:txBody>
          <a:bodyPr/>
          <a:lstStyle/>
          <a:p>
            <a:r>
              <a:rPr lang="en-US" altLang="en-US" sz="4800" dirty="0" smtClean="0">
                <a:latin typeface="Eras Bold ITC" panose="020B0907030504020204" pitchFamily="34" charset="0"/>
              </a:rPr>
              <a:t>Solenoid vs Magnet </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5035550" cy="275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6"/>
          <p:cNvSpPr txBox="1">
            <a:spLocks noChangeArrowheads="1"/>
          </p:cNvSpPr>
          <p:nvPr/>
        </p:nvSpPr>
        <p:spPr bwMode="auto">
          <a:xfrm>
            <a:off x="76200" y="3944779"/>
            <a:ext cx="40959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4800">
                <a:solidFill>
                  <a:schemeClr val="tx1"/>
                </a:solidFill>
                <a:latin typeface="Arial" panose="020B0604020202020204" pitchFamily="34" charset="0"/>
              </a:defRPr>
            </a:lvl1pPr>
            <a:lvl2pPr marL="742950" indent="-285750" algn="l">
              <a:spcBef>
                <a:spcPct val="20000"/>
              </a:spcBef>
              <a:buChar char="–"/>
              <a:defRPr sz="4800">
                <a:solidFill>
                  <a:schemeClr val="tx1"/>
                </a:solidFill>
                <a:latin typeface="Arial" panose="020B0604020202020204" pitchFamily="34" charset="0"/>
              </a:defRPr>
            </a:lvl2pPr>
            <a:lvl3pPr marL="1143000" indent="-228600" algn="l">
              <a:spcBef>
                <a:spcPct val="20000"/>
              </a:spcBef>
              <a:buChar char="•"/>
              <a:defRPr sz="4800">
                <a:solidFill>
                  <a:schemeClr val="tx1"/>
                </a:solidFill>
                <a:latin typeface="Arial" panose="020B0604020202020204" pitchFamily="34" charset="0"/>
              </a:defRPr>
            </a:lvl3pPr>
            <a:lvl4pPr marL="1600200" indent="-228600" algn="l">
              <a:spcBef>
                <a:spcPct val="20000"/>
              </a:spcBef>
              <a:buChar char="–"/>
              <a:defRPr sz="4800">
                <a:solidFill>
                  <a:schemeClr val="tx1"/>
                </a:solidFill>
                <a:latin typeface="Arial" panose="020B0604020202020204" pitchFamily="34" charset="0"/>
              </a:defRPr>
            </a:lvl4pPr>
            <a:lvl5pPr marL="2057400" indent="-228600" algn="l">
              <a:spcBef>
                <a:spcPct val="20000"/>
              </a:spcBef>
              <a:buChar char="»"/>
              <a:defRPr sz="4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800">
                <a:solidFill>
                  <a:schemeClr val="tx1"/>
                </a:solidFill>
                <a:latin typeface="Arial" panose="020B0604020202020204" pitchFamily="34" charset="0"/>
              </a:defRPr>
            </a:lvl9pPr>
          </a:lstStyle>
          <a:p>
            <a:pPr algn="ctr">
              <a:spcBef>
                <a:spcPct val="0"/>
              </a:spcBef>
              <a:buFontTx/>
              <a:buNone/>
            </a:pPr>
            <a:r>
              <a:rPr lang="en-US" altLang="en-US" sz="1000" dirty="0"/>
              <a:t>http://hyperphysics.phy-astr.gsu.edu/hbase/magnetic/imgmag/sol3.gif</a:t>
            </a:r>
          </a:p>
        </p:txBody>
      </p:sp>
      <p:pic>
        <p:nvPicPr>
          <p:cNvPr id="2050" name="Picture 2" descr="http://www.aplusphysics.com/courses/honors/magnets/images/Magnetic%20Field%20Lin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32000"/>
            <a:ext cx="4873625" cy="3049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62400" y="6687979"/>
            <a:ext cx="4572000" cy="246221"/>
          </a:xfrm>
          <a:prstGeom prst="rect">
            <a:avLst/>
          </a:prstGeom>
        </p:spPr>
        <p:txBody>
          <a:bodyPr>
            <a:spAutoFit/>
          </a:bodyPr>
          <a:lstStyle/>
          <a:p>
            <a:r>
              <a:rPr lang="en-US" sz="1000" dirty="0"/>
              <a:t>http://www.aplusphysics.com/courses/honors/magnets/magfields.html</a:t>
            </a:r>
          </a:p>
        </p:txBody>
      </p:sp>
    </p:spTree>
    <p:extLst>
      <p:ext uri="{BB962C8B-B14F-4D97-AF65-F5344CB8AC3E}">
        <p14:creationId xmlns:p14="http://schemas.microsoft.com/office/powerpoint/2010/main" val="191048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RespondQuestionMaste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0066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GraphMaster">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0066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 Eras">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0066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60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 Eras" id="{A7A01F17-DCA3-4366-B296-67793605FD8F}" vid="{7F0A8434-FCAD-447B-BB6E-270A6311751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5317</TotalTime>
  <Words>574</Words>
  <Application>Microsoft Office PowerPoint</Application>
  <PresentationFormat>On-screen Show (4:3)</PresentationFormat>
  <Paragraphs>101</Paragraphs>
  <Slides>19</Slides>
  <Notes>3</Notes>
  <HiddenSlides>5</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Calibri</vt:lpstr>
      <vt:lpstr>Comic Sans MS</vt:lpstr>
      <vt:lpstr>Eras Bold ITC</vt:lpstr>
      <vt:lpstr>Eras Demi ITC</vt:lpstr>
      <vt:lpstr>Times New Roman</vt:lpstr>
      <vt:lpstr>Wingdings</vt:lpstr>
      <vt:lpstr>iRespondQuestionMaster</vt:lpstr>
      <vt:lpstr>iRespondGraphMaster</vt:lpstr>
      <vt:lpstr>Theme Eras</vt:lpstr>
      <vt:lpstr>PowerPoint Presentation</vt:lpstr>
      <vt:lpstr>Magnets</vt:lpstr>
      <vt:lpstr>More on magnets</vt:lpstr>
      <vt:lpstr>Intro to Electromagnetism</vt:lpstr>
      <vt:lpstr>Right Hand Rule (RHR)</vt:lpstr>
      <vt:lpstr>Right Hand Rule (RHR)</vt:lpstr>
      <vt:lpstr>Right Hand Rule (RHR)</vt:lpstr>
      <vt:lpstr>Solenoid</vt:lpstr>
      <vt:lpstr>Solenoid vs Magnet </vt:lpstr>
      <vt:lpstr>Electromagnet</vt:lpstr>
      <vt:lpstr>Electromagnet</vt:lpstr>
      <vt:lpstr>Electromagnet</vt:lpstr>
      <vt:lpstr>Works other way too!</vt:lpstr>
      <vt:lpstr>If you have any two, you make the third</vt:lpstr>
      <vt:lpstr>Energy Transformations</vt:lpstr>
      <vt:lpstr>Energy Transformations</vt:lpstr>
      <vt:lpstr>How does electricity get to your house?</vt:lpstr>
      <vt:lpstr>Objects and Fields</vt:lpstr>
      <vt:lpstr>PowerPoint Presentation</vt:lpstr>
    </vt:vector>
  </TitlesOfParts>
  <Company>Siemens Energy &amp; Automation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Notes</dc:title>
  <dc:creator>Veronica S. Cook</dc:creator>
  <cp:lastModifiedBy>Susan Ryan</cp:lastModifiedBy>
  <cp:revision>186</cp:revision>
  <cp:lastPrinted>2016-04-18T17:31:09Z</cp:lastPrinted>
  <dcterms:created xsi:type="dcterms:W3CDTF">2004-08-09T02:05:28Z</dcterms:created>
  <dcterms:modified xsi:type="dcterms:W3CDTF">2018-05-09T13:11:50Z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