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56" r:id="rId4"/>
    <p:sldId id="269" r:id="rId5"/>
    <p:sldId id="257" r:id="rId6"/>
    <p:sldId id="258" r:id="rId7"/>
    <p:sldId id="259" r:id="rId8"/>
    <p:sldId id="281" r:id="rId9"/>
    <p:sldId id="262" r:id="rId10"/>
    <p:sldId id="266" r:id="rId11"/>
    <p:sldId id="260" r:id="rId12"/>
    <p:sldId id="310" r:id="rId13"/>
    <p:sldId id="294" r:id="rId14"/>
    <p:sldId id="284" r:id="rId15"/>
    <p:sldId id="291" r:id="rId16"/>
    <p:sldId id="292" r:id="rId17"/>
    <p:sldId id="293" r:id="rId18"/>
    <p:sldId id="286" r:id="rId19"/>
    <p:sldId id="312" r:id="rId20"/>
    <p:sldId id="290"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8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ink/ink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41.921"/>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144 0 57,'0'0'14,"-3"0"-2,3 0-1,0 0-2,0 5-2,-2-2-3,2 2-1,-3 8-1,3-2-1,-2 7 0,-4 0 0,1 3 0,2 6 0,-2 2 1,-3 2-1,0 1 0,3 2 1,-3 2-1,0 1 1,0 5 0,1 3-1,-1-3 0,2 5 1,1-2-1,0 2 0,2 0 0,3 0 0,-5-2 0,2 0 0,-2-1 0,5 4-1,0 1 1,-5 1 0,5-2 0,-3 2 1,-2-4-1,5 4 0,-3 2 0,1-5-2,-1-5 2,3 6-2,-2-12 2,2 6-2,2-5 2,1 3 0,-1-4-1,1 6 3,0-5-2,-1 0 1,4 0-1,-4-3 1,1-3-1,-1-2-1,4 0 1,-1-5-1,0 2 1,0 0-1,3-2 0,0 5 1,-8-29-1,0 0 2,13 44-3,-13-44-1,0 0 1,21 50-1,-21-50 1,0 0-2,27 53 3,-27-53-3,0 0 3,34 50 0,-34-50 0,0 0 1,50 31-1,-50-31 4,0 0-3,65 5 2,-23-23-2,-8-14 1,3-10 0,-8-10 0,3-8-1,-14-1-2,6-4 1,-11 7-3,-3 0 4,-5-5-4,3 0 3,-8-13 0,0 2 0,0-7-1,-8 2 1,8-2 1,-10-1-1,5 5 2,-6-2-2,3 5-1,0 1 1,-5 2 0,0 0 0,0 8 0,-3 3 0,-2-1 0,0 9 1,-6 2-1,3 8 0,-5 3 1,5 2-1,-6 5 0,9 3 1,-3 6-1,5 2 1,3-3-1,0 11 0,5-5 0,0 7 0,6 1 0,-4 4-1,4 1 0,-1 2-2,3 1-2,0 7-6,0 0-10,0-2-10,8 10-3</inkml:trace>
  <inkml:trace contextRef="#ctx0" brushRef="#br0" timeOffset="1454">262 105 52,'5'2'14,"-5"-4"-1,6 2-1,2 5-1,-1-5-1,7 5 1,-7-5-2,14 0-1,-2-2-1,2 2-1,0-3-2,10-2 0,-2 5-2,8-5 0,0 5-1,2 0 0,3 0-1,3 0 1,5 0-1,3 2 1,-3-2 0,0 11-1,2-6 1,-4 3-1,1-3 1,-7 6-2,3-9 2,5 6-2,0-8 1,2 0 0,9 0 0,2-2 1,5-1-1,3 3 0,0-3 0,2 1 1,1-1-1,-1 3 1,1 0-1,-1-3 1,-2 3-1,0 0 1,3 0-1,-2 0 0,1 0 0,-2 0 1,2 0-1,4-2 0,-1-1 0,2 0 1,1 3-1,3 0 0,-1 0 0,6 0 0,-6 3 0,3 2 0,-3 1 0,3-1 0,0 0 0,-2 0-1,2-2 1,2 0 0,-1-1 0,-3-2-1,2-2 1,-3 2 1,-2 0-1,-3 0 1,-2-3-1,-3 3 0,-1-5 0,-4 5 1,2-5-1,-2 2 0,0 0 0,-3 1 0,5-1 0,-8 3 0,1 0 0,-6 0 0,2 0 0,-7-5 0,0 5 0,-5-6 1,-3 6-1,1 0 0,-6 0 0,-1 3 0,-4-3 0,-3 8-1,-3-5 1,0 2-1,-5 0 1,-2-5 0,-6 3 0,-3-1 0,-4-2 1,-1 0 0,-3-2 0,-2 2 0,-2-3 0,2 3 0,-3 0-1,1-2 1,-1 2-1,0-3 0,3 3 0,-2 0 0,2 0 0,0 0 0,0 0 0,0 0 0,0 0 0,2 0 0,-2 0 0,0 0 0,0 0-1,0 0 1,0 0 0,0 0 0,0 0 1,0 0-1,0 0 0,0 0 0,0 0 1,0 0-1,-2 0 0,2 0 0,0 0 1,0-3-1,2 3 0,-4-5 0,7 2 0,-5-2-1,0 2 1,0-2 0,0 3 0,0-4 0,0 6 0,0-2 0,0 2 0,0 0 0,0 0 0,0 0 0,0 0-1,0-3 1,3 3 0,-3-3 0,0 3 0,0 0-1,5 0 1,-5-2-1,2 2 1,1 0 0,0 2 0,2-2 0,3 0 0,0 8 0,5-5 1,0 7-2,3-2 2,7 6-2,-7-1 2,5 5-2,-3-2 2,3 5-2,0 0 2,-2 2-1,2 6 0,0 5 1,-3-2-1,1 7 0,-4 1 0,-2 2 1,3 2-1,-3-2 1,0 6-1,3-1 0,-8-3 0,3 4 0,-1-4 1,-5 4-1,6-4 0,-6 6 0,0-8 1,1 5-1,-1-2 0,-3-1 1,4 0-1,-6-2 0,0 6 1,-6-4-2,4-4 2,-6 4-2,3-2 2,-3 5 0,-5-5 0,2 3 0,1-3 0,-3 0 1,-1-5-2,-4 0 2,2-3-3,3-3 2,0-4-2,0-1 2,0-8-1,5 1 0,0-4-1,3-2 0,0-5-1,-1-2-3,6-4-7,-2-7-11,-1-6-13,6-4 0,-6-6 1</inkml:trace>
</inkml:ink>
</file>

<file path=ppt/ink/ink10.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2.609"/>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236 503 57,'-5'-3'27,"2"6"-13,3-1 0,-2 6-1,-1 3 0,-2-1-4,2 11-1,-7 3-2,2 13 0,-8-1-1,0 9-1,-5 8-1,-2 2-1,-4 5-1,4-2 0,2-6-3,-5-8-4,15 1-10,1-14-14,2-15-5,13-6 0</inkml:trace>
  <inkml:trace contextRef="#ctx0" brushRef="#br0" timeOffset="375">115 0 53,'8'8'16,"8"7"1,2 9 1,1 7 0,7 14-1,-2 8-3,10 18-2,-11 10-1,6 12-3,-2 5-1,-4 9-3,-2-4-1,-5-1-2,-6-8 0,1-10 0,-6-8-1,-2-11-2,-1-10-1,-2-15-6,6-1-10,-6-13-14,0-12-5,8-7 2</inkml:trace>
</inkml:ink>
</file>

<file path=ppt/ink/ink1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3.375"/>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0 64 63,'5'-8'29,"3"-1"-13,13 9-1,-2-11-1,7 11-2,0-10-4,6 10-2,-4-5-3,7 5-1,-4 0-2,1-6-1,-4 6-2,-1-5-6,-1 0-9,-2 5-9,-11-5-6,2 7 0</inkml:trace>
  <inkml:trace contextRef="#ctx0" brushRef="#br0" timeOffset="328">121 219 62,'0'-5'29,"2"5"-15,12 0-3,-4-2-2,6 2-1,0-6-2,7 4-1,-2-4-2,3 1-1,-1 0-4,1-3-7,0 0-11,7 8-11,-10-11 1</inkml:trace>
</inkml:ink>
</file>

<file path=ppt/ink/ink1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4.046"/>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36 0 67,'3'8'35,"-8"0"1,-1 8-20,9 12-3,-6 0-2,6 14 0,-3-1-4,0 12-1,-3-7-2,3 7 0,-5-7-2,2 4-1,-2-9 0,0-7 0,2-3 0,1 0-1,2-7 1,5-3-1,3-6 1,8-5 0,4 3-1,8-5 1,9 0-1,4-3 1,4-2-1,7-3 0,2 0-1,1-3-2,2 3-6,-8-8-7,6-2-19,-6 4-4,-4-1-1</inkml:trace>
</inkml:ink>
</file>

<file path=ppt/ink/ink1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4.640"/>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0 23 69,'13'-2'20,"0"-4"-3,8 6-1,0 0-1,9 0-4,-1-5-3,5 5-3,6 0-2,-4-5-3,1 8-9,-6-6-12,-8-2-11,4 10-1</inkml:trace>
  <inkml:trace contextRef="#ctx0" brushRef="#br0" timeOffset="313">42 211 61,'-11'-5'28,"11"5"-15,3 3-4,5-3 0,2 0-2,6-3 0,5 0-2,4-2 0,9 3 0,0-6-2,6 0-1,-1 0-1,-3 3-1,-2 2-11,-5 8-18,-13-7-2,-1 12-1</inkml:trace>
</inkml:ink>
</file>

<file path=ppt/ink/ink14.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5.656"/>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95 95 72,'-5'8'14,"-3"4"-3,3 6 1,-3 6-1,-5 5-3,5 13-1,-3-3-3,3 14 0,-5 1-1,5 1-1,3 0 0,0-5 0,8-9 0,-1-7 1,11-10-1,3-14 1,8-12 0,5-9 0,2-15 0,6-3 0,-8-12-1,7-4 0,-9-5-1,-4-2 0,-6-3-1,-9 3 1,-3 0-1,-10 2 0,-9 8 0,-2 9-1,-5 1 1,-3 17-2,-2 9-1,-3 6-5,14 11-8,-9 7-12,8-2-7,8 9 1</inkml:trace>
  <inkml:trace contextRef="#ctx0" brushRef="#br0" timeOffset="484">556 567 68,'-11'-8'31,"19"8"0,-16 0-16,5-5-12,1 5-3,2 3-8,2-1-17,-7-2-6,13 8 0</inkml:trace>
  <inkml:trace contextRef="#ctx0" brushRef="#br0" timeOffset="719">961 48 73,'-13'2'32,"5"11"2,3 11-23,-3 1-2,0 15-1,-3 4-1,3 11-1,1 3-2,-1 4 0,2-1-1,6-4-2,3-8 1,5-9-1,8-12-1,-3-9 1,13-11-1,3-11 1,2-7-1,1-9 0,-6-10 0,0 3-1,-7-4 1,-3 1-1,-11 8 1,-5 2-1,-8 11 1,-8 8-1,-5 11 0,-2 5 0,2 10-2,-6-2-8,12 1-17,4 6-8,-2-10 1</inkml:trace>
  <inkml:trace contextRef="#ctx0" brushRef="#br0" timeOffset="1140">1505 0 63,'-5'6'34,"-8"-1"1,-3 8-15,8 16-7,-5 0-2,5 17-2,-7 4-1,7 10-3,-4 1-1,4 1 0,0-5-3,6-1 1,7-9-1,3-6 0,6-12-1,4-11 1,11-10-1,0-8 0,5-3 1,0-10-2,1-8 0,-7-2 0,-1-5 0,-9-4-1,-2 1 1,-11 4 0,-5 12 0,-8 2 0,-8 10 1,1 8 0,-6 11 0,0 8-1,0 4-2,2-4-4,9 2-10,2 5-18,3-15-2,5-1 0</inkml:trace>
</inkml:ink>
</file>

<file path=ppt/ink/ink15.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7.296"/>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16 0 79,'0'21'35,"-5"2"2,-3 3-22,8 19-4,-3-5 0,6 13-3,-8-8-3,10 4-1,-5-4-1,5-2-1,-2-9-1,0-2 0,-1-11 0,-2-11-1,3-4 0,-6-12 0,8-4-2,1-17 1,2-1-1,2-14 0,6-7-2,2-3 2,3-1-1,3 3 0,-3 11 1,-3 4 1,1 19 1,-6 14 1,-5 15 1,-6 17 0,-2 4 0,-2 10 1,-4 4-1,4 1 0,-4-1 0,1-8-1,3-6 0,4-8-1,3-10 1,1-10 0,4-12-1,1-7-1,4-8 0,1-13 1,3-4-1,2-9 0,-3-3 0,0 8 0,-1 3 1,-1 10 0,-8 13 1,0 16 0,-3 13 1,0 13 0,-5 11 0,3 3 0,5 4 0,5-4-1,5-3 0,6-8 0,5-8-1,2-10-5,16 2-17,-5-5-17,-10-8 0,-1 2-1</inkml:trace>
</inkml:ink>
</file>

<file path=ppt/ink/ink16.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45.390"/>
    </inkml:context>
    <inkml:brush xml:id="br0">
      <inkml:brushProperty name="width" value="0.05292" units="cm"/>
      <inkml:brushProperty name="height" value="0.05292" units="cm"/>
      <inkml:brushProperty name="color" value="#FFFFFF"/>
      <inkml:brushProperty name="fitToCurve" value="1"/>
      <inkml:brushProperty name="ignorePressure" value="1"/>
    </inkml:brush>
    <inkml:brush xml:id="br1">
      <inkml:brushProperty name="width" value="0.05292" units="cm"/>
      <inkml:brushProperty name="height" value="0.05292" units="cm"/>
      <inkml:brushProperty name="color" value="#FFFF00"/>
      <inkml:brushProperty name="fitToCurve" value="1"/>
      <inkml:brushProperty name="ignorePressure" value="1"/>
    </inkml:brush>
  </inkml:definitions>
  <inkml:trace contextRef="#ctx0" brushRef="#br0">5432 46 68,'0'0'16,"-2"3"-3,-1 2 1,3 3-3,-8 2-3,8 3-2,-8 3-1,8 0-2,-5 2 0,-3 1-2,3 2-2,-3-2-6,3 2-10,2 5-10,-7-10-4</inkml:trace>
  <inkml:trace contextRef="#ctx0" brushRef="#br0" timeOffset="281">5353 620 48,'6'19'7,"-6"2"-3,5 0-1,-5 0 0,5-3-3,-5 0-6,3 1-2</inkml:trace>
  <inkml:trace contextRef="#ctx0" brushRef="#br0" timeOffset="469">5390 1094 46,'5'29'17,"-5"0"-2,8-3-1,-5-3-4,5-2-2,-3 0-3,0-5-2,-2 0-3,2 0-5,-5-2-9,0-4-8,8 3-6</inkml:trace>
  <inkml:trace contextRef="#ctx0" brushRef="#br0" timeOffset="672">5493 1533 57,'-3'19'18,"8"-4"-5,-2 1-5,2-3-1,0 0-3,-2 1-5,5 1-9,-8-9-12,8 4-3</inkml:trace>
  <inkml:trace contextRef="#ctx0" brushRef="#br0" timeOffset="1344">334 1841 46,'8'3'13,"-8"-3"0,5 3-2,0-1-1,0 1-3,3-3 1,3 0-3,5 0 0,2 0 0,6 3-1,-1-3 0,11 0 0,6 0-1,7-3-1,3-2 0,5 2 0,8-2-1,3 0 0,7-1 0,6-4 0,2 5 0,11-1-1,0-4 0,3 5 1,7-3-1,3 2 0,5-1 0,0 1 0,3 1 1,0 5-1,3 0 0,-1 0 0,-2-3 1,3 1-1,-1 2 0,-5-3 0,6 3 0,-1 3 0,-2-3 1,0 0-1,0 2 0,-3 1 0,1 2 1,2 1-1,-3-6 0,3 5 1,-6-3-1,1 1 0,-3 2 0,-3-2 1,-2 2-1,0-2 0,-6 7 0,-2-4 0,-2 1 1,-4-4-1,1 0 0,-3-1 0,-3-2 0,-5 3 1,-2-3-1,-3 0 0,-6 5 0,-2-2 0,-7-1 0,-9 4 0,-3-4 0,-7 1 0,-3 0 0,-7-3-2,-1 0-1,-10 0-3,-16 0-4,2-3-7,9 6-5,-11-6-8</inkml:trace>
  <inkml:trace contextRef="#ctx0" brushRef="#br1" timeOffset="43797">0 17 52,'0'-3'6,"6"3"0,-4-2-2,4-1 0,-1 3-1,0-2-1,0 2 0,3-3 0,0 3-1,-3-3 0,3 3 0,-3 0 0,3-2 0,-2-1 0,1 3-1,-1 0 1,-4-3-1,4 3 0,-1 3 0,0-3 1,-2 0-1,2 3 0,0-1 0,0-2 0,1 3 0,-1-3 1,3 0-1,2 3 0,-2-3 1,3 0-1,-3 0 0,5 2 0,-5-2 0,-1 5 0,7-2 0,-7 2 0,-1-2 1,2 2-1,2 0 0,1 1 0,-6-4 0,8 1 0,0 0 1,3 4-1,2-4 0,-2 2 0,2 1 0,9 1 0,-6-1 0,7 7 0,-1-8 0,-4 0 0,6 6 0,0-1 1,0-4-1,0 1 0,-3 7 0,0-9 0,-2 5 0,2-4 1,-2 1-1,-1 2 0,1 2 0,-3-3 0,3 0 0,-1 2 0,-2 1 0,0-1 0,0 1 0,0 2 0,0-3 1,3 3-1,0 0 0,-1 1 0,1 1 0,0-2-1,-1 3 1,3 0 0,-2 0 0,-3-1 0,0 4 0,-3-1 0,1 1 0,2-1 1,-5 0-2,7 1 1,-2-1 0,-2 4 0,2-4 0,0 3 0,0 0 0,0-2-1,0 2 2,-3-3-1,0 1 0,3 2 0,-5 0 0,2 0 0,-2 0 0,0 0 0,2 0 0,-2 0 0,0 0 0,0-3 0,-1 3 0,4 1 0,-1-4 0,-5-2 0,0 3 1,6-4-1,-4 6 0,-1-8 0,1 6 0,-2-6 0,1 3 0,-1-3 1,0 0-1,3 3 0,-1-1-1,1 1 1,0-3-1,0 3 2,2-3-2,0 3 2,1 0-2,-1-6 2,3 6 1,0-6 0,0 6-1,3-5 1,-1 3 0,1-1-1,2-3 2,-2 4-2,2-1 2,0-3-3,-2 3 3,0 0-3,-3 1 3,2-1-3,-2 2 1,3 1-1,0-3 1,-1 3-1,3 0 1,1-3-1,2 3 1,-3-6-1,3 3 0,2-2 1,-7-3-1,7-3 1,-4 3-1,4-3 0,-5 0 0,1-2 1,-1 2-1,-3-2 1,4 0-1,-1-1 0,0-2 1,0 3-1,1 2 0,-1-5 1,-2 0-1,2 0 0,-5 0 0,2 0 0,1 3 0,-3-1 0,0 1 1,0 0-1,0-3 0,-2 2 0,4-2 0,-2 0 1,-2 0-1,2 0 0,0 0 0,0 0 0,0-2 1,-3 2-2,3 0 2,-3 0-1,1 0 0,2 0 0,-3 0 0,0 0 0,1 0 1,2 0-1,-3-3 0,3 0 0,-2 1 0,2-4 1,0 1-1,0 0 0,-6 2 0,4-2 0,-4 0 0,6 2 0,-5-2 0,0 2 1,-3 1-1,3-4 0,0 1 1,-3 0-1,2-3 0,-1-2 0,-1-1 1,-3 3-1,6-8 0,-3 6 0,-2-3 0,2 0 0,0 2 0,0 1 0,0-1 0,-2-2 1,2 5-1,0-2 0,0 2-2,0-3 2,-2 3-1,-1-2 1,1 2-2,-1 0 2,1 0-2,2 0 2,-3 0 0,3 1 0,-2-4 0,-1 6 0,4-4 0,-1 1 0,0 0 0,0 3 0,-3 0 0,4-3 0,1 0 0,-4 3 0,2-6 0,0 3 0,0-2 0,0 2 0,0-5 1,-2 2-1,-1 1 2,4-1-2,-4 3 2,3-2-2,-5 2 2,3 0-2,-1 0 0,1-2 0,-1 2 0,1-3 0,-1 1 0,3-6 1,-2 6-1,-1-1 0,3-5 0,0 3 0,1-2 0,-1 4 0,0-7 0,3 5 0,-3-1 0,2-1 0,-1-2 0,1 6 0,1-10 0,0 8 0,0-5 0,-1 0 0,1-1 0,0 1 0,0-3 0,2 0 0,-2 5 0,2-5 0,-2 3 1,-3 2-1,8-3 0,-8 4 0,0-4 0,8 4 0,-8-4 0,3 1 0,-3 2 0,0-3 0,0 3 1,1-2-1,-1 4 0,0-1 0,3-1 0,-3 3 0,2-3 0,1 3 0,0-3 0,-3 0 0,5 1 0,-4-1 0,1 0 0,1-2 0,0 2 0,-6-2 1,6 2-2,-3-2 1,3 2 0,-5 0 0,2 0 0,0 3 0,-3-1 0,3 1 0,1 0 0,1 2 0,-2 1 0,6-3 0,-3 5 0,2-3 0,-2 3 0,-1-2 0,1 5 0,-3-3 0,0 3 0,-2-1 0,2 4 0,-2-4 0,2 4 0,2 2 0,1-3 0,5 1 0,0 2 0,0-3 0,-8 3 0,3-3 0,-3 3 1,-5 0-1,-3 0 0,-5 0 0,-5 0-2,2 6-10,-4 1-17,-17-4-1</inkml:trace>
  <inkml:trace contextRef="#ctx0" brushRef="#br1" timeOffset="47031">5595 1679 61,'-5'0'16,"2"0"-3,-2-6-1,-6 6-3,3 0-2,-5-6-2,-2 6-1,-1-2-1,-3-1 0,1 0 0,2-2-1,-5-3 1,6 3-1,-4 0 0,6-1 1,-3-1-1,6 1 0,-3 1 0,2 0-1,3 0 1,0-1-1,1 4 0,1-4-1,-2 6 1,1-5-1,4 5 0,-2 0 0,-1 0-2,1 0-2,3 3-5,-4-1-7,4-2-7,2 6-5,-6-6-3</inkml:trace>
  <inkml:trace contextRef="#ctx0" brushRef="#br1" timeOffset="47547">5080 1499 47,'-13'-8'9,"-3"-2"0,-2-1-1,-3 1 1,0-1-1,-3-5 0,1 6-1,-3-3-4,-3 2 1,2-2-3,6 3 1,-5-1-2,5 3 1,5-2-2,-2 2 1,2 3 1,3-3-1,0 3 1,5-1-1,-2 4 0,7-1-1,-2 0-2,0 3-3,5 0-6,0-2-4,5 4-2</inkml:trace>
  <inkml:trace contextRef="#ctx0" brushRef="#br1" timeOffset="48016">4547 1230 51,'-18'-15'7,"0"1"0,-6 1 1,-2-2-2,2-1 2,-2 3-3,-3 0 2,0-6-3,-2 1 2,-1 5-3,1-6 0,-1 4-1,-2-4 0,3 3-1,-1-2 0,3 2 0,0 1-1,6 1 1,2 1-1,7 2 1,1 6 0,3-3-1,5 5 0,2 0-1,0 1-1,6 4-4,-3 1-5,3 0-6,2 2-4</inkml:trace>
  <inkml:trace contextRef="#ctx0" brushRef="#br1" timeOffset="48453">3802 749 46,'-13'-11'8,"-6"-2"0,1 0-1,-3 0-1,3-3 0,-9 3 0,6-3 1,-5 1-2,2-4 1,-4 1-2,-4-1 1,1 1-1,-4-4-1,1 4-1,-2-3-1,1 0 1,-4-3-2,5 3 2,-3 0-1,0-5-1,3 5 1,0-3 0,0 6 0,3-3 0,-1 2 0,3 4 0,5-1 0,1 3 0,2-3-1,8 6 1,-3 2-1,8 0 1,-2 3-1,4-1 0,4 4 0,-4 2 0,6 0 0,0 0 0,0 0 0,0 2-1,0 1-3,0 0-4,6-1-4,-6 1-2,0-3-3,0 2-1,0-4-2</inkml:trace>
  <inkml:trace contextRef="#ctx0" brushRef="#br1" timeOffset="49844">1436 825 57,'-10'16'14,"-3"-3"-2,-3 3-1,0 5-1,-5-3-1,-2 7-2,-6-2-2,0 4 1,-8-1-2,-2 0 0,-6 6-1,1-4-3,-6 1 1,5 0-1,3-3 0,0 3 0,0-5 0,10 2-1,4-7 2,-1-1-1,10-1 1,4-4-1,-1-5 0,11 0 0,-1-3 0,4-3-1,2 1 0,0-3-2,2 0-1,1-3-2,0 1-4,2 2-6,0-5-3,3 2-6</inkml:trace>
  <inkml:trace contextRef="#ctx0" brushRef="#br1" timeOffset="50297">691 1418 58,'-19'21'12,"-4"2"1,-1-2-2,-2 0-2,-6 6 0,1-1-1,-3-5-1,-3 5-1,0-5-3,1 0 0,-1-2-1,3 0 0,5-3-1,5-1 0,6-4-1,5-6-1,7 3 0,-1-3-4,9-5-12,11 3-12,-5-8 0</inkml:trace>
  <inkml:trace contextRef="#ctx0" brushRef="#br1" timeOffset="56906">1652 654 52,'0'0'9,"0"0"0,0 0 0,0 0-2,2 0 1,-2-2-1,3 2-1,2-6 1,0 4-1,1-6-1,4 0 0,3-2-1,6-4-1,-1 1 0,3-2-1,0-1-1,3 2 0,5 1 0,-11 2 0,0 1-1,-2 4 1,-3 1 0,-5 2-1,0 3 1,-5-2-1,-1-1 1,-2 3-1,5-2 1,-2 2-2,0-3-3,-3 0-3,2 3-5,-2 0-4,0 0-7,11 6-8</inkml:trace>
  <inkml:trace contextRef="#ctx0" brushRef="#br1" timeOffset="57672">2266 257 54,'0'-3'13,"5"3"0,1-2-1,-1-4-2,5 4-1,1-9-1,5 3-1,2-5-1,8 5-1,0-11 0,3 6-1,5 0 0,1 0-1,1 0 0,1 7-1,-5-4-1,-6 5-1,0-1 1,-5 6-1,-5 0 0,-3 0 0,-8 3 0,0 0 0,-2-3 0,-3 2 0,3-2 0,-3 0 1,0 3-1,2-3 0,-2 0-1,0 0-1,3 2-3,-6-4-4,6 4-6,0-2-7,-6-5-10,8 10 1</inkml:trace>
</inkml:ink>
</file>

<file path=ppt/ink/ink17.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8:58.296"/>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268 671 62,'3'-5'26,"7"-3"-5,3-5-16,-5-6-1,8 1 1,-5-8 0,-4-3-1,1-5-1,-5-1 0,-3-1-1,-11-1-1,-2 5 0,-5 6 0,-8 0 2,-3 16 0,0 8 0,-3 10 1,4 12 0,4 16 1,6 4 0,7 20 0,11 8 1,5 9-2,6 4 1,2 11-1,5-8 0,1 3-2,-1-7 1,-18-80-2,18 76-1,-18-76 1,8 68-5,-8-68-5,6 58-13,-6-58-13,-6 45-1,6-45 1</inkml:trace>
  <inkml:trace contextRef="#ctx0" brushRef="#br0" timeOffset="422">0 1006 67,'3'0'33,"10"0"-5,6 0-11,-1-5-2,11 2-2,0-5-3,7 3-4,-4-6-2,5 2-2,-6 6-9,-2 1-14,-5 2-15,5 0 0,-11 0 0</inkml:trace>
  <inkml:trace contextRef="#ctx0" brushRef="#br0" timeOffset="1875">1226 1024 47,'-2'-2'10,"7"-4"0,-5 1 0,3 0 0,-1-6-2,-2-2-1,0-4-1,-2-2-1,-1-4-2,-5 2-1,0-3 0,0 3 1,-5 5-1,3 9 0,-6 7 0,0 13 0,1 8 0,-1 8 0,-5 13 0,8 1-1,-6 10 0,6-3 0,3 2 0,10-52 0,-11 40 1,27-1-1,-13-18 0,28-11-1,-15-15 1,21-13 0,-9-16-1,22-11 1,-13-13-2,0-13 1,0-6 0,-6-5 0,-2-10-1,-3 6 1,-5-4 1,-5 14 0,-6 11 1,-4 12 0,-4 19 0,-7 16 1,0 20-1,-6 14 1,-2 21 0,-3 7-2,1 17 1,-1 7 1,0 11 0,3 0 0,3 5-1,2-6 1,8-1-1,5-15 0,8-5 0,3-9-2,7-17 0,1-7 0,5-14-1,0-10 1,2-10-1,1-9 1,-1-10 0,-2-5 0,-3-5 0,1-3 0,-6 3 0,-6 5 1,-4 5-1,-8 8 0,-1 11 0,-7 13 1,-3 10-1,-5 8 0,2 5 1,-2 5-1,3 3 1,2 0-1,3 3 0,2-11 0,3 3 1,5-8-1,6-6 0,-3-4 0,7-6 0,-1-10 0,4-6 0,0-4 1,-2-6-1,0-6 0,0-1 0,-6 1 0,-2-7-1,-5 3 1,-3 2 0,-6 6-1,-2 5 1,-5 5-1,3 7 1,-3 12-1,5 1 1,0 7-1,5 1 1,3 1-1,6-1 0,1-5 0,7-2 0,1-5 0,4-3 0,2-5 0,-3-1 1,6-9-1,2-3 1,0 0 0,0-6 0,1 1 0,2-1 0,-6 3 0,-2 8 0,-5 5 1,-5 8-1,-11 8 1,0 8 0,-3 7 0,-8 3 1,1 6-2,-1 0 2,3-2-2,-2-1 1,7-3-1,1-7 1,4-4-1,4-4 0,1-6 0,7-5 0,-1-5 0,0-6 0,5-2 0,-2-8 0,2-5 0,3-3 0,-2-1 0,-1 3 0,-2 1 0,-3 5-1,-2 10 1,-9 9 0,3 12 0,-10 9 0,-3 7 1,6 3-1,-9-1 1,11 1-1,-5-3 0,5-5 1,5-5-2,6-8 2,4-6-2,1-4 1,3-6 0,2-8 0,5-8 0,3-10 0,0-3-1,2-9 0,6-6 1,0-11-2,-1-3 1,-2-8 0,-2 1 0,-6 7 1,-10 9 0,-3 9 0,-13 9 0,-10 13 0,-6 13 0,-3 10 1,-2 13-1,0 9 0,0 7 0,3 13 1,8 11-1,2 11 1,2 4 0,6 11 0,0 3 0,6 0 0,2-8 0,-1-6 0,1-10 0,3-8 0,-1-13-1,1-10 0,-3-9 0,5-12 0,-3-8 0,1-6 0,-1-7 0,-2-6 0,3-2 0,-1 0 0,-2-3 0,0 5-1,-3 3 1,-2 7 0,-1 3 0,1 3 0,-3 5 0,0 6 0,0 2 0,0 1 0,0 2 0,3-2 0,2 2 0,0-2 0,3 1 0,0-1 0,0-1 0,2-2 1,3-3-1,1-6 0,1-2 0,4-5 0,-1-1 0,6-10 0,5-5 0,-1-3-1,1-4 0,0-9 0,-3-5 0,-5-5 0,0-3 1,-2 1-1,-11 7 1,-6 2 1,-2 9-1,0 10 0,-2 8 0,-4 11 0,1 10 1,-3 5-1,3 11 0,-3 7 1,-2 11-1,-1 11 1,3 8 0,-5 7 2,0 6-1,5 2 0,0 0 0,8-5-1,0-8 0,6-6 1,1-9-2,7-6 0,1-13 0,6-6 0,-2-4 0,2-6 0,0-5 0,0-8 0,2-2 0,1-6-1,0-5 0,5-8 0,-8-2-1,0-8 0,-8 2 0,0 1 0,-8 4 1,-5 6 0,-8 5 0,-2 8 1,-9 8 2,4 10 0,-4 5-1,3 9 1,-2 7-1,5 5 0,0 4 0,5 1 0,8 0-2,0-2 2,8-5-2,2-3 0,3-10 0,6-8 0,4-8 0,-2-5-1,6-6 1,-1-7 0,-2-6 0,7-7 0,-2-3 1,-3 3 0,3 5 0,0 2 1,-11 6 1,1 7 0,-9 14 0,-5 7 1,-7 9 0,-1 4 0,-5-4-1,-2 2 0,-3-6 0,0 0-1,-1-4 0,1-6-1,0 3-1,0-8-1,0 5-5,-3-5-4,11 6-13,2-9-14,-2 0 0,10 1 1</inkml:trace>
  <inkml:trace contextRef="#ctx0" brushRef="#br0" timeOffset="4735">4138 1069 51,'3'10'26,"-3"-4"-14,5-6 0,5-6 2,1-7 0,10-8-2,-5-10 0,12-6-3,-7-12-1,14-11-3,-9-6 0,4-10-2,-1-5-1,3 4-2,-3 9 1,-8 5 0,-6 11 0,-4 12 0,-3 18-1,-8 11 1,-8 14-1,-5 9 0,-6 9 0,4 8 1,1 8-1,4 12 1,-1 9-1,1 5 1,5 11 0,2-1 0,3-5-1,5-2 1,6-11-3,2-10 0,5-12-7,1-15-8,4-7-11,4-14-7,-6-12-1</inkml:trace>
  <inkml:trace contextRef="#ctx0" brushRef="#br0" timeOffset="5188">4225 655 46,'23'11'28,"-7"-1"-10,10-7-6,10 5-2,6-6 0,5 6-3,0-11-3,1 1 0,-1-1-2,-5-2-2,-3 5 0,-7 0-1,-9 5 1,-4 3-1,-9 5 1,-4 0 0,-6 3 0,-6 0 1,1 2-1,-5-2 2,-4 5-1,4-3 2,-3 6-1,5 2 2,-3-2-1,6 5 2,3 0-2,4-4 1,1-4-1,7-3 1,3-12-1,6-6-1,2-11 0,2-5 1,-2-7-1,0-8 0,-5 0 0,-5-4-1,-6-1 1,-8 7-1,-7 5 0,-6 11-2,-10 5 1,-6 8-2,3 5-2,-5 3-6,8 5-18,5 3-7,0-3-2,16 0 3</inkml:trace>
  <inkml:trace contextRef="#ctx0" brushRef="#br0" timeOffset="5891">5954 312 58,'-3'3'30,"-5"-3"-12,-5-3-4,2 8-2,-4-5-1,-4 7-3,-2-7-2,0 6-1,0-4-2,0 1-1,0-3-1,3 2 0,0-4 0,4 2 0,4-3-1,2 1 0,8-1 0,0-1 0,3 4 0,-1-6 0,4 6 0,-1 3 1,0 1 0,-5 7 0,-5 2 1,2 8-1,-2 5 1,-8 3 0,5-3-1,-5 6 0,0-9 0,5 4 0,0-1-1,8-5-2,0-5 2,8-3-1,-3 0 1,11-8-2,0-2 2,2-3 0,3-5 0,-3-3 2,6-3-2,-3 3 2,3 0-2,-3 8 2,-6 8-1,4 5-1,-6 3 1,-3 8-2,-4-1 3,-1 9-2,-13-6 2,3 3-1,-8-5 1,-3 2 1,-3-8-2,-2-2 2,-5-5-2,3-1 2,-4-5-3,4-5-1,-1-2-4,0-9-7,9 1-6,2-1-21,2-7 3,8-1-4</inkml:trace>
  <inkml:trace contextRef="#ctx0" brushRef="#br0" timeOffset="6579">6229 356 68,'8'18'32,"-13"-2"1,5 5-20,0 16-4,-3 2-1,3 8-2,-5 1-2,0 1-2,-3-4 0,0 2-2,0-7-4,-2-6-11,2-16-20,8 1 3,-8-14-2</inkml:trace>
  <inkml:trace contextRef="#ctx0" brushRef="#br0" timeOffset="7000">6647 427 65,'8'-8'20,"-6"-5"-1,6 2-3,8 6-3,-3-11-2,13 16-1,-5-8-3,3 11 0,2-3-2,3 13 0,-5-2-1,-9 10-1,-2 2-1,-7 9 0,-17 4-1,-2 9-1,-13-3 1,-6 5-1,-2-2 1,-5-3 1,2-5-1,3-3 1,5-8-2,8-8 3,8-2-3,8-5 3,7-6-3,11 0 0,11-5 0,5 0 0,8 0 0,7-5 0,4 5-1,-1-3-1,3 1-5,-6-6-8,4 5-13,1-5-11,-12 0 3</inkml:trace>
  <inkml:trace contextRef="#ctx0" brushRef="#br0" timeOffset="7516">7518 23 66,'3'27'20,"-8"9"-1,2 14 1,-7 5-2,4 22-1,-7-2-4,11 11-6,-4-4 0,6-1-5,6-15 0,4-3-1,3-16-4,0-8-6,11-12-19,0-14-5,-11-11-3,5-4-1</inkml:trace>
  <inkml:trace contextRef="#ctx0" brushRef="#br0" timeOffset="7829">7860 0 53,'-11'0'30,"11"10"0,-3 19-17,-4 5-1,4 19 0,-5-1 0,5 22-2,-4-3-1,-1 6-1,2-6-4,6 0-3,0-10 1,-2-9-3,4-10 1,-2-10-4,3-6-3,-6-10-11,3-9-11,6-7-8,-12-10 1</inkml:trace>
  <inkml:trace contextRef="#ctx0" brushRef="#br0" timeOffset="8125">7442 414 65,'13'13'28,"-5"-8"-7,8-2-14,10 4-1,3-7 0,5 3-1,0-8-1,6 5-4,-6-5-14,5 5-15,-18-8 0</inkml:trace>
  <inkml:trace contextRef="#ctx0" brushRef="#br0" timeOffset="8485">8064 545 67,'0'-3'19,"0"6"1,-2-6-1,4 3-2,-2-5-3,11 5-3,-9-5-2,12-1-4,4-1-1,3-1-1,3 0 0,2 3-1,3-1 0,0 6 0,0 0-1,-1 0 1,-4 8-1,-8 3 0,-3 2 0,-10 5 0,-6 8 0,-8 6-2,-7-1 2,-8 6-1,-8 3 1,0 2 1,-8 0-1,5 2 1,0-4-1,5-4 3,4-4-3,9-4 2,9-5-3,7-4 0,8-6 0,6-8 0,10 0 0,8-2 0,5 2 0,3-5 0,5 0-1,2 6 0,4-4-4,-12-2-8,9 3-19,-11-3-7,-8-5 0,-5-1 1</inkml:trace>
  <inkml:trace contextRef="#ctx0" brushRef="#br0" timeOffset="9016">7957 797 62,'31'2'33,"-2"-4"4,10-6-20,14 8-4,0-5 0,12 5-1,-4-3-4,4 6-5,-2-1-5,-8-2-9,-2 6-17,-6-1-10,-15-5 1,-6 5-2</inkml:trace>
</inkml:ink>
</file>

<file path=ppt/ink/ink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09.859"/>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29 638 48,'0'-5'14,"2"3"0,1 2-2,-3 0 0,0 5-1,0-3 0,0 12-2,-5-1 0,7 10-2,-4 4 0,2 9-1,-5 6 0,2 8-1,-2 0-2,2 5-1,0-2 0,1-3-1,-1-3 0,1-5 0,-1-11-1,3-7 1,0-3-1,0-10 1,8-6 0,0-8 0,5-5-1,3 0 1,5-5-1,2 0 1,3 3-1,6-6 0,-1 3 0,4 5 1,-1 0-1,0 3 0,0 2 0,-3-2 0,-4 5 0,-1 0-1,-5 3-2,-11-3-2,1 5-5,-8-8-11,-1 1-13,3 4 0,-10-7-1</inkml:trace>
  <inkml:trace contextRef="#ctx0" brushRef="#br0" timeOffset="625">1076 785 52,'3'0'19,"-3"0"-4,3 6-1,2-4-3,0-2-1,6 6-1,2-6-2,5 2-1,0 1 0,6-3-2,0 0 0,5 0-1,-1-3-1,4 3-1,-3-2 0,-3 2 0,-2-3-1,-3 3 0,-6 0-3,1-3-4,-5 3-8,-6 6-12,-10-9-5,5 8 0</inkml:trace>
  <inkml:trace contextRef="#ctx0" brushRef="#br0" timeOffset="1016">1116 998 51,'10'0'17,"6"3"-2,5-3 2,3 0-1,-1 0-2,6 2-4,0-4-2,0 4-4,-6-2-2,4 3 0,-9-3-1,-5 3-1,-5-1-1,-5 1-2,-1 2-6,-4-2-9,-4-6-13,6 8 0</inkml:trace>
  <inkml:trace contextRef="#ctx0" brushRef="#br0" timeOffset="2266">2372 92 54,'0'3'13,"0"2"-1,5 8 0,-3 1-1,4 7 1,-1 7-1,5 7-1,-2 1-2,3 6-2,-1 3-1,3 5-1,1-8-1,1 2-1,-4-7-1,5-5 1,-3-11-1,-3 0 0,1-11 1,-1-5 0,-2-2-1,3-11 1,-3-2 0,2-6-1,1-5 0,2-5 0,2-6-1,4-2 1,2-5-1,2-1 0,4-4 0,2 4 0,-6 1 0,1 5 0,-6 5 0,1 5 0,-9 9-1,-2 4 1,-3 3-1,-2 3 0,-3 8-2,-3-3-3,6 5-7,-6 3-11,-2-3-9,2 8-1</inkml:trace>
  <inkml:trace contextRef="#ctx0" brushRef="#br0" timeOffset="2875">2193 904 48,'37'0'18,"5"-3"1,10-7-2,11 7-2,11-13-2,7 6-1,11-4-2,5 1-2,0 3-2,1-1-3,-12 3-1,-4 3-1,-19 0-2,-11 2-2,-15 6-2,-19-3-8,-10 3-11,-8 7-9,-16-7 0</inkml:trace>
  <inkml:trace contextRef="#ctx0" brushRef="#br0" timeOffset="3312">2193 1221 57,'16'-5'16,"7"-3"0,-2 3-1,8-3-1,5-2-3,3 4-1,-8-4-3,5 10 0,-10 0-3,-3 5 0,-8 3-1,-3 8-1,-12 2 0,-9 6-1,-4-1 1,-4 6 0,-12 0-1,2 3 0,-5-1 0,0-2 0,-3-3-1,8 3 0,3-8 0,7-5 1,9-3-1,7 0 1,8-8-1,14-2 1,7 0-1,6-6 1,7 0 0,8-5-1,3 3 1,0-5-3,2 4-5,-4-4-8,-6 2-12,2 3-8,-15-3 1</inkml:trace>
  <inkml:trace contextRef="#ctx0" brushRef="#br0" timeOffset="3828">3117 1221 51,'0'-13'8,"-2"-3"-1,2 3 0,0-2-1,-6-1 1,4-3 0,-6 1-3,0 5 0,0 2 0,-2 4-1,-6 1 1,3 4-1,-3 2 1,3 5 1,-3 3 0,3 2 0,0 3 0,0 8 0,2 3 0,3 8 1,-2-4-1,7 14 0,-2-5-1,10 8 0,-2-3-1,7 0 0,1-3-1,-3 1-1,2-9 1,1 1-2,-6-6 1,-2-5-1,-1-5 1,-2-3-2,-2 0-1,-4-10-4,6-1-7,-8-7-7,6-8-9,-1 5-6,-5-8 1</inkml:trace>
  <inkml:trace contextRef="#ctx0" brushRef="#br0" timeOffset="4266">2836 1458 55,'21'2'18,"0"-4"1,3 2-3,5 0-3,0-3-2,10-2-3,-2-1-2,7-1-2,1-1-1,-3 0-2,3 0-8,-9 3-11,-9-6-12,7 11-1</inkml:trace>
  <inkml:trace contextRef="#ctx0" brushRef="#br0" timeOffset="4641">3942 751 50,'13'0'22,"0"0"-8,3 0-1,5 0 1,5-2-3,5 2-1,1-3-5,2 3-1,-3-3-3,-2 1-1,-5 2-3,-3-3-4,-8 3-7,-5 3-10,-13-6-5</inkml:trace>
  <inkml:trace contextRef="#ctx0" brushRef="#br0" timeOffset="4906">3944 935 63,'5'0'21,"11"0"-10,8 0-1,5 0 0,2 0 0,1 0-2,2 0-2,0 0-3,-5 0-3,-8 0-2,-5 0-5,-6 0-13,1 8-9,-11-13-1</inkml:trace>
  <inkml:trace contextRef="#ctx0" brushRef="#br0" timeOffset="5531">4661 218 47,'5'-5'17,"8"3"-2,3-4 1,2-2-3,9 6 0,-1-6-2,8 3-2,-2-1-1,4 6-2,-7-2-1,3 4-1,-6 1-2,-2 2 0,-9 6-1,-2-1 1,-7 3-1,-12 3 1,1 0-1,-8 2 0,-5 1 1,-3 2-2,-3-3 2,-2-2-2,-3 0 0,8-1-1,0-4 1,5-1 0,6-2 0,2 0 0,5-3 0,6 1 0,5-1 0,5 0 0,5-2 0,6 2 0,2 3 1,0 0-1,1 0 0,-4 5 0,-2 2 0,-10 4 0,-3-3 0,-16 2 1,-5 0-1,-3-2 1,-8 0-1,1-3 1,-4-3-1,4-2 0,-4-2 0,9-1 0,0-3-1,5-2-3,7 3-8,-2-3-14,6-10-8,10 7 0</inkml:trace>
  <inkml:trace contextRef="#ctx0" brushRef="#br0" timeOffset="6125">5233 132 72,'-5'-3'16,"10"6"-4,-2 2 0,-3 0-4,8 3-1,-8 0 0,2 3-2,-4-1-1,2 1 0,-8-1-1,3 1 0,2 4-1,-2-7-1,5 0 1,-3 0-1,6-3 0,-6 6 0,8-6 0,-2 0-1,0 0 1,2-2 0,0-3 0,0 3-1,6-3 1,-3 2-1,5-4 0,0 2-1,5 0-2,-5-3-4,6 3-7,-3 0-9,-9-8-8,14 13-1</inkml:trace>
  <inkml:trace contextRef="#ctx0" brushRef="#br0" timeOffset="6547">5412 45 62,'-3'3'15,"3"2"1,0 6-2,0-1 0,3 8 0,-6 1-1,6 10-1,-6 0-3,6 15-1,-9-7-1,6 8-2,-7-1-1,4 1-2,-2-1 1,-1 1-2,1-11 0,-3-2 0,6-9-1,-6-2 0,8-8 0,-5-7-2,5 2-3,-3-14-7,8 4-15,6-4-9,-6-7-1,8 3 1</inkml:trace>
  <inkml:trace contextRef="#ctx0" brushRef="#br0" timeOffset="7141">5809 103 48,'-2'-5'19,"2"7"-1,-6 4-1,-2 4-1,-5 6-3,0 2-2,5 11-1,-15 0 0,10 10-2,-8 1-2,5 7-2,0-2 0,8-1-2,0-4 0,8-1-1,3-10 0,10-3 0,5-10 0,6-6 0,8-4-1,-4-9 1,9-5 0,-8-8 0,0-5 0,-5-8 0,-6-2 0,-10-8 0,-6-6-1,-4 3 0,-6 0 0,-5 3 1,-6 4-2,4 4 1,-4 7-2,4 9-2,4 7-3,1-3-8,4 11-9,-2 3-12,8-6 0</inkml:trace>
  <inkml:trace contextRef="#ctx0" brushRef="#br0" timeOffset="7625">6255 184 66,'6'13'20,"-6"8"-4,-3 3 1,3 8-3,0-1 0,3 6-4,-6-3-3,6 5-3,-6-12-1,3-4-1,0-2-1,0-10 1,0-1 0,5-10 0,-5-5-1,3-6 1,0-10-1,2 6 0,-3-12 0,4-1 0,2-4-2,2 1 2,1-1-2,-1 6 1,1 2 0,-1 6 0,3 2-1,3 11 0,-6 2 0,1 6 1,2 5 0,-5 5-1,2 3 2,-4 7-1,-1 1 0,-2 2 0,-3 3 1,-3 0-1,0-3 1,1-8 0,-4 1-1,4-3 1,-1-11 0,3 0 0,0-8 0,5 1 0,1-6-1,2-5 1,-1-3-1,7 0 0,4-10-1,-2 0 1,5-3-1,5-5 1,-5 8-2,0-3 2,3 5-1,-9 6 1,-1 5-1,-4 7 0,-5 4 1,-5 7 0,0 5 0,-5 9 0,-8 2 0,2 8 0,-2 2 1,-5 3-1,5 3 1,-3 2-1,3-4-2,2-9-5,6 3-11,5-8-15,0-13-2,13 2 1</inkml:trace>
  <inkml:trace contextRef="#ctx0" brushRef="#br0" timeOffset="8344">7195 0 71,'0'6'33,"-5"4"-15,-5 1-2,-4 15 0,-9 0-4,7 14 1,-15 2-3,-1 13-3,-2-11-2,0 14-1,-3-5-1,3-3-1,0-6-1,2-7 0,6-3-2,2-8-1,6 1-4,0-17-6,7 3-10,3-5-16,8-5 1,11-3 0</inkml:trace>
  <inkml:trace contextRef="#ctx0" brushRef="#br0" timeOffset="8641">7447 360 49,'8'-10'30,"-3"10"1,-12 2-18,-12 1-1,-7 7-1,-11 1-3,0 2-1,-5 0-2,0 3-3,3 0-1,8-3 0,10 0-1,7 0 1,17-2-1,10 2 1,6 2-1,4 1 1,1 0 0,2 0 0,-5 2 0,-3 3 1,-10-3 0,-5 9 0,-8-12 1,-6 4-1,-7-3 0,-6 2 0,-7-2-4,-9-8-8,1-1-20,-3 7-5,-13-12 0,0 3 0</inkml:trace>
  <inkml:trace contextRef="#ctx0" brushRef="#br0" timeOffset="9094">5123 1009 52,'18'-3'22,"11"3"1,11-3-1,9-4-2,22-1-2,11-8-4,28 5-2,14-7-3,29 5-1,9 0-3,17 0-1,-1 0-3,1 5 0,-11 5-1,-10 0-2,-25 3-1,-25 0-4,-24 6-3,-24-6-4,-18 5-6,-26 0-14,-18-5-2,-14 5 0</inkml:trace>
</inkml:ink>
</file>

<file path=ppt/ink/ink3.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6:58.500"/>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262 452 50,'-11'15'12,"6"9"-1,-8 5 1,0 7-2,-8 8-1,2 9-2,-4 7-1,-1-2-1,3 2-2,-6-2-1,6-3-1,3-10 0,2-3 0,3-13-1,5-6-1,5-10-2,-2-5-6,5-5-8,0-1-7,0-15-4</inkml:trace>
  <inkml:trace contextRef="#ctx0" brushRef="#br0" timeOffset="500">85 0 46,'0'0'16,"3"8"1,-1 5-2,6 3-1,1 7-2,1 6 0,6 11-2,0 2-3,5 7-1,3 9-1,-3 5-2,5-2 0,0 4 0,3 4-1,-2 0 0,-6 0-1,0-1 1,-5-5-1,-3-8 0,-5-2-1,-5-9 1,-3-10-2,-3-2 0,3-14-2,-5-7-3,5-1-7,-6-5-10,1-10-10,8 3-1</inkml:trace>
</inkml:ink>
</file>

<file path=ppt/ink/ink4.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6:59.500"/>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65 7 53,'29'0'9,"-3"-3"-1,-1 3-2,2-3-1,-6 3-2,-3 0-1,-3 0-2,-7 3-3,-3 0-5,-5 7-4,-5-13-7</inkml:trace>
  <inkml:trace contextRef="#ctx0" brushRef="#br0" timeOffset="250">0 220 48,'11'0'14,"2"-2"0,7-4-1,-2 4-2,3 2 0,6 0-3,-9-3-1,5 3-2,-5 0-1,0 3-2,-2-3-2,-4 0-3,7 2-11,-4 4-9,-9-14-6</inkml:trace>
</inkml:ink>
</file>

<file path=ppt/ink/ink5.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00.156"/>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86 99 49,'14'-6'10,"-1"-2"0,10 1 0,-2-4-1,8 3 0,-1-2 0,4 3-2,2 0 0,-5 7 0,-1 2-1,-7 3-1,0 7 0,-7 4-1,-7 5-1,-7 5 0,-10 9 0,-1-1-1,-7 9 1,-11-1-2,-8 4 0,-2-1 0,-3 0 0,-2-5-1,5-3 1,0-5-1,5-3 0,5-7 0,10-7 0,9-1 0,10-7 0,5-4 1,11-3-1,10-5 1,11 0-1,5-6 1,8 1 0,1-5 0,2 8-1,-1-4 1,-10 8-1,-8-2 0,-5 3 0,-8 2 0,-8 2-1,-5 1-2,-8-3-3,3 2-5,-6-2-9,3-2-9,5 4-4</inkml:trace>
  <inkml:trace contextRef="#ctx0" brushRef="#br0" timeOffset="625">890 0 60,'0'-5'17,"0"8"0,6 2-1,-9 6-1,6 4 0,-9 2-4,6 9 1,-10 6-3,5 8-1,-9-3-2,9 6-2,-11-1 0,6 1-1,-3-4 0,5 4-1,3-11 0,-3-3-1,5-2 0,1-3 0,2-9 0,2 1 0,1-5 0,5-9 0,2-2 0,9 3 0,-1-3-1,8-5 1,6-1-1,-1-4 1,9 5-1,-6-1 0,-1 6 0,1-5 0,-5 5 0,-3-5 0,-5 5 0,-5 0 0,0 0 0,-6-5 0,-2 5-2,-3 0-1,-2 0-4,-6 0-7,6 0-16,-6 0-8,-2 0 0,2 5 0</inkml:trace>
</inkml:ink>
</file>

<file path=ppt/ink/ink6.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19.468"/>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373 306 50,'10'-5'12,"1"0"0,2-1 1,0 1 2,0-3-1,8 6-2,0-6-1,5 5-1,-5-2 0,11 7-1,-11-4-1,3 7-2,-6 0-2,-2 8 0,-8-2-2,-6 10 0,-7-3 0,-8 3-1,-8 6 0,-5 1 0,-9-1 0,1-2-1,3 1 1,2-2-1,5 0 0,3-3 0,8-3 0,11-5 1,2-2 0,7-4 0,14-1 0,3-4 0,8-4 1,4-1 0,6 0 0,3-2 0,-6 0-1,1 2 1,-6-2-1,-8 2 0,-5 1-1,-8-3-2,-2 5-3,-11-6-5,5 4-13,-10 2-15,-3-8-1,-3 3 1</inkml:trace>
  <inkml:trace contextRef="#ctx0" brushRef="#br0" timeOffset="1063">232 84 60,'-13'5'17,"-3"11"1,-2 2-1,-6 6-1,1 9-1,-6 4-2,8 10-3,-8 0-3,8 8-1,2-5-1,6 4-2,8-1-1,5 0-1,11-6 0,7-3-3,8-4-5,6-11-11,7-4-15,14-7-2,-1-12-1</inkml:trace>
  <inkml:trace contextRef="#ctx0" brushRef="#br0" timeOffset="1469">986 55 59,'13'11'19,"8"4"0,3 6 0,2 8-2,6 4-2,-9 4-2,6 13-2,-8-5-1,-5 10-3,-8-3-2,-6 0-2,-9-2 0,-7-3-2,-4-2 0,-6-3-1,-4-8 0,-1-5-2,0-6-4,0-10-8,11-5-15,10-5-8,-5-11 1</inkml:trace>
  <inkml:trace contextRef="#ctx0" brushRef="#br0" timeOffset="1844">1459 8 55,'-24'10'31,"-2"14"-13,5 10-2,-3 5 1,3 10-2,-5 6-1,10 11-4,-2-6-2,7 6-2,-2-4-3,13-1 0,0-4-1,5-9-1,6-6-1,2-11-1,8-5-7,-5-13-8,10-8-18,8-3-2,0-14 0</inkml:trace>
  <inkml:trace contextRef="#ctx0" brushRef="#br0" timeOffset="2203">1652 196 58,'3'-5'12,"10"2"-2,-3 0 2,1 3 0,7 0 0,-2 6 0,2-4-2,-2 9-2,2-3-1,-2 5 0,-5-3-1,-3 6-2,-6 0 0,-2 5-1,-16-3-2,1 6 1,-12-3-1,-2 2 1,-5 6 0,3-3-1,2 2 1,5-4-1,3 0 0,11-3 0,7-3 1,8 0-2,6-7 0,5-3-3,7 0-5,-2-8-11,6-8-17,9 3 2,-2-9-1</inkml:trace>
  <inkml:trace contextRef="#ctx0" brushRef="#br0" timeOffset="2625">2146 159 54,'-3'8'27,"-18"-11"1,3 9-19,2 1-3,-3 4 1,12 2 1,-9 0-1,8 6 2,-3-4-2,9 4-2,-1-4-2,6 4 1,2-6-1,6 3-1,-1-6 0,6 3 0,0 0 0,2 1-1,0-4 1,1 1 0,2 2 0,-8 0-1,0 0 1,-6 2 0,-2-2 0,-2 3-2,-11-1 2,1 1-1,-14 0 0,3 0 0,-11-3 1,2 0-2,-1-3 1,-4-2-3,11 0-7,-3-10-10,11-6-17,11 0-1,-1-11 1</inkml:trace>
  <inkml:trace contextRef="#ctx0" brushRef="#br0" timeOffset="3047">2096 191 71,'-8'-3'34,"16"6"2,-8 7-16,0-13-9,13 14-2,-3-11 0,14 8-2,-3-6-2,4 1-1,4-3-3,-3 0-1,8 3-3,-7-9-3,2 9-8,-11-6-14,-2-2-9,-1 5-1,-7-5 2</inkml:trace>
  <inkml:trace contextRef="#ctx0" brushRef="#br0" timeOffset="3328">2612 134 73,'5'8'36,"-10"0"0,-6 1-20,6 17-2,-8-2 0,2 13-2,-15-1-3,5 4-3,-2 4-3,-1 1-1,0-4 0,-2-2-1,8 1 0,2-6-1,8-5 1,3 0-1,7-8 0,6-11 0,13 1 1,8-9-1,5-4-1,3-9 0,8-4 0,-3-6-1,-3-3 0,-5 0 0,-13 3 0,-10 0 1,-6 5 0,-13 6 1,-10 5 1,-6 5 0,-2 8 1,0 2-1,-1 1 0,6 7-1,6 0 1,1-2-3,14 5-6,0-10-13,6 2-18,9-3 1,4-4-1</inkml:trace>
  <inkml:trace contextRef="#ctx0" brushRef="#br0" timeOffset="4032">3320 71 52,'-3'8'34,"-5"13"-7,-5 13-5,-13 2 0,5 16-2,-13 1-5,5 10-5,-8-6-3,3 8-3,0-13-1,5 4-1,0-9-1,5-8-2,3-5 0,3-10-3,8 0-7,-4-14-17,4-5-11,13-5 1,2-10-1</inkml:trace>
  <inkml:trace contextRef="#ctx0" brushRef="#br0" timeOffset="4297">3450 401 54,'3'-11'30,"-3"11"1,-11 0-16,-4 0-6,0 8 0,-9-3 0,3 6-1,-3-1 0,3 3-4,6 0 0,1 7-2,4-6 0,7 4-1,3-2 1,6 2-1,1-2 0,9 2 0,-3-2 1,3 2 1,-3-2-1,3 3 1,-6-4-1,1 1 1,-11-3 0,0 3 0,-11-3 0,-4-2-1,-4-4-1,-2 1 1,-2-2-2,2-6-2,2 2-6,-2-10-12,11-2-18,2 2 0,3-10-1</inkml:trace>
  <inkml:trace contextRef="#ctx0" brushRef="#br0" timeOffset="4750">3539 0 56,'24'10'32,"-1"1"4,1 13-18,8 10-2,-4 8 0,1 12 0,-5 4-3,-6 12-3,-12 1-2,-4 3-3,-15-2-1,-3-1-2,-7-8-1,-6-5-6,-5-1-17,-6-10-18,-12-13 0,-6 0 0,-7-15 0</inkml:trace>
</inkml:ink>
</file>

<file path=ppt/ink/ink7.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24.890"/>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34 0 64,'-8'10'34,"5"12"-13,3 9-2,-5 5-2,10 14-2,-7-3-5,-1 8-2,3-3-2,-5 3-3,2-8 0,-2-2-2,2-12 1,3-4-2,0-8 2,3-6-2,5-7 2,5-8-2,5 0 1,9-8 0,7 0-1,2-2 1,4-6-2,7 6 2,-6-3-1,4 5 0,-6 0-2,-5 3 0,-2 5-4,-9-5-3,4 10-8,-12-8-11,1 1-10,3 2 0</inkml:trace>
</inkml:ink>
</file>

<file path=ppt/ink/ink8.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25.359"/>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0 12 70,'8'-8'31,"5"5"-19,5 6-2,1-6 0,7 9-1,-2-6-2,-1 0-3,1 0-2,-3 5-3,-3-5-4,-5-5-5,3 5-9,-3 0-8,-21-6-5</inkml:trace>
  <inkml:trace contextRef="#ctx0" brushRef="#br0" timeOffset="250">29 156 60,'5'3'20,"6"0"-4,4-3-1,6 2-1,3-2-1,8-2-2,-6-1-3,3 3-3,-3-3-2,-5 6-3,-3 0-5,-7-1-10,-11 1-17,5 7-1,-10-7 1</inkml:trace>
</inkml:ink>
</file>

<file path=ppt/ink/ink9.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8-12-02T20:07:36.078"/>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108 71 57,'-6'14'14,"-1"2"0,-1 5 0,-3 5-2,3 8-1,-5 5-1,-3 7-2,6 1-1,-3 3-1,5 4-3,0-2 1,8-5-2,5-1 0,8-12-2,3-10 2,10-11-2,9-16 1,4-12 0,3-9 0,3-13 0,-6-6-1,-5-7 0,-2-5-1,-11-4 1,-14 2-1,-7 2 0,-7 1 0,-12 7 0,-2 7 1,-8 11 0,0 5 0,-2 11-1,-1 5 1,1 13-2,5 6-3,-1-1-6,4 9-8,4 5-12,6-8-1</inkml:trace>
  <inkml:trace contextRef="#ctx0" brushRef="#br0" timeOffset="515">546 629 63,'3'2'36,"-3"-7"-1,-3 2-11,6 3-10,-9-5-3,9 8-5,-6-6-2,1 3-2,2 0-3,0 0-3,2 5-7,-4-5-12,-3-2-13,7 2 0,-2-5-1</inkml:trace>
  <inkml:trace contextRef="#ctx0" brushRef="#br0" timeOffset="812">979 21 66,'0'5'27,"-2"3"-14,-4 2-1,6 6 1,-5 6-1,5 7-1,-10 3-1,4 15-1,-7-1-3,3 6 0,-6 6-1,3 1-1,0-4-1,8-3-2,2-4 1,6-11-2,7-8 2,6-8-2,5-10 0,8-11 0,2-11 1,3-7-1,0-6-1,-2-5 1,-3 0-2,-6-6 2,-7 6-2,-5 0 2,-11 8-2,-8 6 1,-5 7 1,-6 8-1,4 5 1,-6 11 0,0 5-2,-3 2-4,16 6-9,-5 1-16,8-9-4,7 0-1</inkml:trace>
  <inkml:trace contextRef="#ctx0" brushRef="#br0" timeOffset="1281">1513 0 51,'3'-5'32,"-11"10"-5,0 0-6,3 13-2,-6 6-5,3 17-3,-7-2-1,2 16-2,-8 1-2,5 5 0,0 2-2,3 1-1,2-7-1,6-3-1,5-7 1,8-13-2,3-8 1,4-5-1,6-13-1,6-13 1,4-5-2,1-11 1,2-6-2,-5-7 0,0 0 0,-3-4 1,-10 7-1,-11 2 2,-5 11-1,-13 15 2,-6 3 1,-2 10 0,0 11 0,-5 8-1,5 3 0,3-5-6,12 5-9,-2-4-18,6-9-3,10-1-1</inkml:trace>
  <inkml:trace contextRef="#ctx0" brushRef="#br0" timeOffset="1765">1991 364 54,'-3'3'32,"6"5"-7,0 11-7,-6-3-3,3 13-1,-3-3-3,3 11-2,-5-2-2,3 4-3,-1-7 0,0-1-2,3-7 0,0-7-1,3-10 0,2-7 0,-2-11 0,7-2-1,1-13 0,-1-3 1,3-8-1,3-2 0,0 1-1,0 1 1,-1 8 0,1 3-1,-3 13 1,-5 5 0,3 11 0,-3 7 1,-3 8 0,-3 9 0,4 2 1,-6 2-1,-3-1 1,3 1-1,-3-7 1,3 0-2,-2-6 1,4-7 0,-2-9-1,3-2 1,2-5-1,3-6 0,0-7 0,3-6 0,4-2 0,1-4 0,0 4-1,2 2 1,-5 3-1,0 6 1,-2 12 1,-3 8-1,-3 11 2,0 10-1,-5 8 1,6 4-1,1 2 2,-1-1-2,9-2 0,4-5-1,4-6-5,4-12-15,2-9-20,7 0 1,-7-8-1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F4766-63D5-45E3-9D4E-679DD75E54C1}" type="datetimeFigureOut">
              <a:rPr lang="en-US" smtClean="0"/>
              <a:t>12/23/2017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5CD15-E714-4D3F-B6BE-6C41C95B43B1}" type="slidenum">
              <a:rPr lang="en-US" smtClean="0"/>
              <a:t>‹#›</a:t>
            </a:fld>
            <a:endParaRPr lang="en-US"/>
          </a:p>
        </p:txBody>
      </p:sp>
    </p:spTree>
    <p:extLst>
      <p:ext uri="{BB962C8B-B14F-4D97-AF65-F5344CB8AC3E}">
        <p14:creationId xmlns:p14="http://schemas.microsoft.com/office/powerpoint/2010/main" val="98729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2CD9A6E-A327-41B2-93EB-397A35071D93}" type="slidenum">
              <a:rPr lang="en-US" altLang="en-US">
                <a:latin typeface="Comic Sans MS" pitchFamily="66" charset="0"/>
              </a:rPr>
              <a:pPr/>
              <a:t>2</a:t>
            </a:fld>
            <a:endParaRPr lang="en-US" altLang="en-US">
              <a:latin typeface="Comic Sans MS" pitchFamily="66"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42127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F8E3FD1-9250-42B0-91C4-4232CC045B19}" type="slidenum">
              <a:rPr lang="en-US" altLang="en-US">
                <a:latin typeface="Comic Sans MS" pitchFamily="66" charset="0"/>
              </a:rPr>
              <a:pPr/>
              <a:t>6</a:t>
            </a:fld>
            <a:endParaRPr lang="en-US" altLang="en-US">
              <a:latin typeface="Comic Sans MS" pitchFamily="66"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028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5CD15-E714-4D3F-B6BE-6C41C95B43B1}" type="slidenum">
              <a:rPr lang="en-US" smtClean="0"/>
              <a:t>7</a:t>
            </a:fld>
            <a:endParaRPr lang="en-US"/>
          </a:p>
        </p:txBody>
      </p:sp>
    </p:spTree>
    <p:extLst>
      <p:ext uri="{BB962C8B-B14F-4D97-AF65-F5344CB8AC3E}">
        <p14:creationId xmlns:p14="http://schemas.microsoft.com/office/powerpoint/2010/main" val="158787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581B1-00C9-492D-9596-E6873B490BC0}" type="slidenum">
              <a:rPr lang="en-US" altLang="en-US"/>
              <a:pPr/>
              <a:t>12</a:t>
            </a:fld>
            <a:endParaRPr lang="en-US" altLang="en-US"/>
          </a:p>
        </p:txBody>
      </p:sp>
      <p:sp>
        <p:nvSpPr>
          <p:cNvPr id="412674" name="Rectangle 2"/>
          <p:cNvSpPr>
            <a:spLocks noGrp="1" noRot="1" noChangeAspect="1" noChangeArrowheads="1" noTextEdit="1"/>
          </p:cNvSpPr>
          <p:nvPr>
            <p:ph type="sldImg"/>
          </p:nvPr>
        </p:nvSpPr>
        <p:spPr>
          <a:xfrm>
            <a:off x="1143000" y="685800"/>
            <a:ext cx="4572000" cy="3429000"/>
          </a:xfrm>
          <a:ln/>
        </p:spPr>
      </p:sp>
      <p:sp>
        <p:nvSpPr>
          <p:cNvPr id="412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508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02AE4-047D-4331-91DF-42E8F2AC49BC}" type="slidenum">
              <a:rPr lang="en-US" altLang="en-US"/>
              <a:pPr/>
              <a:t>16</a:t>
            </a:fld>
            <a:endParaRPr lang="en-US" altLang="en-US"/>
          </a:p>
        </p:txBody>
      </p:sp>
      <p:sp>
        <p:nvSpPr>
          <p:cNvPr id="416770" name="Rectangle 2"/>
          <p:cNvSpPr>
            <a:spLocks noGrp="1" noRot="1" noChangeAspect="1" noChangeArrowheads="1" noTextEdit="1"/>
          </p:cNvSpPr>
          <p:nvPr>
            <p:ph type="sldImg"/>
          </p:nvPr>
        </p:nvSpPr>
        <p:spPr>
          <a:xfrm>
            <a:off x="1143000" y="685800"/>
            <a:ext cx="4572000" cy="3429000"/>
          </a:xfrm>
          <a:ln/>
        </p:spPr>
      </p:sp>
      <p:sp>
        <p:nvSpPr>
          <p:cNvPr id="416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527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82E7877F-6959-4462-AE10-35A3F4053CFA}" type="slidenum">
              <a:rPr lang="en-US" altLang="en-US">
                <a:latin typeface="Comic Sans MS" pitchFamily="66" charset="0"/>
              </a:rPr>
              <a:pPr/>
              <a:t>18</a:t>
            </a:fld>
            <a:endParaRPr lang="en-US" altLang="en-US">
              <a:latin typeface="Comic Sans MS" pitchFamily="66"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7283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9628681-88B0-4683-925E-E38EA1BE4F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F6766B-9C64-4B16-A951-948DDC301FCC}" type="slidenum">
              <a:rPr lang="en-US" altLang="en-US"/>
              <a:pPr>
                <a:defRPr/>
              </a:pPr>
              <a:t>‹#›</a:t>
            </a:fld>
            <a:endParaRPr lang="en-US" altLang="en-US"/>
          </a:p>
        </p:txBody>
      </p:sp>
    </p:spTree>
    <p:extLst>
      <p:ext uri="{BB962C8B-B14F-4D97-AF65-F5344CB8AC3E}">
        <p14:creationId xmlns:p14="http://schemas.microsoft.com/office/powerpoint/2010/main" val="314039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304800" y="457200"/>
            <a:ext cx="8686800" cy="838200"/>
          </a:xfrm>
          <a:prstGeom prst="rect">
            <a:avLst/>
          </a:prstGeom>
        </p:spPr>
        <p:txBody>
          <a:bodyPr/>
          <a:lstStyle/>
          <a:p>
            <a:r>
              <a:rPr kumimoji="0" lang="en-US" smtClean="0"/>
              <a:t>Click to edit Master title style</a:t>
            </a:r>
            <a:endParaRPr kumimoji="0" lang="en-US"/>
          </a:p>
        </p:txBody>
      </p:sp>
      <p:sp>
        <p:nvSpPr>
          <p:cNvPr id="27" name="Content Placeholder 26"/>
          <p:cNvSpPr>
            <a:spLocks noGrp="1"/>
          </p:cNvSpPr>
          <p:nvPr>
            <p:ph idx="1"/>
          </p:nvPr>
        </p:nvSpPr>
        <p:spPr>
          <a:xfrm>
            <a:off x="304800" y="1554162"/>
            <a:ext cx="86868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9" name="Footer Placeholder 18"/>
          <p:cNvSpPr>
            <a:spLocks noGrp="1"/>
          </p:cNvSpPr>
          <p:nvPr>
            <p:ph type="ftr" sz="quarter" idx="11"/>
          </p:nvPr>
        </p:nvSpPr>
        <p:spPr>
          <a:xfrm>
            <a:off x="3581400" y="76200"/>
            <a:ext cx="28956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3952"/>
            <a:ext cx="758952" cy="246888"/>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1" name="Footer Placeholder 10"/>
          <p:cNvSpPr>
            <a:spLocks noGrp="1"/>
          </p:cNvSpPr>
          <p:nvPr>
            <p:ph type="ftr" sz="quarter" idx="11"/>
          </p:nvPr>
        </p:nvSpPr>
        <p:spPr>
          <a:xfrm>
            <a:off x="3124200" y="76200"/>
            <a:ext cx="33528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
        <p:nvSpPr>
          <p:cNvPr id="8" name="Title 7"/>
          <p:cNvSpPr>
            <a:spLocks noGrp="1"/>
          </p:cNvSpPr>
          <p:nvPr>
            <p:ph type="title"/>
          </p:nvPr>
        </p:nvSpPr>
        <p:spPr>
          <a:xfrm>
            <a:off x="180475" y="2947085"/>
            <a:ext cx="8686800" cy="1184825"/>
          </a:xfrm>
          <a:prstGeom prst="rect">
            <a:avLst/>
          </a:prstGeo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0" name="Footer Placeholder 9"/>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a:prstGeom prst="rect">
            <a:avLst/>
          </a:prstGeo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6" name="Footer Placeholder 5"/>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6888"/>
          </a:xfrm>
          <a:prstGeom prst="rect">
            <a:avLst/>
          </a:prstGeom>
        </p:spPr>
        <p:txBody>
          <a:bodyPr/>
          <a:lstStyle/>
          <a:p>
            <a:fld id="{49628681-88B0-4683-925E-E38EA1BE4F8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1" name="Footer Placeholder 20"/>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a:prstGeom prst="rect">
            <a:avLst/>
          </a:prstGeo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9" name="Footer Placeholder 28"/>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9628681-88B0-4683-925E-E38EA1BE4F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
        <p:nvSpPr>
          <p:cNvPr id="17" name="Title 16"/>
          <p:cNvSpPr>
            <a:spLocks noGrp="1"/>
          </p:cNvSpPr>
          <p:nvPr>
            <p:ph type="title"/>
          </p:nvPr>
        </p:nvSpPr>
        <p:spPr>
          <a:xfrm>
            <a:off x="381000" y="4993760"/>
            <a:ext cx="5867400" cy="522288"/>
          </a:xfrm>
          <a:prstGeom prst="rect">
            <a:avLst/>
          </a:prstGeo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04800" y="1554162"/>
            <a:ext cx="8686800" cy="45259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304800" y="457200"/>
            <a:ext cx="8686800" cy="838200"/>
          </a:xfrm>
          <a:prstGeom prst="rect">
            <a:avLst/>
          </a:prstGeom>
        </p:spPr>
        <p:txBody>
          <a:bodyPr/>
          <a:lstStyle/>
          <a:p>
            <a:r>
              <a:rPr kumimoji="0" lang="en-US" smtClean="0"/>
              <a:t>Click to edit Master title style</a:t>
            </a:r>
            <a:endParaRPr kumimoji="0" lang="en-US"/>
          </a:p>
        </p:txBody>
      </p:sp>
      <p:sp>
        <p:nvSpPr>
          <p:cNvPr id="27" name="Content Placeholder 26"/>
          <p:cNvSpPr>
            <a:spLocks noGrp="1"/>
          </p:cNvSpPr>
          <p:nvPr>
            <p:ph idx="1"/>
          </p:nvPr>
        </p:nvSpPr>
        <p:spPr>
          <a:xfrm>
            <a:off x="304800" y="1554162"/>
            <a:ext cx="86868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9" name="Footer Placeholder 18"/>
          <p:cNvSpPr>
            <a:spLocks noGrp="1"/>
          </p:cNvSpPr>
          <p:nvPr>
            <p:ph type="ftr" sz="quarter" idx="11"/>
          </p:nvPr>
        </p:nvSpPr>
        <p:spPr>
          <a:xfrm>
            <a:off x="3581400" y="76200"/>
            <a:ext cx="28956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3952"/>
            <a:ext cx="758952" cy="246888"/>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1" name="Footer Placeholder 10"/>
          <p:cNvSpPr>
            <a:spLocks noGrp="1"/>
          </p:cNvSpPr>
          <p:nvPr>
            <p:ph type="ftr" sz="quarter" idx="11"/>
          </p:nvPr>
        </p:nvSpPr>
        <p:spPr>
          <a:xfrm>
            <a:off x="3124200" y="76200"/>
            <a:ext cx="33528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
        <p:nvSpPr>
          <p:cNvPr id="8" name="Title 7"/>
          <p:cNvSpPr>
            <a:spLocks noGrp="1"/>
          </p:cNvSpPr>
          <p:nvPr>
            <p:ph type="title"/>
          </p:nvPr>
        </p:nvSpPr>
        <p:spPr>
          <a:xfrm>
            <a:off x="180475" y="2947085"/>
            <a:ext cx="8686800" cy="1184825"/>
          </a:xfrm>
          <a:prstGeom prst="rect">
            <a:avLst/>
          </a:prstGeo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10" name="Footer Placeholder 9"/>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a:prstGeom prst="rect">
            <a:avLst/>
          </a:prstGeo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6" name="Footer Placeholder 5"/>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6888"/>
          </a:xfrm>
          <a:prstGeom prst="rect">
            <a:avLst/>
          </a:prstGeom>
        </p:spPr>
        <p:txBody>
          <a:bodyPr/>
          <a:lstStyle/>
          <a:p>
            <a:fld id="{49628681-88B0-4683-925E-E38EA1BE4F8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1" name="Footer Placeholder 20"/>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a:prstGeom prst="rect">
            <a:avLst/>
          </a:prstGeo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29" name="Footer Placeholder 28"/>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9628681-88B0-4683-925E-E38EA1BE4F8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
        <p:nvSpPr>
          <p:cNvPr id="17" name="Title 16"/>
          <p:cNvSpPr>
            <a:spLocks noGrp="1"/>
          </p:cNvSpPr>
          <p:nvPr>
            <p:ph type="title"/>
          </p:nvPr>
        </p:nvSpPr>
        <p:spPr>
          <a:xfrm>
            <a:off x="381000" y="4993760"/>
            <a:ext cx="5867400" cy="522288"/>
          </a:xfrm>
          <a:prstGeom prst="rect">
            <a:avLst/>
          </a:prstGeo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04800" y="1554162"/>
            <a:ext cx="8686800" cy="45259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49628681-88B0-4683-925E-E38EA1BE4F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9628681-88B0-4683-925E-E38EA1BE4F8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28681-88B0-4683-925E-E38EA1BE4F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2056700-7A32-4BFC-8EB0-680A63A87F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628681-88B0-4683-925E-E38EA1BE4F8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2056700-7A32-4BFC-8EB0-680A63A87F57}" type="datetimeFigureOut">
              <a:rPr lang="en-US" smtClean="0"/>
              <a:pPr/>
              <a:t>12/23/2017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628681-88B0-4683-925E-E38EA1BE4F8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QuestionShape"/>
          <p:cNvSpPr/>
          <p:nvPr userDrawn="1"/>
        </p:nvSpPr>
        <p:spPr>
          <a:xfrm>
            <a:off x="127000" y="127000"/>
            <a:ext cx="8890000" cy="2857500"/>
          </a:xfrm>
          <a:prstGeom prst="rect">
            <a:avLst/>
          </a:prstGeom>
        </p:spPr>
        <p:txBody>
          <a:bodyPr vert="horz" anchor="ctr">
            <a:normAutofit/>
          </a:bodyPr>
          <a:lstStyle/>
          <a:p>
            <a:pPr lvl="0">
              <a:spcBef>
                <a:spcPct val="0"/>
              </a:spcBef>
              <a:buNone/>
            </a:pPr>
            <a:r>
              <a:rPr kumimoji="0" lang="en-US" sz="3600" cap="all" baseline="0" smtClean="0">
                <a:solidFill>
                  <a:schemeClr val="tx2"/>
                </a:solidFill>
                <a:effectLst>
                  <a:reflection blurRad="12700" stA="48000" endA="300" endPos="55000" dir="5400000" sy="-90000" algn="bl" rotWithShape="0"/>
                </a:effectLst>
                <a:latin typeface="+mj-lt"/>
                <a:ea typeface="+mj-ea"/>
                <a:cs typeface="+mj-cs"/>
              </a:rPr>
              <a:t>iRespond Question Master</a:t>
            </a:r>
            <a:endParaRPr kumimoji="0" lang="en-US" sz="3600" cap="all" baseline="0">
              <a:solidFill>
                <a:schemeClr val="tx2"/>
              </a:solidFill>
              <a:effectLst>
                <a:reflection blurRad="12700" stA="48000" endA="300" endPos="55000" dir="5400000" sy="-90000" algn="bl" rotWithShape="0"/>
              </a:effectLst>
              <a:latin typeface="+mj-lt"/>
              <a:ea typeface="+mj-ea"/>
              <a:cs typeface="+mj-cs"/>
            </a:endParaRPr>
          </a:p>
        </p:txBody>
      </p:sp>
      <p:sp>
        <p:nvSpPr>
          <p:cNvPr id="3" name="AShape"/>
          <p:cNvSpPr/>
          <p:nvPr userDrawn="1"/>
        </p:nvSpPr>
        <p:spPr>
          <a:xfrm>
            <a:off x="127000" y="3111500"/>
            <a:ext cx="8890000" cy="711200"/>
          </a:xfrm>
          <a:prstGeom prst="rect">
            <a:avLst/>
          </a:prstGeom>
        </p:spPr>
        <p:txBody>
          <a:bodyPr vert="horz">
            <a:normAutofit/>
          </a:bodyPr>
          <a:lstStyle/>
          <a:p>
            <a:pPr marL="342900" lvl="0" indent="-342900" algn="l" defTabSz="914400" rtl="0" eaLnBrk="1" latinLnBrk="0" hangingPunct="1">
              <a:spcBef>
                <a:spcPct val="20000"/>
              </a:spcBef>
              <a:buClr>
                <a:schemeClr val="accent1"/>
              </a:buClr>
              <a:buSzPct val="70000"/>
              <a:buFont typeface="Wingdings 2"/>
              <a:buNone/>
            </a:pPr>
            <a:r>
              <a:rPr kumimoji="0" lang="en-US" sz="3200" smtClean="0">
                <a:solidFill>
                  <a:schemeClr val="tx2"/>
                </a:solidFill>
              </a:rPr>
              <a:t>A.) Response A</a:t>
            </a:r>
            <a:endParaRPr kumimoji="0" lang="en-US" sz="3200">
              <a:solidFill>
                <a:schemeClr val="tx2"/>
              </a:solidFill>
            </a:endParaRPr>
          </a:p>
        </p:txBody>
      </p:sp>
      <p:sp>
        <p:nvSpPr>
          <p:cNvPr id="4" name="BShape"/>
          <p:cNvSpPr/>
          <p:nvPr userDrawn="1"/>
        </p:nvSpPr>
        <p:spPr>
          <a:xfrm>
            <a:off x="127000" y="3835400"/>
            <a:ext cx="8890000" cy="711200"/>
          </a:xfrm>
          <a:prstGeom prst="rect">
            <a:avLst/>
          </a:prstGeom>
        </p:spPr>
        <p:txBody>
          <a:bodyPr vert="horz">
            <a:normAutofit/>
          </a:bodyPr>
          <a:lstStyle/>
          <a:p>
            <a:pPr marL="342900" lvl="0" indent="-342900" algn="l" defTabSz="914400" rtl="0" eaLnBrk="1" latinLnBrk="0" hangingPunct="1">
              <a:spcBef>
                <a:spcPct val="20000"/>
              </a:spcBef>
              <a:buClr>
                <a:schemeClr val="accent1"/>
              </a:buClr>
              <a:buSzPct val="70000"/>
              <a:buFont typeface="Wingdings 2"/>
              <a:buNone/>
            </a:pPr>
            <a:r>
              <a:rPr kumimoji="0" lang="en-US" sz="3200" smtClean="0">
                <a:solidFill>
                  <a:schemeClr val="tx2"/>
                </a:solidFill>
              </a:rPr>
              <a:t>B.) Response B</a:t>
            </a:r>
            <a:endParaRPr kumimoji="0" lang="en-US" sz="3200">
              <a:solidFill>
                <a:schemeClr val="tx2"/>
              </a:solidFill>
            </a:endParaRPr>
          </a:p>
        </p:txBody>
      </p:sp>
      <p:sp>
        <p:nvSpPr>
          <p:cNvPr id="6" name="CShape"/>
          <p:cNvSpPr/>
          <p:nvPr userDrawn="1"/>
        </p:nvSpPr>
        <p:spPr>
          <a:xfrm>
            <a:off x="127000" y="4559300"/>
            <a:ext cx="8890000" cy="711200"/>
          </a:xfrm>
          <a:prstGeom prst="rect">
            <a:avLst/>
          </a:prstGeom>
        </p:spPr>
        <p:txBody>
          <a:bodyPr vert="horz">
            <a:normAutofit/>
          </a:bodyPr>
          <a:lstStyle/>
          <a:p>
            <a:pPr marL="342900" lvl="0" indent="-342900" algn="l" defTabSz="914400" rtl="0" eaLnBrk="1" latinLnBrk="0" hangingPunct="1">
              <a:spcBef>
                <a:spcPct val="20000"/>
              </a:spcBef>
              <a:buClr>
                <a:schemeClr val="accent1"/>
              </a:buClr>
              <a:buSzPct val="70000"/>
              <a:buFont typeface="Wingdings 2"/>
              <a:buNone/>
            </a:pPr>
            <a:r>
              <a:rPr kumimoji="0" lang="en-US" sz="3200" smtClean="0">
                <a:solidFill>
                  <a:schemeClr val="tx2"/>
                </a:solidFill>
              </a:rPr>
              <a:t>C.) Response C</a:t>
            </a:r>
            <a:endParaRPr kumimoji="0" lang="en-US" sz="3200">
              <a:solidFill>
                <a:schemeClr val="tx2"/>
              </a:solidFill>
            </a:endParaRPr>
          </a:p>
        </p:txBody>
      </p:sp>
      <p:sp>
        <p:nvSpPr>
          <p:cNvPr id="13" name="DShape"/>
          <p:cNvSpPr/>
          <p:nvPr userDrawn="1"/>
        </p:nvSpPr>
        <p:spPr>
          <a:xfrm>
            <a:off x="127000" y="5283200"/>
            <a:ext cx="8890000" cy="711200"/>
          </a:xfrm>
          <a:prstGeom prst="rect">
            <a:avLst/>
          </a:prstGeom>
        </p:spPr>
        <p:txBody>
          <a:bodyPr vert="horz">
            <a:normAutofit/>
          </a:bodyPr>
          <a:lstStyle/>
          <a:p>
            <a:pPr marL="342900" lvl="0" indent="-342900" algn="l" defTabSz="914400" rtl="0" eaLnBrk="1" latinLnBrk="0" hangingPunct="1">
              <a:spcBef>
                <a:spcPct val="20000"/>
              </a:spcBef>
              <a:buClr>
                <a:schemeClr val="accent1"/>
              </a:buClr>
              <a:buSzPct val="70000"/>
              <a:buFont typeface="Wingdings 2"/>
              <a:buNone/>
            </a:pPr>
            <a:r>
              <a:rPr kumimoji="0" lang="en-US" sz="3200" smtClean="0">
                <a:solidFill>
                  <a:schemeClr val="tx2"/>
                </a:solidFill>
              </a:rPr>
              <a:t>D.) Response D</a:t>
            </a:r>
            <a:endParaRPr kumimoji="0" lang="en-US" sz="3200">
              <a:solidFill>
                <a:schemeClr val="tx2"/>
              </a:solidFill>
            </a:endParaRPr>
          </a:p>
        </p:txBody>
      </p:sp>
      <p:sp>
        <p:nvSpPr>
          <p:cNvPr id="14" name="EShape"/>
          <p:cNvSpPr/>
          <p:nvPr userDrawn="1"/>
        </p:nvSpPr>
        <p:spPr>
          <a:xfrm>
            <a:off x="127000" y="6007100"/>
            <a:ext cx="8890000" cy="711200"/>
          </a:xfrm>
          <a:prstGeom prst="rect">
            <a:avLst/>
          </a:prstGeom>
        </p:spPr>
        <p:txBody>
          <a:bodyPr vert="horz">
            <a:normAutofit/>
          </a:bodyPr>
          <a:lstStyle/>
          <a:p>
            <a:pPr marL="342900" lvl="0" indent="-342900" algn="l" defTabSz="914400" rtl="0" eaLnBrk="1" latinLnBrk="0" hangingPunct="1">
              <a:spcBef>
                <a:spcPct val="20000"/>
              </a:spcBef>
              <a:buClr>
                <a:schemeClr val="accent1"/>
              </a:buClr>
              <a:buSzPct val="70000"/>
              <a:buFont typeface="Wingdings 2"/>
              <a:buNone/>
            </a:pPr>
            <a:r>
              <a:rPr kumimoji="0" lang="en-US" sz="3200" smtClean="0">
                <a:solidFill>
                  <a:schemeClr val="tx2"/>
                </a:solidFill>
              </a:rPr>
              <a:t>E.) Response E</a:t>
            </a:r>
            <a:endParaRPr kumimoji="0" lang="en-US" sz="3200">
              <a:solidFill>
                <a:schemeClr val="tx2"/>
              </a:solidFill>
            </a:endParaRPr>
          </a:p>
        </p:txBody>
      </p:sp>
      <p:sp>
        <p:nvSpPr>
          <p:cNvPr id="15"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6"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40" name="CorrectBarGroup"/>
          <p:cNvGrpSpPr/>
          <p:nvPr userDrawn="1"/>
        </p:nvGrpSpPr>
        <p:grpSpPr>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3"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6"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9"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2"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1" name="IncorrectBarGroup"/>
          <p:cNvGrpSpPr/>
          <p:nvPr userDrawn="1"/>
        </p:nvGrpSpPr>
        <p:grpSpPr>
          <a:xfrm>
            <a:off x="4445000" y="1905000"/>
            <a:ext cx="4254500" cy="3810000"/>
            <a:chOff x="4445000" y="1905000"/>
            <a:chExt cx="4254500" cy="3810000"/>
          </a:xfrm>
        </p:grpSpPr>
        <p:sp>
          <p:nvSpPr>
            <p:cNvPr id="17"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XLabelGroup"/>
          <p:cNvGrpSpPr/>
          <p:nvPr userDrawn="1"/>
        </p:nvGrpSpPr>
        <p:grpSpPr>
          <a:xfrm>
            <a:off x="1270000" y="5842000"/>
            <a:ext cx="7429500" cy="317500"/>
            <a:chOff x="1270000" y="5842000"/>
            <a:chExt cx="7429500" cy="317500"/>
          </a:xfrm>
        </p:grpSpPr>
        <p:sp>
          <p:nvSpPr>
            <p:cNvPr id="6"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5"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8"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1"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4"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9" name="AxisLineGroup"/>
          <p:cNvGrpSpPr/>
          <p:nvPr userDrawn="1"/>
        </p:nvGrpSpPr>
        <p:grpSpPr>
          <a:xfrm>
            <a:off x="889000" y="1587500"/>
            <a:ext cx="8001000" cy="4127500"/>
            <a:chOff x="889000" y="1587500"/>
            <a:chExt cx="8001000" cy="4127500"/>
          </a:xfrm>
        </p:grpSpPr>
        <p:cxnSp>
          <p:nvCxnSpPr>
            <p:cNvPr id="25"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 name="YLabelGroup"/>
          <p:cNvGrpSpPr/>
          <p:nvPr userDrawn="1"/>
        </p:nvGrpSpPr>
        <p:grpSpPr>
          <a:xfrm>
            <a:off x="254000" y="1841500"/>
            <a:ext cx="762000" cy="3937000"/>
            <a:chOff x="254000" y="1841500"/>
            <a:chExt cx="762000" cy="3937000"/>
          </a:xfrm>
        </p:grpSpPr>
        <p:sp>
          <p:nvSpPr>
            <p:cNvPr id="29"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1"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3"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5"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wmf"/><Relationship Id="rId3" Type="http://schemas.openxmlformats.org/officeDocument/2006/relationships/notesSlide" Target="../notesSlides/notesSlide4.xml"/><Relationship Id="rId7" Type="http://schemas.openxmlformats.org/officeDocument/2006/relationships/image" Target="../media/image13.wmf"/><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hyperlink" Target="http://www.thephysicsaviary.com/Physics/Programs/Labs/ResonanceTubeLab/index.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33.emf"/><Relationship Id="rId26" Type="http://schemas.openxmlformats.org/officeDocument/2006/relationships/image" Target="../media/image37.emf"/><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41.emf"/><Relationship Id="rId7" Type="http://schemas.openxmlformats.org/officeDocument/2006/relationships/customXml" Target="../ink/ink3.xml"/><Relationship Id="rId12" Type="http://schemas.openxmlformats.org/officeDocument/2006/relationships/image" Target="../media/image30.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notesSlide" Target="../notesSlides/notesSlide6.xml"/><Relationship Id="rId16" Type="http://schemas.openxmlformats.org/officeDocument/2006/relationships/image" Target="../media/image32.emf"/><Relationship Id="rId20" Type="http://schemas.openxmlformats.org/officeDocument/2006/relationships/image" Target="../media/image34.emf"/><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customXml" Target="../ink/ink5.xml"/><Relationship Id="rId24" Type="http://schemas.openxmlformats.org/officeDocument/2006/relationships/image" Target="../media/image36.emf"/><Relationship Id="rId32" Type="http://schemas.openxmlformats.org/officeDocument/2006/relationships/image" Target="../media/image40.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8.emf"/><Relationship Id="rId36" Type="http://schemas.openxmlformats.org/officeDocument/2006/relationships/image" Target="../media/image42.emf"/><Relationship Id="rId10" Type="http://schemas.openxmlformats.org/officeDocument/2006/relationships/image" Target="../media/image29.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6.emf"/><Relationship Id="rId9" Type="http://schemas.openxmlformats.org/officeDocument/2006/relationships/customXml" Target="../ink/ink4.xml"/><Relationship Id="rId14" Type="http://schemas.openxmlformats.org/officeDocument/2006/relationships/image" Target="../media/image31.emf"/><Relationship Id="rId22" Type="http://schemas.openxmlformats.org/officeDocument/2006/relationships/image" Target="../media/image35.emf"/><Relationship Id="rId27" Type="http://schemas.openxmlformats.org/officeDocument/2006/relationships/customXml" Target="../ink/ink13.xml"/><Relationship Id="rId30" Type="http://schemas.openxmlformats.org/officeDocument/2006/relationships/image" Target="../media/image39.emf"/><Relationship Id="rId35" Type="http://schemas.openxmlformats.org/officeDocument/2006/relationships/customXml" Target="../ink/ink17.xml"/><Relationship Id="rId8"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cs.psu.edu/drussell/demos/superposition/superposi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cs.psu.edu/drussell/demos/superposition/superposi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1470025"/>
          </a:xfrm>
          <a:prstGeom prst="roundRect">
            <a:avLst/>
          </a:prstGeo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7200" b="1" dirty="0" smtClean="0">
                <a:effectLst>
                  <a:outerShdw blurRad="38100" dist="38100" dir="2700000" algn="tl">
                    <a:srgbClr val="000000">
                      <a:alpha val="43137"/>
                    </a:srgbClr>
                  </a:outerShdw>
                  <a:reflection blurRad="12700" stA="48000" endA="300" endPos="55000" dir="5400000" sy="-90000" algn="bl" rotWithShape="0"/>
                </a:effectLst>
              </a:rPr>
              <a:t>Standing waves</a:t>
            </a:r>
            <a:endParaRPr lang="en-US" sz="7200" b="1"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1026" name="Picture 2" descr="http://s.hswstatic.com/gif/noise-canceling-headphon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2276872"/>
            <a:ext cx="3872587" cy="4044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Harmonics</a:t>
            </a:r>
            <a:endParaRPr lang="en-US" dirty="0"/>
          </a:p>
        </p:txBody>
      </p:sp>
      <p:sp>
        <p:nvSpPr>
          <p:cNvPr id="3" name="Content Placeholder 2"/>
          <p:cNvSpPr>
            <a:spLocks noGrp="1"/>
          </p:cNvSpPr>
          <p:nvPr>
            <p:ph idx="1"/>
          </p:nvPr>
        </p:nvSpPr>
        <p:spPr/>
        <p:txBody>
          <a:bodyPr>
            <a:normAutofit lnSpcReduction="10000"/>
          </a:bodyPr>
          <a:lstStyle/>
          <a:p>
            <a:r>
              <a:rPr lang="en-US" dirty="0" smtClean="0"/>
              <a:t>Musical instruments vibrate in such a way that a standing wave pattern results</a:t>
            </a:r>
          </a:p>
          <a:p>
            <a:r>
              <a:rPr lang="en-US" dirty="0" smtClean="0"/>
              <a:t>These </a:t>
            </a:r>
            <a:r>
              <a:rPr lang="en-US" dirty="0"/>
              <a:t>patterns are only created within the </a:t>
            </a:r>
            <a:r>
              <a:rPr lang="en-US" dirty="0" smtClean="0"/>
              <a:t>instrument </a:t>
            </a:r>
            <a:r>
              <a:rPr lang="en-US" dirty="0"/>
              <a:t>at specific frequencies of vibration; these frequencies are known as harmonic frequencies, or merely </a:t>
            </a:r>
            <a:r>
              <a:rPr lang="en-US" b="1" dirty="0" smtClean="0"/>
              <a:t>harmonics</a:t>
            </a:r>
          </a:p>
          <a:p>
            <a:r>
              <a:rPr lang="en-US" dirty="0" smtClean="0"/>
              <a:t>The first frequency is called the fundamental frequency – it determines the pitch</a:t>
            </a:r>
          </a:p>
          <a:p>
            <a:r>
              <a:rPr lang="en-GB" altLang="en-US" dirty="0" smtClean="0"/>
              <a:t>The </a:t>
            </a:r>
            <a:r>
              <a:rPr lang="en-GB" altLang="en-US" dirty="0"/>
              <a:t>higher harmonics </a:t>
            </a:r>
            <a:r>
              <a:rPr lang="en-GB" altLang="en-US" dirty="0" smtClean="0"/>
              <a:t>are called overtones</a:t>
            </a:r>
            <a:endParaRPr lang="en-GB" altLang="en-US" dirty="0"/>
          </a:p>
        </p:txBody>
      </p:sp>
    </p:spTree>
    <p:extLst>
      <p:ext uri="{BB962C8B-B14F-4D97-AF65-F5344CB8AC3E}">
        <p14:creationId xmlns:p14="http://schemas.microsoft.com/office/powerpoint/2010/main" val="1315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57200"/>
            <a:ext cx="8991600" cy="838200"/>
          </a:xfrm>
        </p:spPr>
        <p:txBody>
          <a:bodyPr>
            <a:normAutofit fontScale="90000"/>
          </a:bodyPr>
          <a:lstStyle/>
          <a:p>
            <a:pPr eaLnBrk="1" hangingPunct="1"/>
            <a:r>
              <a:rPr lang="en-US" altLang="en-US" dirty="0" smtClean="0"/>
              <a:t>Harmonics – 2 Open ends or 2 </a:t>
            </a:r>
            <a:r>
              <a:rPr lang="en-US" altLang="en-US" dirty="0" smtClean="0"/>
              <a:t>fixed </a:t>
            </a:r>
            <a:r>
              <a:rPr lang="en-US" altLang="en-US" dirty="0" smtClean="0"/>
              <a:t>ends </a:t>
            </a:r>
          </a:p>
        </p:txBody>
      </p:sp>
      <p:sp>
        <p:nvSpPr>
          <p:cNvPr id="17411" name="Rectangle 3"/>
          <p:cNvSpPr>
            <a:spLocks noGrp="1" noChangeArrowheads="1"/>
          </p:cNvSpPr>
          <p:nvPr>
            <p:ph type="body" idx="1"/>
          </p:nvPr>
        </p:nvSpPr>
        <p:spPr>
          <a:xfrm>
            <a:off x="395536" y="1340768"/>
            <a:ext cx="8229600" cy="2592288"/>
          </a:xfrm>
        </p:spPr>
        <p:txBody>
          <a:bodyPr>
            <a:normAutofit lnSpcReduction="10000"/>
          </a:bodyPr>
          <a:lstStyle/>
          <a:p>
            <a:pPr eaLnBrk="1" hangingPunct="1">
              <a:buFont typeface="Wingdings" pitchFamily="2" charset="2"/>
              <a:buNone/>
            </a:pPr>
            <a:r>
              <a:rPr lang="en-US" altLang="en-US" sz="2600" dirty="0" smtClean="0"/>
              <a:t>Sounds are heard for 2 fixed ends when a node is at the ends, they are heard in 2 open ends when an antinode is at the ends.  </a:t>
            </a:r>
          </a:p>
          <a:p>
            <a:pPr eaLnBrk="1" hangingPunct="1">
              <a:buFont typeface="Wingdings" pitchFamily="2" charset="2"/>
              <a:buNone/>
            </a:pPr>
            <a:r>
              <a:rPr lang="en-US" altLang="en-US" sz="2600" dirty="0" smtClean="0"/>
              <a:t>In both cases, this first occurs at one-half of a wavelength.  This is called the fundamental frequency.</a:t>
            </a:r>
          </a:p>
          <a:p>
            <a:pPr eaLnBrk="1" hangingPunct="1">
              <a:buFont typeface="Wingdings" pitchFamily="2" charset="2"/>
              <a:buNone/>
            </a:pPr>
            <a:r>
              <a:rPr lang="en-US" altLang="en-US" sz="2600" b="1" dirty="0">
                <a:solidFill>
                  <a:srgbClr val="FF0000"/>
                </a:solidFill>
              </a:rPr>
              <a:t> </a:t>
            </a:r>
            <a:r>
              <a:rPr lang="en-US" altLang="en-US" sz="2600" b="1" dirty="0" smtClean="0">
                <a:solidFill>
                  <a:srgbClr val="FF0000"/>
                </a:solidFill>
              </a:rPr>
              <a:t>              2 open ends                          2 fixed ends</a:t>
            </a:r>
          </a:p>
        </p:txBody>
      </p:sp>
      <p:pic>
        <p:nvPicPr>
          <p:cNvPr id="12290" name="Picture 2" descr="http://www.ctgclean.com/tech-blog/wp-content/uploads/Open-Open-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40" y="3933056"/>
            <a:ext cx="2571864" cy="27134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emoweb.physics.ucla.edu/sites/default/files/instructional_lab_manuals_physics_6b_experiment_2_experiment_2_files/instructionallab_manualsphysics6bexperiment_2fi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80614"/>
            <a:ext cx="3961820" cy="276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normAutofit fontScale="90000"/>
          </a:bodyPr>
          <a:lstStyle/>
          <a:p>
            <a:r>
              <a:rPr lang="en-GB" altLang="en-US" dirty="0" smtClean="0"/>
              <a:t>Harmonics - FIXED ENDS or 2 open ends</a:t>
            </a:r>
            <a:endParaRPr lang="en-US" altLang="en-US" dirty="0"/>
          </a:p>
        </p:txBody>
      </p:sp>
      <p:graphicFrame>
        <p:nvGraphicFramePr>
          <p:cNvPr id="411656" name="Object 8"/>
          <p:cNvGraphicFramePr>
            <a:graphicFrameLocks noChangeAspect="1"/>
          </p:cNvGraphicFramePr>
          <p:nvPr/>
        </p:nvGraphicFramePr>
        <p:xfrm>
          <a:off x="355600" y="7938"/>
          <a:ext cx="203200" cy="342900"/>
        </p:xfrm>
        <a:graphic>
          <a:graphicData uri="http://schemas.openxmlformats.org/presentationml/2006/ole">
            <mc:AlternateContent xmlns:mc="http://schemas.openxmlformats.org/markup-compatibility/2006">
              <mc:Choice xmlns:v="urn:schemas-microsoft-com:vml" Requires="v">
                <p:oleObj spid="_x0000_s3101" name="Equation" r:id="rId4" imgW="203112" imgH="342751" progId="Equation.DSMT4">
                  <p:embed/>
                </p:oleObj>
              </mc:Choice>
              <mc:Fallback>
                <p:oleObj name="Equation" r:id="rId4" imgW="203112" imgH="34275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7938"/>
                        <a:ext cx="203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57" name="Object 9"/>
          <p:cNvGraphicFramePr>
            <a:graphicFrameLocks noGrp="1" noChangeAspect="1"/>
          </p:cNvGraphicFramePr>
          <p:nvPr>
            <p:ph sz="half" idx="2"/>
            <p:extLst>
              <p:ext uri="{D42A27DB-BD31-4B8C-83A1-F6EECF244321}">
                <p14:modId xmlns:p14="http://schemas.microsoft.com/office/powerpoint/2010/main" val="4146762670"/>
              </p:ext>
            </p:extLst>
          </p:nvPr>
        </p:nvGraphicFramePr>
        <p:xfrm>
          <a:off x="3055938" y="1619250"/>
          <a:ext cx="2747962" cy="774700"/>
        </p:xfrm>
        <a:graphic>
          <a:graphicData uri="http://schemas.openxmlformats.org/presentationml/2006/ole">
            <mc:AlternateContent xmlns:mc="http://schemas.openxmlformats.org/markup-compatibility/2006">
              <mc:Choice xmlns:v="urn:schemas-microsoft-com:vml" Requires="v">
                <p:oleObj spid="_x0000_s3102" name="Equation" r:id="rId6" imgW="1485720" imgH="419040" progId="Equation.DSMT4">
                  <p:embed/>
                </p:oleObj>
              </mc:Choice>
              <mc:Fallback>
                <p:oleObj name="Equation" r:id="rId6" imgW="1485720" imgH="419040" progId="Equation.DSMT4">
                  <p:embed/>
                  <p:pic>
                    <p:nvPicPr>
                      <p:cNvPr id="0" name=""/>
                      <p:cNvPicPr>
                        <a:picLocks noChangeAspect="1" noChangeArrowheads="1"/>
                      </p:cNvPicPr>
                      <p:nvPr/>
                    </p:nvPicPr>
                    <p:blipFill>
                      <a:blip r:embed="rId7"/>
                      <a:srcRect/>
                      <a:stretch>
                        <a:fillRect/>
                      </a:stretch>
                    </p:blipFill>
                    <p:spPr bwMode="auto">
                      <a:xfrm>
                        <a:off x="3055938" y="1619250"/>
                        <a:ext cx="274796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p:cNvGraphicFramePr>
            <a:graphicFrameLocks noGrp="1" noChangeAspect="1"/>
          </p:cNvGraphicFramePr>
          <p:nvPr>
            <p:ph sz="half" idx="2"/>
            <p:extLst>
              <p:ext uri="{D42A27DB-BD31-4B8C-83A1-F6EECF244321}">
                <p14:modId xmlns:p14="http://schemas.microsoft.com/office/powerpoint/2010/main" val="2055877027"/>
              </p:ext>
            </p:extLst>
          </p:nvPr>
        </p:nvGraphicFramePr>
        <p:xfrm>
          <a:off x="3228975" y="5229225"/>
          <a:ext cx="2401888" cy="1255713"/>
        </p:xfrm>
        <a:graphic>
          <a:graphicData uri="http://schemas.openxmlformats.org/presentationml/2006/ole">
            <mc:AlternateContent xmlns:mc="http://schemas.openxmlformats.org/markup-compatibility/2006">
              <mc:Choice xmlns:v="urn:schemas-microsoft-com:vml" Requires="v">
                <p:oleObj spid="_x0000_s3103" name="Equation" r:id="rId8" imgW="1676160" imgH="876240" progId="Equation.DSMT4">
                  <p:embed/>
                </p:oleObj>
              </mc:Choice>
              <mc:Fallback>
                <p:oleObj name="Equation" r:id="rId8" imgW="1676160" imgH="876240" progId="Equation.DSMT4">
                  <p:embed/>
                  <p:pic>
                    <p:nvPicPr>
                      <p:cNvPr id="411657" name="Object 9"/>
                      <p:cNvPicPr>
                        <a:picLocks noChangeAspect="1" noChangeArrowheads="1"/>
                      </p:cNvPicPr>
                      <p:nvPr/>
                    </p:nvPicPr>
                    <p:blipFill>
                      <a:blip r:embed="rId9"/>
                      <a:srcRect/>
                      <a:stretch>
                        <a:fillRect/>
                      </a:stretch>
                    </p:blipFill>
                    <p:spPr bwMode="auto">
                      <a:xfrm>
                        <a:off x="3228975" y="5229225"/>
                        <a:ext cx="240188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9"/>
          <p:cNvGraphicFramePr>
            <a:graphicFrameLocks noGrp="1" noChangeAspect="1"/>
          </p:cNvGraphicFramePr>
          <p:nvPr>
            <p:ph sz="half" idx="2"/>
            <p:extLst>
              <p:ext uri="{D42A27DB-BD31-4B8C-83A1-F6EECF244321}">
                <p14:modId xmlns:p14="http://schemas.microsoft.com/office/powerpoint/2010/main" val="1737330959"/>
              </p:ext>
            </p:extLst>
          </p:nvPr>
        </p:nvGraphicFramePr>
        <p:xfrm>
          <a:off x="3024188" y="2679700"/>
          <a:ext cx="2673350" cy="714375"/>
        </p:xfrm>
        <a:graphic>
          <a:graphicData uri="http://schemas.openxmlformats.org/presentationml/2006/ole">
            <mc:AlternateContent xmlns:mc="http://schemas.openxmlformats.org/markup-compatibility/2006">
              <mc:Choice xmlns:v="urn:schemas-microsoft-com:vml" Requires="v">
                <p:oleObj spid="_x0000_s3104" name="Equation" r:id="rId10" imgW="1663560" imgH="444240" progId="Equation.DSMT4">
                  <p:embed/>
                </p:oleObj>
              </mc:Choice>
              <mc:Fallback>
                <p:oleObj name="Equation" r:id="rId10" imgW="1663560" imgH="444240" progId="Equation.DSMT4">
                  <p:embed/>
                  <p:pic>
                    <p:nvPicPr>
                      <p:cNvPr id="411657" name="Object 9"/>
                      <p:cNvPicPr>
                        <a:picLocks noChangeAspect="1" noChangeArrowheads="1"/>
                      </p:cNvPicPr>
                      <p:nvPr/>
                    </p:nvPicPr>
                    <p:blipFill>
                      <a:blip r:embed="rId11"/>
                      <a:srcRect/>
                      <a:stretch>
                        <a:fillRect/>
                      </a:stretch>
                    </p:blipFill>
                    <p:spPr bwMode="auto">
                      <a:xfrm>
                        <a:off x="3024188" y="2679700"/>
                        <a:ext cx="26733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
          <p:cNvGraphicFramePr>
            <a:graphicFrameLocks noGrp="1" noChangeAspect="1"/>
          </p:cNvGraphicFramePr>
          <p:nvPr>
            <p:ph sz="half" idx="2"/>
            <p:extLst>
              <p:ext uri="{D42A27DB-BD31-4B8C-83A1-F6EECF244321}">
                <p14:modId xmlns:p14="http://schemas.microsoft.com/office/powerpoint/2010/main" val="1221978014"/>
              </p:ext>
            </p:extLst>
          </p:nvPr>
        </p:nvGraphicFramePr>
        <p:xfrm>
          <a:off x="3055938" y="3679825"/>
          <a:ext cx="2185942" cy="1178052"/>
        </p:xfrm>
        <a:graphic>
          <a:graphicData uri="http://schemas.openxmlformats.org/presentationml/2006/ole">
            <mc:AlternateContent xmlns:mc="http://schemas.openxmlformats.org/markup-compatibility/2006">
              <mc:Choice xmlns:v="urn:schemas-microsoft-com:vml" Requires="v">
                <p:oleObj spid="_x0000_s3105" name="Equation" r:id="rId12" imgW="1625400" imgH="876240" progId="Equation.DSMT4">
                  <p:embed/>
                </p:oleObj>
              </mc:Choice>
              <mc:Fallback>
                <p:oleObj name="Equation" r:id="rId12" imgW="1625400" imgH="876240" progId="Equation.DSMT4">
                  <p:embed/>
                  <p:pic>
                    <p:nvPicPr>
                      <p:cNvPr id="7" name="Object 9"/>
                      <p:cNvPicPr>
                        <a:picLocks noChangeAspect="1" noChangeArrowheads="1"/>
                      </p:cNvPicPr>
                      <p:nvPr/>
                    </p:nvPicPr>
                    <p:blipFill>
                      <a:blip r:embed="rId13"/>
                      <a:srcRect/>
                      <a:stretch>
                        <a:fillRect/>
                      </a:stretch>
                    </p:blipFill>
                    <p:spPr bwMode="auto">
                      <a:xfrm>
                        <a:off x="3055938" y="3679825"/>
                        <a:ext cx="2185942" cy="11780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702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altLang="en-US" dirty="0" smtClean="0"/>
              <a:t>Harmonics – </a:t>
            </a:r>
            <a:r>
              <a:rPr lang="en-US" altLang="en-US" dirty="0" smtClean="0"/>
              <a:t>closed at one end, Open </a:t>
            </a:r>
            <a:r>
              <a:rPr lang="en-US" altLang="en-US" dirty="0" smtClean="0"/>
              <a:t>at one end</a:t>
            </a:r>
          </a:p>
        </p:txBody>
      </p:sp>
      <p:sp>
        <p:nvSpPr>
          <p:cNvPr id="14339" name="Rectangle 3"/>
          <p:cNvSpPr>
            <a:spLocks noGrp="1" noChangeArrowheads="1"/>
          </p:cNvSpPr>
          <p:nvPr>
            <p:ph type="body" idx="1"/>
          </p:nvPr>
        </p:nvSpPr>
        <p:spPr>
          <a:xfrm>
            <a:off x="395536" y="1628800"/>
            <a:ext cx="8229600" cy="1295400"/>
          </a:xfrm>
        </p:spPr>
        <p:txBody>
          <a:bodyPr/>
          <a:lstStyle/>
          <a:p>
            <a:pPr eaLnBrk="1" hangingPunct="1">
              <a:lnSpc>
                <a:spcPct val="90000"/>
              </a:lnSpc>
              <a:buFont typeface="Wingdings" pitchFamily="2" charset="2"/>
              <a:buNone/>
            </a:pPr>
            <a:r>
              <a:rPr lang="en-US" altLang="en-US" sz="2100" dirty="0" smtClean="0"/>
              <a:t>When a tube is open at only one end, you will have </a:t>
            </a:r>
            <a:r>
              <a:rPr lang="en-US" altLang="en-US" sz="2100" dirty="0" smtClean="0"/>
              <a:t>an antinode at one end and a node at the other. Each sound you hear will occur when an </a:t>
            </a:r>
            <a:r>
              <a:rPr lang="en-US" altLang="en-US" sz="2100" b="1" i="1" dirty="0" smtClean="0"/>
              <a:t>antinode </a:t>
            </a:r>
            <a:r>
              <a:rPr lang="en-US" altLang="en-US" sz="2100" dirty="0" smtClean="0"/>
              <a:t>appears at the open end. </a:t>
            </a:r>
            <a:endParaRPr lang="en-US" altLang="en-US" sz="2100" b="1" dirty="0" smtClean="0">
              <a:solidFill>
                <a:srgbClr val="FF0000"/>
              </a:solidFill>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41221"/>
            <a:ext cx="40401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4716016" y="3368233"/>
            <a:ext cx="4206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You get your first sound or encounter your first antinode when the length of the </a:t>
            </a:r>
            <a:r>
              <a:rPr lang="en-US" altLang="en-US" dirty="0" smtClean="0"/>
              <a:t>pipe </a:t>
            </a:r>
            <a:r>
              <a:rPr lang="en-US" altLang="en-US" dirty="0"/>
              <a:t>is equal to a </a:t>
            </a:r>
            <a:r>
              <a:rPr lang="en-US" altLang="en-US" b="1" dirty="0"/>
              <a:t>quarter</a:t>
            </a:r>
            <a:r>
              <a:rPr lang="en-US" altLang="en-US" dirty="0"/>
              <a:t> of a wavelength. </a:t>
            </a:r>
          </a:p>
        </p:txBody>
      </p:sp>
    </p:spTree>
    <p:extLst>
      <p:ext uri="{BB962C8B-B14F-4D97-AF65-F5344CB8AC3E}">
        <p14:creationId xmlns:p14="http://schemas.microsoft.com/office/powerpoint/2010/main" val="33238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Harmonics – open at one end</a:t>
            </a:r>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59801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ChangeArrowheads="1"/>
          </p:cNvSpPr>
          <p:nvPr/>
        </p:nvSpPr>
        <p:spPr bwMode="auto">
          <a:xfrm>
            <a:off x="1547664" y="4782234"/>
            <a:ext cx="560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t>You </a:t>
            </a:r>
            <a:r>
              <a:rPr lang="en-US" altLang="en-US" b="1" dirty="0"/>
              <a:t>have a NODE at the 2nd harmonic position, therefore </a:t>
            </a:r>
            <a:r>
              <a:rPr lang="en-US" altLang="en-US" b="1" dirty="0" smtClean="0"/>
              <a:t>NO SOUND </a:t>
            </a:r>
            <a:r>
              <a:rPr lang="en-US" altLang="en-US" b="1" dirty="0"/>
              <a:t>is produced</a:t>
            </a:r>
          </a:p>
        </p:txBody>
      </p:sp>
      <p:sp>
        <p:nvSpPr>
          <p:cNvPr id="2" name="TextBox 1"/>
          <p:cNvSpPr txBox="1"/>
          <p:nvPr/>
        </p:nvSpPr>
        <p:spPr>
          <a:xfrm>
            <a:off x="5292080" y="2313411"/>
            <a:ext cx="1858144" cy="175432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r>
              <a:rPr lang="en-US" dirty="0" smtClean="0"/>
              <a:t>   </a:t>
            </a:r>
          </a:p>
          <a:p>
            <a:endParaRPr lang="en-US" dirty="0"/>
          </a:p>
        </p:txBody>
      </p:sp>
    </p:spTree>
    <p:extLst>
      <p:ext uri="{BB962C8B-B14F-4D97-AF65-F5344CB8AC3E}">
        <p14:creationId xmlns:p14="http://schemas.microsoft.com/office/powerpoint/2010/main" val="294008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Harmonics – open at one end</a:t>
            </a:r>
          </a:p>
        </p:txBody>
      </p:sp>
      <p:sp>
        <p:nvSpPr>
          <p:cNvPr id="16387" name="Rectangle 3"/>
          <p:cNvSpPr>
            <a:spLocks noGrp="1" noChangeArrowheads="1"/>
          </p:cNvSpPr>
          <p:nvPr>
            <p:ph type="body" idx="1"/>
          </p:nvPr>
        </p:nvSpPr>
        <p:spPr>
          <a:xfrm>
            <a:off x="381000" y="1484784"/>
            <a:ext cx="8229600" cy="2096616"/>
          </a:xfrm>
        </p:spPr>
        <p:txBody>
          <a:bodyPr/>
          <a:lstStyle/>
          <a:p>
            <a:pPr eaLnBrk="1" hangingPunct="1">
              <a:lnSpc>
                <a:spcPct val="90000"/>
              </a:lnSpc>
              <a:buFont typeface="Wingdings" pitchFamily="2" charset="2"/>
              <a:buNone/>
            </a:pPr>
            <a:r>
              <a:rPr lang="en-US" altLang="en-US" sz="2600" b="1" dirty="0"/>
              <a:t>Y</a:t>
            </a:r>
            <a:r>
              <a:rPr lang="en-US" altLang="en-US" sz="2600" b="1" dirty="0" smtClean="0"/>
              <a:t>ou have an ANTINODE at the 3rd harmonic position, therefore SOUND is produced.</a:t>
            </a:r>
          </a:p>
          <a:p>
            <a:pPr eaLnBrk="1" hangingPunct="1">
              <a:lnSpc>
                <a:spcPct val="90000"/>
              </a:lnSpc>
              <a:buFont typeface="Wingdings" pitchFamily="2" charset="2"/>
              <a:buNone/>
            </a:pPr>
            <a:endParaRPr lang="en-US" altLang="en-US" sz="2600" b="1" dirty="0" smtClean="0"/>
          </a:p>
          <a:p>
            <a:pPr eaLnBrk="1" hangingPunct="1">
              <a:lnSpc>
                <a:spcPct val="90000"/>
              </a:lnSpc>
              <a:buFont typeface="Wingdings" pitchFamily="2" charset="2"/>
              <a:buNone/>
            </a:pPr>
            <a:r>
              <a:rPr lang="en-US" altLang="en-US" sz="2600" b="1" dirty="0" smtClean="0">
                <a:solidFill>
                  <a:srgbClr val="FF0000"/>
                </a:solidFill>
              </a:rPr>
              <a:t>CONCLUSION:</a:t>
            </a:r>
            <a:r>
              <a:rPr lang="en-US" altLang="en-US" sz="2600" b="1" dirty="0" smtClean="0"/>
              <a:t> Sounds in pipes with one open end are produced ONLY at ODD HARMONICS!</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61048"/>
            <a:ext cx="57689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9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519113" y="515938"/>
            <a:ext cx="74687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dirty="0" smtClean="0"/>
              <a:t>Harmonics - Closed </a:t>
            </a:r>
            <a:r>
              <a:rPr lang="en-GB" altLang="en-US" sz="2800" dirty="0"/>
              <a:t>at one </a:t>
            </a:r>
            <a:r>
              <a:rPr lang="en-GB" altLang="en-US" sz="2800" dirty="0" smtClean="0"/>
              <a:t>end, open at one end</a:t>
            </a:r>
            <a:endParaRPr lang="en-US" altLang="en-US" sz="2800" dirty="0"/>
          </a:p>
        </p:txBody>
      </p:sp>
      <p:pic>
        <p:nvPicPr>
          <p:cNvPr id="415747" name="Picture 3" descr="img35_b"/>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9388" y="1125538"/>
            <a:ext cx="4029075"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5748" name="Object 4"/>
          <p:cNvGraphicFramePr>
            <a:graphicFrameLocks noGrp="1" noChangeAspect="1"/>
          </p:cNvGraphicFramePr>
          <p:nvPr>
            <p:ph sz="half" idx="2"/>
            <p:extLst>
              <p:ext uri="{D42A27DB-BD31-4B8C-83A1-F6EECF244321}">
                <p14:modId xmlns:p14="http://schemas.microsoft.com/office/powerpoint/2010/main" val="4054340285"/>
              </p:ext>
            </p:extLst>
          </p:nvPr>
        </p:nvGraphicFramePr>
        <p:xfrm>
          <a:off x="4668838" y="1916113"/>
          <a:ext cx="4306887" cy="1112837"/>
        </p:xfrm>
        <a:graphic>
          <a:graphicData uri="http://schemas.openxmlformats.org/presentationml/2006/ole">
            <mc:AlternateContent xmlns:mc="http://schemas.openxmlformats.org/markup-compatibility/2006">
              <mc:Choice xmlns:v="urn:schemas-microsoft-com:vml" Requires="v">
                <p:oleObj spid="_x0000_s5132" name="Equation" r:id="rId5" imgW="3390840" imgH="876240" progId="Equation.DSMT4">
                  <p:embed/>
                </p:oleObj>
              </mc:Choice>
              <mc:Fallback>
                <p:oleObj name="Equation" r:id="rId5" imgW="3390840" imgH="876240" progId="Equation.DSMT4">
                  <p:embed/>
                  <p:pic>
                    <p:nvPicPr>
                      <p:cNvPr id="0" name=""/>
                      <p:cNvPicPr>
                        <a:picLocks noChangeAspect="1" noChangeArrowheads="1"/>
                      </p:cNvPicPr>
                      <p:nvPr/>
                    </p:nvPicPr>
                    <p:blipFill>
                      <a:blip r:embed="rId6"/>
                      <a:srcRect/>
                      <a:stretch>
                        <a:fillRect/>
                      </a:stretch>
                    </p:blipFill>
                    <p:spPr bwMode="auto">
                      <a:xfrm>
                        <a:off x="4668838" y="1916113"/>
                        <a:ext cx="4306887"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3646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48"/>
                                        </p:tgtEl>
                                        <p:attrNameLst>
                                          <p:attrName>style.visibility</p:attrName>
                                        </p:attrNameLst>
                                      </p:cBhvr>
                                      <p:to>
                                        <p:strVal val="visible"/>
                                      </p:to>
                                    </p:set>
                                    <p:anim calcmode="lin" valueType="num">
                                      <p:cBhvr additive="base">
                                        <p:cTn id="7" dur="500" fill="hold"/>
                                        <p:tgtEl>
                                          <p:spTgt spid="415748"/>
                                        </p:tgtEl>
                                        <p:attrNameLst>
                                          <p:attrName>ppt_x</p:attrName>
                                        </p:attrNameLst>
                                      </p:cBhvr>
                                      <p:tavLst>
                                        <p:tav tm="0">
                                          <p:val>
                                            <p:strVal val="#ppt_x"/>
                                          </p:val>
                                        </p:tav>
                                        <p:tav tm="100000">
                                          <p:val>
                                            <p:strVal val="#ppt_x"/>
                                          </p:val>
                                        </p:tav>
                                      </p:tavLst>
                                    </p:anim>
                                    <p:anim calcmode="lin" valueType="num">
                                      <p:cBhvr additive="base">
                                        <p:cTn id="8" dur="500" fill="hold"/>
                                        <p:tgtEl>
                                          <p:spTgt spid="415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u="sng" dirty="0">
                <a:hlinkClick r:id="rId2"/>
              </a:rPr>
              <a:t>http://www.thephysicsaviary.com/Physics/Programs/Labs/ResonanceTubeLab/index.html</a:t>
            </a:r>
            <a:endParaRPr lang="en-US" dirty="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86462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277813"/>
            <a:ext cx="8229600" cy="407987"/>
          </a:xfrm>
        </p:spPr>
        <p:txBody>
          <a:bodyPr>
            <a:normAutofit fontScale="90000"/>
          </a:bodyPr>
          <a:lstStyle/>
          <a:p>
            <a:pPr eaLnBrk="1" hangingPunct="1">
              <a:defRPr/>
            </a:pPr>
            <a:r>
              <a:rPr lang="en-US" altLang="en-US" sz="4000" dirty="0" err="1" smtClean="0"/>
              <a:t>eXAMPLE</a:t>
            </a:r>
            <a:endParaRPr lang="en-US" altLang="en-US" sz="4000" dirty="0" smtClean="0"/>
          </a:p>
        </p:txBody>
      </p:sp>
      <p:sp>
        <p:nvSpPr>
          <p:cNvPr id="275459" name="Rectangle 3"/>
          <p:cNvSpPr>
            <a:spLocks noGrp="1" noChangeArrowheads="1"/>
          </p:cNvSpPr>
          <p:nvPr>
            <p:ph type="body" idx="1"/>
          </p:nvPr>
        </p:nvSpPr>
        <p:spPr>
          <a:xfrm>
            <a:off x="228600" y="990600"/>
            <a:ext cx="8534400" cy="5486400"/>
          </a:xfrm>
        </p:spPr>
        <p:txBody>
          <a:bodyPr/>
          <a:lstStyle/>
          <a:p>
            <a:pPr eaLnBrk="1" hangingPunct="1">
              <a:defRPr/>
            </a:pPr>
            <a:r>
              <a:rPr lang="en-US" altLang="en-US" sz="2000" dirty="0" smtClean="0"/>
              <a:t>How long do you need to make an organ pipe (open at both ends) that produces a fundamental frequency of middle C (256 Hz)? The speed of the sound in air is 340 m/s.</a:t>
            </a:r>
          </a:p>
          <a:p>
            <a:pPr lvl="1" eaLnBrk="1" hangingPunct="1">
              <a:buFont typeface="Wingdings" pitchFamily="2" charset="2"/>
              <a:buNone/>
              <a:defRPr/>
            </a:pPr>
            <a:endParaRPr lang="en-US" altLang="en-US" sz="2000" dirty="0" smtClean="0"/>
          </a:p>
          <a:p>
            <a:pPr lvl="1" eaLnBrk="1" hangingPunct="1">
              <a:defRPr/>
            </a:pPr>
            <a:endParaRPr lang="en-US" altLang="en-US" sz="2000" dirty="0" smtClean="0"/>
          </a:p>
          <a:p>
            <a:pPr lvl="1" eaLnBrk="1" hangingPunct="1">
              <a:buFont typeface="Wingdings" pitchFamily="2" charset="2"/>
              <a:buNone/>
              <a:defRPr/>
            </a:pPr>
            <a:endParaRPr lang="en-US" altLang="en-US" sz="2000" dirty="0" smtClean="0"/>
          </a:p>
          <a:p>
            <a:pPr lvl="1" eaLnBrk="1" hangingPunct="1">
              <a:buFont typeface="Wingdings" pitchFamily="2" charset="2"/>
              <a:buNone/>
              <a:defRPr/>
            </a:pPr>
            <a:endParaRPr lang="en-US" altLang="en-US" sz="2000" dirty="0" smtClean="0"/>
          </a:p>
          <a:p>
            <a:pPr lvl="1" eaLnBrk="1" hangingPunct="1">
              <a:buFont typeface="Wingdings" pitchFamily="2" charset="2"/>
              <a:buNone/>
              <a:defRPr/>
            </a:pPr>
            <a:endParaRPr lang="en-US" altLang="en-US" sz="2000" dirty="0" smtClean="0"/>
          </a:p>
          <a:p>
            <a:pPr lvl="1" eaLnBrk="1" hangingPunct="1">
              <a:defRPr/>
            </a:pPr>
            <a:r>
              <a:rPr lang="en-US" altLang="en-US" sz="2000" dirty="0"/>
              <a:t>B</a:t>
            </a:r>
            <a:r>
              <a:rPr lang="en-US" altLang="en-US" sz="2000" dirty="0" smtClean="0"/>
              <a:t>) What is the wavelength and frequency of the 2</a:t>
            </a:r>
            <a:r>
              <a:rPr lang="en-US" altLang="en-US" sz="2000" baseline="30000" dirty="0" smtClean="0"/>
              <a:t>nd</a:t>
            </a:r>
            <a:r>
              <a:rPr lang="en-US" altLang="en-US" sz="2000" dirty="0" smtClean="0"/>
              <a:t> harmonic? Draw the standing wave</a:t>
            </a:r>
          </a:p>
        </p:txBody>
      </p:sp>
      <mc:AlternateContent xmlns:mc="http://schemas.openxmlformats.org/markup-compatibility/2006" xmlns:p14="http://schemas.microsoft.com/office/powerpoint/2010/main">
        <mc:Choice Requires="p14">
          <p:contentPart p14:bwMode="auto" r:id="rId3">
            <p14:nvContentPartPr>
              <p14:cNvPr id="275498" name="Ink 42"/>
              <p14:cNvContentPartPr>
                <a14:cpLocks xmlns:a14="http://schemas.microsoft.com/office/drawing/2010/main" noRot="1" noChangeAspect="1" noEditPoints="1" noChangeArrowheads="1" noChangeShapeType="1"/>
              </p14:cNvContentPartPr>
              <p14:nvPr/>
            </p14:nvContentPartPr>
            <p14:xfrm>
              <a:off x="1425575" y="5662613"/>
              <a:ext cx="2139950" cy="784225"/>
            </p14:xfrm>
          </p:contentPart>
        </mc:Choice>
        <mc:Fallback xmlns="">
          <p:pic>
            <p:nvPicPr>
              <p:cNvPr id="275498" name="Ink 42"/>
              <p:cNvPicPr>
                <a:picLocks noRot="1" noChangeAspect="1" noEditPoints="1" noChangeArrowheads="1" noChangeShapeType="1"/>
              </p:cNvPicPr>
              <p:nvPr/>
            </p:nvPicPr>
            <p:blipFill>
              <a:blip r:embed="rId4"/>
              <a:stretch>
                <a:fillRect/>
              </a:stretch>
            </p:blipFill>
            <p:spPr>
              <a:xfrm>
                <a:off x="1416215" y="5653251"/>
                <a:ext cx="2158671" cy="8029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5500" name="Ink 44"/>
              <p14:cNvContentPartPr>
                <a14:cpLocks xmlns:a14="http://schemas.microsoft.com/office/drawing/2010/main" noRot="1" noChangeAspect="1" noEditPoints="1" noChangeArrowheads="1" noChangeShapeType="1"/>
              </p14:cNvContentPartPr>
              <p14:nvPr/>
            </p14:nvContentPartPr>
            <p14:xfrm>
              <a:off x="4160838" y="2042939"/>
              <a:ext cx="2686050" cy="596900"/>
            </p14:xfrm>
          </p:contentPart>
        </mc:Choice>
        <mc:Fallback xmlns="">
          <p:pic>
            <p:nvPicPr>
              <p:cNvPr id="275500" name="Ink 44"/>
              <p:cNvPicPr>
                <a:picLocks noRot="1" noChangeAspect="1" noEditPoints="1" noChangeArrowheads="1" noChangeShapeType="1"/>
              </p:cNvPicPr>
              <p:nvPr/>
            </p:nvPicPr>
            <p:blipFill>
              <a:blip r:embed="rId6"/>
              <a:stretch>
                <a:fillRect/>
              </a:stretch>
            </p:blipFill>
            <p:spPr>
              <a:xfrm>
                <a:off x="4151478" y="2033579"/>
                <a:ext cx="2704771" cy="6156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5501" name="Ink 45"/>
              <p14:cNvContentPartPr>
                <a14:cpLocks xmlns:a14="http://schemas.microsoft.com/office/drawing/2010/main" noRot="1" noChangeAspect="1" noEditPoints="1" noChangeArrowheads="1" noChangeShapeType="1"/>
              </p14:cNvContentPartPr>
              <p14:nvPr/>
            </p14:nvContentPartPr>
            <p14:xfrm>
              <a:off x="1619672" y="2204864"/>
              <a:ext cx="146050" cy="400050"/>
            </p14:xfrm>
          </p:contentPart>
        </mc:Choice>
        <mc:Fallback xmlns="">
          <p:pic>
            <p:nvPicPr>
              <p:cNvPr id="275501" name="Ink 45"/>
              <p:cNvPicPr>
                <a:picLocks noRot="1" noChangeAspect="1" noEditPoints="1" noChangeArrowheads="1" noChangeShapeType="1"/>
              </p:cNvPicPr>
              <p:nvPr/>
            </p:nvPicPr>
            <p:blipFill>
              <a:blip r:embed="rId8"/>
              <a:stretch>
                <a:fillRect/>
              </a:stretch>
            </p:blipFill>
            <p:spPr>
              <a:xfrm>
                <a:off x="1610319" y="2195502"/>
                <a:ext cx="164756" cy="4187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5502" name="Ink 46"/>
              <p14:cNvContentPartPr>
                <a14:cpLocks xmlns:a14="http://schemas.microsoft.com/office/drawing/2010/main" noRot="1" noChangeAspect="1" noEditPoints="1" noChangeArrowheads="1" noChangeShapeType="1"/>
              </p14:cNvContentPartPr>
              <p14:nvPr/>
            </p14:nvContentPartPr>
            <p14:xfrm>
              <a:off x="2031653" y="2413521"/>
              <a:ext cx="92075" cy="79375"/>
            </p14:xfrm>
          </p:contentPart>
        </mc:Choice>
        <mc:Fallback xmlns="">
          <p:pic>
            <p:nvPicPr>
              <p:cNvPr id="275502" name="Ink 46"/>
              <p:cNvPicPr>
                <a:picLocks noRot="1" noChangeAspect="1" noEditPoints="1" noChangeArrowheads="1" noChangeShapeType="1"/>
              </p:cNvPicPr>
              <p:nvPr/>
            </p:nvPicPr>
            <p:blipFill>
              <a:blip r:embed="rId10"/>
              <a:stretch>
                <a:fillRect/>
              </a:stretch>
            </p:blipFill>
            <p:spPr>
              <a:xfrm>
                <a:off x="2022302" y="2404183"/>
                <a:ext cx="110778" cy="980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5503" name="Ink 47"/>
              <p14:cNvContentPartPr>
                <a14:cpLocks xmlns:a14="http://schemas.microsoft.com/office/drawing/2010/main" noRot="1" noChangeAspect="1" noEditPoints="1" noChangeArrowheads="1" noChangeShapeType="1"/>
              </p14:cNvContentPartPr>
              <p14:nvPr/>
            </p14:nvContentPartPr>
            <p14:xfrm>
              <a:off x="2276475" y="2296145"/>
              <a:ext cx="438150" cy="217487"/>
            </p14:xfrm>
          </p:contentPart>
        </mc:Choice>
        <mc:Fallback xmlns="">
          <p:pic>
            <p:nvPicPr>
              <p:cNvPr id="275503" name="Ink 47"/>
              <p:cNvPicPr>
                <a:picLocks noRot="1" noChangeAspect="1" noEditPoints="1" noChangeArrowheads="1" noChangeShapeType="1"/>
              </p:cNvPicPr>
              <p:nvPr/>
            </p:nvPicPr>
            <p:blipFill>
              <a:blip r:embed="rId12"/>
              <a:stretch>
                <a:fillRect/>
              </a:stretch>
            </p:blipFill>
            <p:spPr>
              <a:xfrm>
                <a:off x="2267114" y="2286783"/>
                <a:ext cx="456871" cy="236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5504" name="Ink 48"/>
              <p14:cNvContentPartPr>
                <a14:cpLocks xmlns:a14="http://schemas.microsoft.com/office/drawing/2010/main" noRot="1" noChangeAspect="1" noEditPoints="1" noChangeArrowheads="1" noChangeShapeType="1"/>
              </p14:cNvContentPartPr>
              <p14:nvPr/>
            </p14:nvContentPartPr>
            <p14:xfrm>
              <a:off x="5778956" y="2442195"/>
              <a:ext cx="1350963" cy="325438"/>
            </p14:xfrm>
          </p:contentPart>
        </mc:Choice>
        <mc:Fallback xmlns="">
          <p:pic>
            <p:nvPicPr>
              <p:cNvPr id="275504" name="Ink 48"/>
              <p:cNvPicPr>
                <a:picLocks noRot="1" noChangeAspect="1" noEditPoints="1" noChangeArrowheads="1" noChangeShapeType="1"/>
              </p:cNvPicPr>
              <p:nvPr/>
            </p:nvPicPr>
            <p:blipFill>
              <a:blip r:embed="rId14"/>
              <a:stretch>
                <a:fillRect/>
              </a:stretch>
            </p:blipFill>
            <p:spPr>
              <a:xfrm>
                <a:off x="5769594" y="2432835"/>
                <a:ext cx="1369686" cy="34415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5511" name="Ink 55"/>
              <p14:cNvContentPartPr>
                <a14:cpLocks xmlns:a14="http://schemas.microsoft.com/office/drawing/2010/main" noRot="1" noChangeAspect="1" noEditPoints="1" noChangeArrowheads="1" noChangeShapeType="1"/>
              </p14:cNvContentPartPr>
              <p14:nvPr/>
            </p14:nvContentPartPr>
            <p14:xfrm>
              <a:off x="5368925" y="3119090"/>
              <a:ext cx="187325" cy="201612"/>
            </p14:xfrm>
          </p:contentPart>
        </mc:Choice>
        <mc:Fallback xmlns="">
          <p:pic>
            <p:nvPicPr>
              <p:cNvPr id="275511" name="Ink 55"/>
              <p:cNvPicPr>
                <a:picLocks noRot="1" noChangeAspect="1" noEditPoints="1" noChangeArrowheads="1" noChangeShapeType="1"/>
              </p:cNvPicPr>
              <p:nvPr/>
            </p:nvPicPr>
            <p:blipFill>
              <a:blip r:embed="rId16"/>
              <a:stretch>
                <a:fillRect/>
              </a:stretch>
            </p:blipFill>
            <p:spPr>
              <a:xfrm>
                <a:off x="5359559" y="3109729"/>
                <a:ext cx="206058" cy="22033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5512" name="Ink 56"/>
              <p14:cNvContentPartPr>
                <a14:cpLocks xmlns:a14="http://schemas.microsoft.com/office/drawing/2010/main" noRot="1" noChangeAspect="1" noEditPoints="1" noChangeArrowheads="1" noChangeShapeType="1"/>
              </p14:cNvContentPartPr>
              <p14:nvPr/>
            </p14:nvContentPartPr>
            <p14:xfrm>
              <a:off x="5697711" y="3219896"/>
              <a:ext cx="98425" cy="65088"/>
            </p14:xfrm>
          </p:contentPart>
        </mc:Choice>
        <mc:Fallback xmlns="">
          <p:pic>
            <p:nvPicPr>
              <p:cNvPr id="275512" name="Ink 56"/>
              <p:cNvPicPr>
                <a:picLocks noRot="1" noChangeAspect="1" noEditPoints="1" noChangeArrowheads="1" noChangeShapeType="1"/>
              </p:cNvPicPr>
              <p:nvPr/>
            </p:nvPicPr>
            <p:blipFill>
              <a:blip r:embed="rId18"/>
              <a:stretch>
                <a:fillRect/>
              </a:stretch>
            </p:blipFill>
            <p:spPr>
              <a:xfrm>
                <a:off x="5688337" y="3210546"/>
                <a:ext cx="117173" cy="8378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5513" name="Ink 57"/>
              <p14:cNvContentPartPr>
                <a14:cpLocks xmlns:a14="http://schemas.microsoft.com/office/drawing/2010/main" noRot="1" noChangeAspect="1" noEditPoints="1" noChangeArrowheads="1" noChangeShapeType="1"/>
              </p14:cNvContentPartPr>
              <p14:nvPr/>
            </p14:nvContentPartPr>
            <p14:xfrm>
              <a:off x="5968400" y="3140968"/>
              <a:ext cx="903287" cy="271463"/>
            </p14:xfrm>
          </p:contentPart>
        </mc:Choice>
        <mc:Fallback xmlns="">
          <p:pic>
            <p:nvPicPr>
              <p:cNvPr id="275513" name="Ink 57"/>
              <p:cNvPicPr>
                <a:picLocks noRot="1" noChangeAspect="1" noEditPoints="1" noChangeArrowheads="1" noChangeShapeType="1"/>
              </p:cNvPicPr>
              <p:nvPr/>
            </p:nvPicPr>
            <p:blipFill>
              <a:blip r:embed="rId20"/>
              <a:stretch>
                <a:fillRect/>
              </a:stretch>
            </p:blipFill>
            <p:spPr>
              <a:xfrm>
                <a:off x="5959043" y="3131607"/>
                <a:ext cx="922001" cy="29018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5514" name="Ink 58"/>
              <p14:cNvContentPartPr>
                <a14:cpLocks xmlns:a14="http://schemas.microsoft.com/office/drawing/2010/main" noRot="1" noChangeAspect="1" noEditPoints="1" noChangeArrowheads="1" noChangeShapeType="1"/>
              </p14:cNvContentPartPr>
              <p14:nvPr/>
            </p14:nvContentPartPr>
            <p14:xfrm>
              <a:off x="4451350" y="5353050"/>
              <a:ext cx="161925" cy="479425"/>
            </p14:xfrm>
          </p:contentPart>
        </mc:Choice>
        <mc:Fallback xmlns="">
          <p:pic>
            <p:nvPicPr>
              <p:cNvPr id="275514" name="Ink 58"/>
              <p:cNvPicPr>
                <a:picLocks noRot="1" noChangeAspect="1" noEditPoints="1" noChangeArrowheads="1" noChangeShapeType="1"/>
              </p:cNvPicPr>
              <p:nvPr/>
            </p:nvPicPr>
            <p:blipFill>
              <a:blip r:embed="rId22"/>
              <a:stretch>
                <a:fillRect/>
              </a:stretch>
            </p:blipFill>
            <p:spPr>
              <a:xfrm>
                <a:off x="4441994" y="5343692"/>
                <a:ext cx="180636" cy="49814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5515" name="Ink 59"/>
              <p14:cNvContentPartPr>
                <a14:cpLocks xmlns:a14="http://schemas.microsoft.com/office/drawing/2010/main" noRot="1" noChangeAspect="1" noEditPoints="1" noChangeArrowheads="1" noChangeShapeType="1"/>
              </p14:cNvContentPartPr>
              <p14:nvPr/>
            </p14:nvContentPartPr>
            <p14:xfrm>
              <a:off x="4762500" y="5607050"/>
              <a:ext cx="142875" cy="79375"/>
            </p14:xfrm>
          </p:contentPart>
        </mc:Choice>
        <mc:Fallback xmlns="">
          <p:pic>
            <p:nvPicPr>
              <p:cNvPr id="275515" name="Ink 59"/>
              <p:cNvPicPr>
                <a:picLocks noRot="1" noChangeAspect="1" noEditPoints="1" noChangeArrowheads="1" noChangeShapeType="1"/>
              </p:cNvPicPr>
              <p:nvPr/>
            </p:nvPicPr>
            <p:blipFill>
              <a:blip r:embed="rId24"/>
              <a:stretch>
                <a:fillRect/>
              </a:stretch>
            </p:blipFill>
            <p:spPr>
              <a:xfrm>
                <a:off x="4753143" y="5597669"/>
                <a:ext cx="161589" cy="9813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5516" name="Ink 60"/>
              <p14:cNvContentPartPr>
                <a14:cpLocks xmlns:a14="http://schemas.microsoft.com/office/drawing/2010/main" noRot="1" noChangeAspect="1" noEditPoints="1" noChangeArrowheads="1" noChangeShapeType="1"/>
              </p14:cNvContentPartPr>
              <p14:nvPr/>
            </p14:nvContentPartPr>
            <p14:xfrm>
              <a:off x="5145088" y="5510213"/>
              <a:ext cx="223837" cy="241300"/>
            </p14:xfrm>
          </p:contentPart>
        </mc:Choice>
        <mc:Fallback xmlns="">
          <p:pic>
            <p:nvPicPr>
              <p:cNvPr id="275516" name="Ink 60"/>
              <p:cNvPicPr>
                <a:picLocks noRot="1" noChangeAspect="1" noEditPoints="1" noChangeArrowheads="1" noChangeShapeType="1"/>
              </p:cNvPicPr>
              <p:nvPr/>
            </p:nvPicPr>
            <p:blipFill>
              <a:blip r:embed="rId26"/>
              <a:stretch>
                <a:fillRect/>
              </a:stretch>
            </p:blipFill>
            <p:spPr>
              <a:xfrm>
                <a:off x="5135731" y="5500849"/>
                <a:ext cx="242550" cy="2600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5517" name="Ink 61"/>
              <p14:cNvContentPartPr>
                <a14:cpLocks xmlns:a14="http://schemas.microsoft.com/office/drawing/2010/main" noRot="1" noChangeAspect="1" noEditPoints="1" noChangeArrowheads="1" noChangeShapeType="1"/>
              </p14:cNvContentPartPr>
              <p14:nvPr/>
            </p14:nvContentPartPr>
            <p14:xfrm>
              <a:off x="5611813" y="5589588"/>
              <a:ext cx="141287" cy="76200"/>
            </p14:xfrm>
          </p:contentPart>
        </mc:Choice>
        <mc:Fallback xmlns="">
          <p:pic>
            <p:nvPicPr>
              <p:cNvPr id="275517" name="Ink 61"/>
              <p:cNvPicPr>
                <a:picLocks noRot="1" noChangeAspect="1" noEditPoints="1" noChangeArrowheads="1" noChangeShapeType="1"/>
              </p:cNvPicPr>
              <p:nvPr/>
            </p:nvPicPr>
            <p:blipFill>
              <a:blip r:embed="rId28"/>
              <a:stretch>
                <a:fillRect/>
              </a:stretch>
            </p:blipFill>
            <p:spPr>
              <a:xfrm>
                <a:off x="5602442" y="5580243"/>
                <a:ext cx="160029" cy="948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5518" name="Ink 62"/>
              <p14:cNvContentPartPr>
                <a14:cpLocks xmlns:a14="http://schemas.microsoft.com/office/drawing/2010/main" noRot="1" noChangeAspect="1" noEditPoints="1" noChangeArrowheads="1" noChangeShapeType="1"/>
              </p14:cNvContentPartPr>
              <p14:nvPr/>
            </p14:nvContentPartPr>
            <p14:xfrm>
              <a:off x="6089650" y="5467350"/>
              <a:ext cx="608013" cy="231775"/>
            </p14:xfrm>
          </p:contentPart>
        </mc:Choice>
        <mc:Fallback xmlns="">
          <p:pic>
            <p:nvPicPr>
              <p:cNvPr id="275518" name="Ink 62"/>
              <p:cNvPicPr>
                <a:picLocks noRot="1" noChangeAspect="1" noEditPoints="1" noChangeArrowheads="1" noChangeShapeType="1"/>
              </p:cNvPicPr>
              <p:nvPr/>
            </p:nvPicPr>
            <p:blipFill>
              <a:blip r:embed="rId30"/>
              <a:stretch>
                <a:fillRect/>
              </a:stretch>
            </p:blipFill>
            <p:spPr>
              <a:xfrm>
                <a:off x="6080290" y="5457993"/>
                <a:ext cx="626732" cy="25049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5519" name="Ink 63"/>
              <p14:cNvContentPartPr>
                <a14:cpLocks xmlns:a14="http://schemas.microsoft.com/office/drawing/2010/main" noRot="1" noChangeAspect="1" noEditPoints="1" noChangeArrowheads="1" noChangeShapeType="1"/>
              </p14:cNvContentPartPr>
              <p14:nvPr/>
            </p14:nvContentPartPr>
            <p14:xfrm>
              <a:off x="6846888" y="5546725"/>
              <a:ext cx="238125" cy="177800"/>
            </p14:xfrm>
          </p:contentPart>
        </mc:Choice>
        <mc:Fallback xmlns="">
          <p:pic>
            <p:nvPicPr>
              <p:cNvPr id="275519" name="Ink 63"/>
              <p:cNvPicPr>
                <a:picLocks noRot="1" noChangeAspect="1" noEditPoints="1" noChangeArrowheads="1" noChangeShapeType="1"/>
              </p:cNvPicPr>
              <p:nvPr/>
            </p:nvPicPr>
            <p:blipFill>
              <a:blip r:embed="rId32"/>
              <a:stretch>
                <a:fillRect/>
              </a:stretch>
            </p:blipFill>
            <p:spPr>
              <a:xfrm>
                <a:off x="6837522" y="5537367"/>
                <a:ext cx="256858"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5520" name="Ink 64"/>
              <p14:cNvContentPartPr>
                <a14:cpLocks xmlns:a14="http://schemas.microsoft.com/office/drawing/2010/main" noRot="1" noChangeAspect="1" noEditPoints="1" noChangeArrowheads="1" noChangeShapeType="1"/>
              </p14:cNvContentPartPr>
              <p14:nvPr/>
            </p14:nvContentPartPr>
            <p14:xfrm>
              <a:off x="1462088" y="5734050"/>
              <a:ext cx="2043112" cy="668338"/>
            </p14:xfrm>
          </p:contentPart>
        </mc:Choice>
        <mc:Fallback xmlns="">
          <p:pic>
            <p:nvPicPr>
              <p:cNvPr id="275520" name="Ink 64"/>
              <p:cNvPicPr>
                <a:picLocks noRot="1" noChangeAspect="1" noEditPoints="1" noChangeArrowheads="1" noChangeShapeType="1"/>
              </p:cNvPicPr>
              <p:nvPr/>
            </p:nvPicPr>
            <p:blipFill>
              <a:blip r:embed="rId34"/>
              <a:stretch>
                <a:fillRect/>
              </a:stretch>
            </p:blipFill>
            <p:spPr>
              <a:xfrm>
                <a:off x="1452727" y="5724688"/>
                <a:ext cx="2061833" cy="68706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5521" name="Ink 65"/>
              <p14:cNvContentPartPr>
                <a14:cpLocks xmlns:a14="http://schemas.microsoft.com/office/drawing/2010/main" noRot="1" noChangeAspect="1" noEditPoints="1" noChangeArrowheads="1" noChangeShapeType="1"/>
              </p14:cNvContentPartPr>
              <p14:nvPr/>
            </p14:nvContentPartPr>
            <p14:xfrm>
              <a:off x="4395788" y="5940425"/>
              <a:ext cx="3106737" cy="466725"/>
            </p14:xfrm>
          </p:contentPart>
        </mc:Choice>
        <mc:Fallback xmlns="">
          <p:pic>
            <p:nvPicPr>
              <p:cNvPr id="275521" name="Ink 65"/>
              <p:cNvPicPr>
                <a:picLocks noRot="1" noChangeAspect="1" noEditPoints="1" noChangeArrowheads="1" noChangeShapeType="1"/>
              </p:cNvPicPr>
              <p:nvPr/>
            </p:nvPicPr>
            <p:blipFill>
              <a:blip r:embed="rId36"/>
              <a:stretch>
                <a:fillRect/>
              </a:stretch>
            </p:blipFill>
            <p:spPr>
              <a:xfrm>
                <a:off x="4386428" y="5931062"/>
                <a:ext cx="3125457" cy="485452"/>
              </a:xfrm>
              <a:prstGeom prst="rect">
                <a:avLst/>
              </a:prstGeom>
            </p:spPr>
          </p:pic>
        </mc:Fallback>
      </mc:AlternateContent>
    </p:spTree>
    <p:extLst>
      <p:ext uri="{BB962C8B-B14F-4D97-AF65-F5344CB8AC3E}">
        <p14:creationId xmlns:p14="http://schemas.microsoft.com/office/powerpoint/2010/main" val="3102574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5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55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5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55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55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55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5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5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55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5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55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55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55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55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55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5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mtClean="0"/>
              <a:t>Example</a:t>
            </a:r>
          </a:p>
        </p:txBody>
      </p:sp>
      <p:sp>
        <p:nvSpPr>
          <p:cNvPr id="4100" name="Rectangle 3"/>
          <p:cNvSpPr>
            <a:spLocks noGrp="1" noChangeArrowheads="1"/>
          </p:cNvSpPr>
          <p:nvPr>
            <p:ph type="body" sz="half" idx="1"/>
          </p:nvPr>
        </p:nvSpPr>
        <p:spPr>
          <a:xfrm>
            <a:off x="381000" y="990600"/>
            <a:ext cx="8153400" cy="4530725"/>
          </a:xfrm>
        </p:spPr>
        <p:txBody>
          <a:bodyPr/>
          <a:lstStyle/>
          <a:p>
            <a:pPr eaLnBrk="1" hangingPunct="1">
              <a:buFont typeface="Wingdings" pitchFamily="2" charset="2"/>
              <a:buNone/>
            </a:pPr>
            <a:r>
              <a:rPr lang="en-US" altLang="en-US" sz="2600" dirty="0" smtClean="0"/>
              <a:t>The windpipe of a typical whooping crane is about 1.525-m long. What is the lowest resonant frequency of this pipe assuming it is a pipe closed at one end? Assume the speed of sound is 353 m/s</a:t>
            </a:r>
          </a:p>
        </p:txBody>
      </p:sp>
      <p:graphicFrame>
        <p:nvGraphicFramePr>
          <p:cNvPr id="4098" name="Object 4"/>
          <p:cNvGraphicFramePr>
            <a:graphicFrameLocks noGrp="1" noChangeAspect="1"/>
          </p:cNvGraphicFramePr>
          <p:nvPr>
            <p:ph sz="half" idx="2"/>
            <p:extLst>
              <p:ext uri="{D42A27DB-BD31-4B8C-83A1-F6EECF244321}">
                <p14:modId xmlns:p14="http://schemas.microsoft.com/office/powerpoint/2010/main" val="3258184637"/>
              </p:ext>
            </p:extLst>
          </p:nvPr>
        </p:nvGraphicFramePr>
        <p:xfrm>
          <a:off x="2032000" y="2971800"/>
          <a:ext cx="2141538" cy="2692400"/>
        </p:xfrm>
        <a:graphic>
          <a:graphicData uri="http://schemas.openxmlformats.org/presentationml/2006/ole">
            <mc:AlternateContent xmlns:mc="http://schemas.openxmlformats.org/markup-compatibility/2006">
              <mc:Choice xmlns:v="urn:schemas-microsoft-com:vml" Requires="v">
                <p:oleObj spid="_x0000_s7180" name="Equation" r:id="rId3" imgW="838080" imgH="1054080" progId="Equation.DSMT4">
                  <p:embed/>
                </p:oleObj>
              </mc:Choice>
              <mc:Fallback>
                <p:oleObj name="Equation" r:id="rId3" imgW="838080" imgH="1054080" progId="Equation.DSMT4">
                  <p:embed/>
                  <p:pic>
                    <p:nvPicPr>
                      <p:cNvPr id="0" name=""/>
                      <p:cNvPicPr>
                        <a:picLocks noChangeAspect="1" noChangeArrowheads="1"/>
                      </p:cNvPicPr>
                      <p:nvPr/>
                    </p:nvPicPr>
                    <p:blipFill>
                      <a:blip r:embed="rId4"/>
                      <a:srcRect/>
                      <a:stretch>
                        <a:fillRect/>
                      </a:stretch>
                    </p:blipFill>
                    <p:spPr bwMode="auto">
                      <a:xfrm>
                        <a:off x="2032000" y="2971800"/>
                        <a:ext cx="2141538"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Text Box 7"/>
          <p:cNvSpPr txBox="1">
            <a:spLocks noChangeArrowheads="1"/>
          </p:cNvSpPr>
          <p:nvPr/>
        </p:nvSpPr>
        <p:spPr bwMode="auto">
          <a:xfrm>
            <a:off x="2915816" y="5229200"/>
            <a:ext cx="140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FF0000"/>
                </a:solidFill>
              </a:rPr>
              <a:t>57.90 Hz</a:t>
            </a:r>
          </a:p>
        </p:txBody>
      </p:sp>
    </p:spTree>
    <p:extLst>
      <p:ext uri="{BB962C8B-B14F-4D97-AF65-F5344CB8AC3E}">
        <p14:creationId xmlns:p14="http://schemas.microsoft.com/office/powerpoint/2010/main" val="2180612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7">
                                            <p:txEl>
                                              <p:pRg st="0" end="0"/>
                                            </p:txEl>
                                          </p:spTgt>
                                        </p:tgtEl>
                                        <p:attrNameLst>
                                          <p:attrName>style.visibility</p:attrName>
                                        </p:attrNameLst>
                                      </p:cBhvr>
                                      <p:to>
                                        <p:strVal val="visible"/>
                                      </p:to>
                                    </p:set>
                                    <p:anim calcmode="lin" valueType="num">
                                      <p:cBhvr additive="base">
                                        <p:cTn id="11"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defRPr/>
            </a:pPr>
            <a:r>
              <a:rPr lang="en-US" altLang="en-US" sz="4800" i="1" smtClean="0"/>
              <a:t>Reflection of waves</a:t>
            </a:r>
            <a:endParaRPr lang="en-US" altLang="en-US" sz="3200" smtClean="0"/>
          </a:p>
        </p:txBody>
      </p:sp>
      <p:sp>
        <p:nvSpPr>
          <p:cNvPr id="47107" name="Rectangle 1027"/>
          <p:cNvSpPr>
            <a:spLocks noGrp="1" noChangeArrowheads="1"/>
          </p:cNvSpPr>
          <p:nvPr>
            <p:ph type="body" idx="1"/>
          </p:nvPr>
        </p:nvSpPr>
        <p:spPr/>
        <p:txBody>
          <a:bodyPr/>
          <a:lstStyle/>
          <a:p>
            <a:pPr eaLnBrk="1" hangingPunct="1">
              <a:lnSpc>
                <a:spcPct val="90000"/>
              </a:lnSpc>
              <a:spcBef>
                <a:spcPct val="0"/>
              </a:spcBef>
              <a:buClrTx/>
              <a:buSzTx/>
              <a:buFontTx/>
              <a:buChar char="•"/>
              <a:defRPr/>
            </a:pPr>
            <a:r>
              <a:rPr lang="en-US" altLang="en-US" dirty="0" smtClean="0">
                <a:sym typeface="Symbol" pitchFamily="18" charset="2"/>
              </a:rPr>
              <a:t>Occurs when a wave strikes a medium boundary and “bounces back” into original medium.</a:t>
            </a:r>
          </a:p>
          <a:p>
            <a:pPr eaLnBrk="1" hangingPunct="1">
              <a:lnSpc>
                <a:spcPct val="90000"/>
              </a:lnSpc>
              <a:spcBef>
                <a:spcPct val="0"/>
              </a:spcBef>
              <a:buClrTx/>
              <a:buSzTx/>
              <a:buFontTx/>
              <a:buChar char="•"/>
              <a:defRPr/>
            </a:pPr>
            <a:r>
              <a:rPr lang="en-US" altLang="en-US" dirty="0" smtClean="0">
                <a:sym typeface="Symbol" pitchFamily="18" charset="2"/>
              </a:rPr>
              <a:t>Completely reflected waves have the same energy and speed as original wave.</a:t>
            </a:r>
            <a:endParaRPr lang="en-US" altLang="en-US" sz="1800" dirty="0" smtClean="0"/>
          </a:p>
        </p:txBody>
      </p:sp>
      <p:pic>
        <p:nvPicPr>
          <p:cNvPr id="4" name="Picture 28" descr="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81714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07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01122" cy="6143668"/>
          </a:xfrm>
          <a:prstGeom prst="roundRect">
            <a:avLst/>
          </a:prstGeom>
        </p:spPr>
        <p:style>
          <a:lnRef idx="3">
            <a:schemeClr val="lt1"/>
          </a:lnRef>
          <a:fillRef idx="1">
            <a:schemeClr val="accent3"/>
          </a:fillRef>
          <a:effectRef idx="1">
            <a:schemeClr val="accent3"/>
          </a:effectRef>
          <a:fontRef idx="minor">
            <a:schemeClr val="lt1"/>
          </a:fontRef>
        </p:style>
        <p:txBody>
          <a:bodyPr>
            <a:normAutofit/>
          </a:bodyPr>
          <a:lstStyle/>
          <a:p>
            <a:pPr>
              <a:buNone/>
            </a:pPr>
            <a:r>
              <a:rPr lang="en-US" dirty="0" smtClean="0">
                <a:effectLst>
                  <a:outerShdw blurRad="38100" dist="38100" dir="2700000" algn="tl">
                    <a:srgbClr val="000000">
                      <a:alpha val="43137"/>
                    </a:srgbClr>
                  </a:outerShdw>
                </a:effectLst>
              </a:rPr>
              <a:t>When two waves collide, they don’t bounce or stick like objects do, they interfere</a:t>
            </a:r>
          </a:p>
          <a:p>
            <a:pPr>
              <a:buNone/>
            </a:pPr>
            <a:r>
              <a:rPr lang="en-US" dirty="0" smtClean="0">
                <a:effectLst>
                  <a:outerShdw blurRad="38100" dist="38100" dir="2700000" algn="tl">
                    <a:srgbClr val="000000">
                      <a:alpha val="43137"/>
                    </a:srgbClr>
                  </a:outerShdw>
                </a:effectLst>
              </a:rPr>
              <a:t>This means they form one wave for a moment and then continue on unchanged</a:t>
            </a:r>
          </a:p>
          <a:p>
            <a:pPr>
              <a:buNone/>
            </a:pPr>
            <a:r>
              <a:rPr lang="en-US" dirty="0" smtClean="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he </a:t>
            </a:r>
            <a:r>
              <a:rPr lang="en-US" dirty="0" smtClean="0">
                <a:effectLst>
                  <a:outerShdw blurRad="38100" dist="38100" dir="2700000" algn="tl">
                    <a:srgbClr val="000000">
                      <a:alpha val="43137"/>
                    </a:srgbClr>
                  </a:outerShdw>
                </a:effectLst>
              </a:rPr>
              <a:t>total amplitude of a wave is equal to the sum of the amplitudes of the individual </a:t>
            </a:r>
            <a:r>
              <a:rPr lang="en-US" dirty="0" smtClean="0">
                <a:effectLst>
                  <a:outerShdw blurRad="38100" dist="38100" dir="2700000" algn="tl">
                    <a:srgbClr val="000000">
                      <a:alpha val="43137"/>
                    </a:srgbClr>
                  </a:outerShdw>
                </a:effectLst>
              </a:rPr>
              <a:t>waves</a:t>
            </a:r>
          </a:p>
          <a:p>
            <a:pPr>
              <a:buNone/>
            </a:pPr>
            <a:r>
              <a:rPr lang="en-US" dirty="0">
                <a:hlinkClick r:id="rId2"/>
              </a:rPr>
              <a:t>http://www.acs.psu.edu/drussell/demos/superposition/superposition.html</a:t>
            </a:r>
            <a:endParaRPr lang="en-US" dirty="0"/>
          </a:p>
          <a:p>
            <a:pPr>
              <a:buNone/>
            </a:pP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a:prstGeom prst="roundRect">
            <a:avLst>
              <a:gd name="adj" fmla="val 6899"/>
            </a:avLst>
          </a:prstGeom>
        </p:spPr>
        <p:style>
          <a:lnRef idx="3">
            <a:schemeClr val="lt1"/>
          </a:lnRef>
          <a:fillRef idx="1">
            <a:schemeClr val="accent5"/>
          </a:fillRef>
          <a:effectRef idx="1">
            <a:schemeClr val="accent5"/>
          </a:effectRef>
          <a:fontRef idx="minor">
            <a:schemeClr val="lt1"/>
          </a:fontRef>
        </p:style>
        <p:txBody>
          <a:bodyPr>
            <a:normAutofit/>
          </a:bodyPr>
          <a:lstStyle/>
          <a:p>
            <a:pPr>
              <a:buNone/>
            </a:pPr>
            <a:r>
              <a:rPr lang="en-US" dirty="0" smtClean="0">
                <a:effectLst>
                  <a:outerShdw blurRad="38100" dist="38100" dir="2700000" algn="tl">
                    <a:srgbClr val="000000">
                      <a:alpha val="43137"/>
                    </a:srgbClr>
                  </a:outerShdw>
                </a:effectLst>
                <a:latin typeface="Calibri" pitchFamily="34" charset="0"/>
              </a:rPr>
              <a:t>Two </a:t>
            </a:r>
            <a:r>
              <a:rPr lang="en-US" dirty="0">
                <a:effectLst>
                  <a:outerShdw blurRad="38100" dist="38100" dir="2700000" algn="tl">
                    <a:srgbClr val="000000">
                      <a:alpha val="43137"/>
                    </a:srgbClr>
                  </a:outerShdw>
                </a:effectLst>
                <a:latin typeface="Calibri" pitchFamily="34" charset="0"/>
              </a:rPr>
              <a:t>waves with the same </a:t>
            </a:r>
            <a:r>
              <a:rPr lang="en-US" dirty="0" smtClean="0">
                <a:effectLst>
                  <a:outerShdw blurRad="38100" dist="38100" dir="2700000" algn="tl">
                    <a:srgbClr val="000000">
                      <a:alpha val="43137"/>
                    </a:srgbClr>
                  </a:outerShdw>
                </a:effectLst>
                <a:latin typeface="Calibri" pitchFamily="34" charset="0"/>
              </a:rPr>
              <a:t>frequency and phase. </a:t>
            </a:r>
          </a:p>
          <a:p>
            <a:pPr>
              <a:buNone/>
            </a:pPr>
            <a:r>
              <a:rPr lang="en-US" u="sng" dirty="0" smtClean="0">
                <a:effectLst>
                  <a:outerShdw blurRad="38100" dist="38100" dir="2700000" algn="tl">
                    <a:srgbClr val="000000">
                      <a:alpha val="43137"/>
                    </a:srgbClr>
                  </a:outerShdw>
                </a:effectLst>
                <a:latin typeface="Calibri" pitchFamily="34" charset="0"/>
              </a:rPr>
              <a:t>Constructive Interference</a:t>
            </a:r>
            <a:r>
              <a:rPr lang="en-US" dirty="0" smtClean="0">
                <a:effectLst>
                  <a:outerShdw blurRad="38100" dist="38100" dir="2700000" algn="tl">
                    <a:srgbClr val="000000">
                      <a:alpha val="43137"/>
                    </a:srgbClr>
                  </a:outerShdw>
                </a:effectLst>
                <a:latin typeface="Calibri" pitchFamily="34" charset="0"/>
              </a:rPr>
              <a:t>: add the amplitudes</a:t>
            </a:r>
            <a:endParaRPr lang="en-US" dirty="0">
              <a:effectLst>
                <a:outerShdw blurRad="38100" dist="38100" dir="2700000" algn="tl">
                  <a:srgbClr val="000000">
                    <a:alpha val="43137"/>
                  </a:srgbClr>
                </a:outerShdw>
              </a:effectLst>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714480" y="1928802"/>
            <a:ext cx="6096000" cy="3571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1000" fill="hold"/>
                                        <p:tgtEl>
                                          <p:spTgt spid="1027"/>
                                        </p:tgtEl>
                                        <p:attrNameLst>
                                          <p:attrName>ppt_w</p:attrName>
                                        </p:attrNameLst>
                                      </p:cBhvr>
                                      <p:tavLst>
                                        <p:tav tm="0">
                                          <p:val>
                                            <p:fltVal val="0"/>
                                          </p:val>
                                        </p:tav>
                                        <p:tav tm="100000">
                                          <p:val>
                                            <p:strVal val="#ppt_w"/>
                                          </p:val>
                                        </p:tav>
                                      </p:tavLst>
                                    </p:anim>
                                    <p:anim calcmode="lin" valueType="num">
                                      <p:cBhvr>
                                        <p:cTn id="17" dur="1000" fill="hold"/>
                                        <p:tgtEl>
                                          <p:spTgt spid="1027"/>
                                        </p:tgtEl>
                                        <p:attrNameLst>
                                          <p:attrName>ppt_h</p:attrName>
                                        </p:attrNameLst>
                                      </p:cBhvr>
                                      <p:tavLst>
                                        <p:tav tm="0">
                                          <p:val>
                                            <p:fltVal val="0"/>
                                          </p:val>
                                        </p:tav>
                                        <p:tav tm="100000">
                                          <p:val>
                                            <p:strVal val="#ppt_h"/>
                                          </p:val>
                                        </p:tav>
                                      </p:tavLst>
                                    </p:anim>
                                    <p:anim calcmode="lin" valueType="num">
                                      <p:cBhvr>
                                        <p:cTn id="18"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357982"/>
          </a:xfrm>
          <a:prstGeom prst="roundRect">
            <a:avLst>
              <a:gd name="adj" fmla="val 7326"/>
            </a:avLst>
          </a:prstGeom>
        </p:spPr>
        <p:style>
          <a:lnRef idx="3">
            <a:schemeClr val="lt1"/>
          </a:lnRef>
          <a:fillRef idx="1">
            <a:schemeClr val="accent2"/>
          </a:fillRef>
          <a:effectRef idx="1">
            <a:schemeClr val="accent2"/>
          </a:effectRef>
          <a:fontRef idx="minor">
            <a:schemeClr val="lt1"/>
          </a:fontRef>
        </p:style>
        <p:txBody>
          <a:bodyPr>
            <a:normAutofit/>
          </a:bodyPr>
          <a:lstStyle/>
          <a:p>
            <a:pPr>
              <a:buNone/>
            </a:pPr>
            <a:r>
              <a:rPr lang="en-US" sz="3000" dirty="0" smtClean="0">
                <a:effectLst>
                  <a:outerShdw blurRad="38100" dist="38100" dir="2700000" algn="tl">
                    <a:srgbClr val="000000">
                      <a:alpha val="43137"/>
                    </a:srgbClr>
                  </a:outerShdw>
                </a:effectLst>
                <a:latin typeface="Calibri" pitchFamily="34" charset="0"/>
              </a:rPr>
              <a:t>Two </a:t>
            </a:r>
            <a:r>
              <a:rPr lang="en-US" sz="3000" dirty="0">
                <a:effectLst>
                  <a:outerShdw blurRad="38100" dist="38100" dir="2700000" algn="tl">
                    <a:srgbClr val="000000">
                      <a:alpha val="43137"/>
                    </a:srgbClr>
                  </a:outerShdw>
                </a:effectLst>
                <a:latin typeface="Calibri" pitchFamily="34" charset="0"/>
              </a:rPr>
              <a:t>waves with </a:t>
            </a:r>
            <a:r>
              <a:rPr lang="en-US" sz="3000" dirty="0" smtClean="0">
                <a:effectLst>
                  <a:outerShdw blurRad="38100" dist="38100" dir="2700000" algn="tl">
                    <a:srgbClr val="000000">
                      <a:alpha val="43137"/>
                    </a:srgbClr>
                  </a:outerShdw>
                </a:effectLst>
                <a:latin typeface="Calibri" pitchFamily="34" charset="0"/>
              </a:rPr>
              <a:t>same frequency and opposite  phase. </a:t>
            </a:r>
            <a:endParaRPr lang="en-US" dirty="0" smtClean="0">
              <a:effectLst>
                <a:outerShdw blurRad="38100" dist="38100" dir="2700000" algn="tl">
                  <a:srgbClr val="000000">
                    <a:alpha val="43137"/>
                  </a:srgbClr>
                </a:outerShdw>
              </a:effectLst>
              <a:latin typeface="Calibri" pitchFamily="34" charset="0"/>
            </a:endParaRPr>
          </a:p>
          <a:p>
            <a:pPr>
              <a:buNone/>
            </a:pPr>
            <a:r>
              <a:rPr lang="en-US" u="sng" dirty="0" smtClean="0">
                <a:effectLst>
                  <a:outerShdw blurRad="38100" dist="38100" dir="2700000" algn="tl">
                    <a:srgbClr val="000000">
                      <a:alpha val="43137"/>
                    </a:srgbClr>
                  </a:outerShdw>
                </a:effectLst>
                <a:latin typeface="Calibri" pitchFamily="34" charset="0"/>
              </a:rPr>
              <a:t>Destructive  Interference</a:t>
            </a:r>
            <a:r>
              <a:rPr lang="en-US" dirty="0" smtClean="0">
                <a:effectLst>
                  <a:outerShdw blurRad="38100" dist="38100" dir="2700000" algn="tl">
                    <a:srgbClr val="000000">
                      <a:alpha val="43137"/>
                    </a:srgbClr>
                  </a:outerShdw>
                </a:effectLst>
                <a:latin typeface="Calibri" pitchFamily="34" charset="0"/>
              </a:rPr>
              <a:t>: subtract the amplitudes</a:t>
            </a:r>
            <a:endParaRPr lang="en-US" dirty="0">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428728" y="1857364"/>
            <a:ext cx="6096000" cy="3590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fontScale="90000"/>
          </a:bodyPr>
          <a:lstStyle/>
          <a:p>
            <a:pPr eaLnBrk="1" hangingPunct="1">
              <a:defRPr/>
            </a:pPr>
            <a:r>
              <a:rPr lang="en-US" altLang="en-US" sz="3200" dirty="0" smtClean="0"/>
              <a:t>Waves can have constructive and destructive interference at different points.</a:t>
            </a:r>
            <a:endParaRPr lang="en-US" altLang="en-US" sz="3200" dirty="0" smtClean="0"/>
          </a:p>
        </p:txBody>
      </p:sp>
      <p:pic>
        <p:nvPicPr>
          <p:cNvPr id="8196" name="Picture 4" descr="The graph shows two non-identical waves with different frequencies and wavelengths. In the first graph only one crest and one trough of the wave are seen. In the second figure five crests are seen in the same length. When they superimpose, the disturbance add and subtract, producing a more complicated looking wave with highly irregular amplitude and wavelength due to combined effect of constructive and destructive inter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132856"/>
            <a:ext cx="3810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670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57158" y="285728"/>
            <a:ext cx="8429684" cy="6322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0" y="2928934"/>
            <a:ext cx="8686800" cy="1184825"/>
          </a:xfrm>
        </p:spPr>
        <p:txBody>
          <a:bodyPr>
            <a:noAutofit/>
          </a:bodyPr>
          <a:lstStyle/>
          <a:p>
            <a:r>
              <a:rPr lang="en-US" sz="7200" dirty="0" smtClean="0">
                <a:effectLst>
                  <a:outerShdw blurRad="38100" dist="38100" dir="2700000" algn="tl">
                    <a:srgbClr val="000000">
                      <a:alpha val="43137"/>
                    </a:srgbClr>
                  </a:outerShdw>
                  <a:reflection blurRad="12700" stA="48000" endA="300" endPos="55000" dir="5400000" sy="-90000" algn="bl" rotWithShape="0"/>
                </a:effectLst>
              </a:rPr>
              <a:t>Standing waves</a:t>
            </a:r>
            <a:endParaRPr lang="en-US" sz="7200" dirty="0">
              <a:effectLst>
                <a:outerShdw blurRad="38100" dist="38100" dir="2700000" algn="tl">
                  <a:srgbClr val="000000">
                    <a:alpha val="43137"/>
                  </a:srgbClr>
                </a:outerShdw>
                <a:reflection blurRad="12700" stA="48000" endA="300" endPos="550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7166"/>
            <a:ext cx="8686800" cy="614366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a wave strikes a fixed boundary it will reflect and invert its amplitude.</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a series of waves are sent along the string the reflected pulse will interfere with the next pulse.</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the waves are sent at just the right frequency we will create a standing wave.</a:t>
            </a:r>
          </a:p>
          <a:p>
            <a:r>
              <a:rPr lang="en-US" dirty="0">
                <a:hlinkClick r:id="rId2"/>
              </a:rPr>
              <a:t>http://www.acs.psu.edu/drussell/demos/superposition/superposition.html</a:t>
            </a:r>
            <a:endParaRPr lang="en-US" dirty="0"/>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72296"/>
          </a:xfrm>
          <a:prstGeom prst="roundRect">
            <a:avLst>
              <a:gd name="adj" fmla="val 10435"/>
            </a:avLst>
          </a:prstGeom>
        </p:spPr>
        <p:style>
          <a:lnRef idx="3">
            <a:schemeClr val="lt1"/>
          </a:lnRef>
          <a:fillRef idx="1">
            <a:schemeClr val="accent1"/>
          </a:fillRef>
          <a:effectRef idx="1">
            <a:schemeClr val="accent1"/>
          </a:effectRef>
          <a:fontRef idx="minor">
            <a:schemeClr val="lt1"/>
          </a:fontRef>
        </p:style>
        <p:txBody>
          <a:bodyPr>
            <a:noAutofit/>
          </a:bodyPr>
          <a:lstStyle/>
          <a:p>
            <a:pPr>
              <a:buClr>
                <a:schemeClr val="tx1"/>
              </a:buCl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Areas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of complete destructive interference have no amplitude and are called </a:t>
            </a: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nodes</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buClr>
                <a:schemeClr val="tx1"/>
              </a:buCl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Areas of complete constructive interference have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large amplitudes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and are called</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anti-nodes</a:t>
            </a:r>
            <a:endParaRPr lang="en-US" sz="36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 name="Picture 3" descr="standingwave.gif"/>
          <p:cNvPicPr>
            <a:picLocks noChangeAspect="1"/>
          </p:cNvPicPr>
          <p:nvPr/>
        </p:nvPicPr>
        <p:blipFill>
          <a:blip r:embed="rId2" cstate="print"/>
          <a:stretch>
            <a:fillRect/>
          </a:stretch>
        </p:blipFill>
        <p:spPr>
          <a:xfrm>
            <a:off x="4143372" y="4214818"/>
            <a:ext cx="4705980" cy="2214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iRespondQuestionMaste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iRespondGraphMaste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583</TotalTime>
  <Words>569</Words>
  <Application>Microsoft Office PowerPoint</Application>
  <PresentationFormat>On-screen Show (4:3)</PresentationFormat>
  <Paragraphs>65</Paragraphs>
  <Slides>19</Slides>
  <Notes>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19</vt:i4>
      </vt:variant>
    </vt:vector>
  </HeadingPairs>
  <TitlesOfParts>
    <vt:vector size="32" baseType="lpstr">
      <vt:lpstr>Arial</vt:lpstr>
      <vt:lpstr>Calibri</vt:lpstr>
      <vt:lpstr>Comic Sans MS</vt:lpstr>
      <vt:lpstr>Franklin Gothic Book</vt:lpstr>
      <vt:lpstr>Franklin Gothic Medium</vt:lpstr>
      <vt:lpstr>Symbol</vt:lpstr>
      <vt:lpstr>Wingdings</vt:lpstr>
      <vt:lpstr>Wingdings 2</vt:lpstr>
      <vt:lpstr>Trek</vt:lpstr>
      <vt:lpstr>iRespondQuestionMaster</vt:lpstr>
      <vt:lpstr>iRespondGraphMaster</vt:lpstr>
      <vt:lpstr>Equation</vt:lpstr>
      <vt:lpstr>MathType 6.0 Equation</vt:lpstr>
      <vt:lpstr>Standing waves</vt:lpstr>
      <vt:lpstr>Reflection of waves</vt:lpstr>
      <vt:lpstr>PowerPoint Presentation</vt:lpstr>
      <vt:lpstr>PowerPoint Presentation</vt:lpstr>
      <vt:lpstr>PowerPoint Presentation</vt:lpstr>
      <vt:lpstr>Waves can have constructive and destructive interference at different points.</vt:lpstr>
      <vt:lpstr>Standing waves</vt:lpstr>
      <vt:lpstr>PowerPoint Presentation</vt:lpstr>
      <vt:lpstr>PowerPoint Presentation</vt:lpstr>
      <vt:lpstr>Harmonics</vt:lpstr>
      <vt:lpstr>Harmonics – 2 Open ends or 2 fixed ends </vt:lpstr>
      <vt:lpstr>Harmonics - FIXED ENDS or 2 open ends</vt:lpstr>
      <vt:lpstr>Harmonics – closed at one end, Open at one end</vt:lpstr>
      <vt:lpstr>Harmonics – open at one end</vt:lpstr>
      <vt:lpstr>Harmonics – open at one end</vt:lpstr>
      <vt:lpstr>PowerPoint Presentation</vt:lpstr>
      <vt:lpstr>PowerPoint Presentation</vt:lpstr>
      <vt:lpstr>eXAMPLE</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Waves</dc:title>
  <dc:creator>School</dc:creator>
  <cp:lastModifiedBy>Susan Ryan</cp:lastModifiedBy>
  <cp:revision>41</cp:revision>
  <dcterms:created xsi:type="dcterms:W3CDTF">2007-09-20T19:06:20Z</dcterms:created>
  <dcterms:modified xsi:type="dcterms:W3CDTF">2017-12-23T18:08:13Z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